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28" name="TextBox 227">
            <a:extLst>
              <a:ext uri="{FF2B5EF4-FFF2-40B4-BE49-F238E27FC236}">
                <a16:creationId xmlns:a16="http://schemas.microsoft.com/office/drawing/2014/main" id="{2C3ABCC0-03AB-4432-89D4-5C7C9A82AC50}"/>
              </a:ext>
            </a:extLst>
          </p:cNvPr>
          <p:cNvSpPr txBox="1"/>
          <p:nvPr/>
        </p:nvSpPr>
        <p:spPr>
          <a:xfrm>
            <a:off x="667476" y="1727983"/>
            <a:ext cx="1312726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6000" b="1" dirty="0">
                <a:solidFill>
                  <a:schemeClr val="accent1"/>
                </a:solidFill>
                <a:cs typeface="Arial" pitchFamily="34" charset="0"/>
              </a:rPr>
              <a:t>80</a:t>
            </a:r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29" name="TextBox 228">
            <a:extLst>
              <a:ext uri="{FF2B5EF4-FFF2-40B4-BE49-F238E27FC236}">
                <a16:creationId xmlns:a16="http://schemas.microsoft.com/office/drawing/2014/main" id="{F88BE8F3-59CF-4C84-94CF-26FF5E18037D}"/>
              </a:ext>
            </a:extLst>
          </p:cNvPr>
          <p:cNvSpPr txBox="1"/>
          <p:nvPr/>
        </p:nvSpPr>
        <p:spPr>
          <a:xfrm>
            <a:off x="1959587" y="1963665"/>
            <a:ext cx="52369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</a:t>
            </a:r>
          </a:p>
        </p:txBody>
      </p:sp>
      <p:grpSp>
        <p:nvGrpSpPr>
          <p:cNvPr id="230" name="Group 7">
            <a:extLst>
              <a:ext uri="{FF2B5EF4-FFF2-40B4-BE49-F238E27FC236}">
                <a16:creationId xmlns:a16="http://schemas.microsoft.com/office/drawing/2014/main" id="{78172558-3796-48E1-BE0B-770A75C05E4F}"/>
              </a:ext>
            </a:extLst>
          </p:cNvPr>
          <p:cNvGrpSpPr/>
          <p:nvPr/>
        </p:nvGrpSpPr>
        <p:grpSpPr>
          <a:xfrm>
            <a:off x="692014" y="3701801"/>
            <a:ext cx="1869058" cy="2421214"/>
            <a:chOff x="-475010" y="1042170"/>
            <a:chExt cx="3859356" cy="2421214"/>
          </a:xfrm>
        </p:grpSpPr>
        <p:sp>
          <p:nvSpPr>
            <p:cNvPr id="231" name="TextBox 230">
              <a:extLst>
                <a:ext uri="{FF2B5EF4-FFF2-40B4-BE49-F238E27FC236}">
                  <a16:creationId xmlns:a16="http://schemas.microsoft.com/office/drawing/2014/main" id="{609CBEAA-B128-461B-A08E-C0FB6C0501CF}"/>
                </a:ext>
              </a:extLst>
            </p:cNvPr>
            <p:cNvSpPr txBox="1"/>
            <p:nvPr/>
          </p:nvSpPr>
          <p:spPr>
            <a:xfrm>
              <a:off x="-475010" y="1042170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232" name="TextBox 231">
              <a:extLst>
                <a:ext uri="{FF2B5EF4-FFF2-40B4-BE49-F238E27FC236}">
                  <a16:creationId xmlns:a16="http://schemas.microsoft.com/office/drawing/2014/main" id="{8FA29E6D-4142-41FF-AAF9-B34BF1135529}"/>
                </a:ext>
              </a:extLst>
            </p:cNvPr>
            <p:cNvSpPr txBox="1"/>
            <p:nvPr/>
          </p:nvSpPr>
          <p:spPr>
            <a:xfrm>
              <a:off x="-460973" y="1339726"/>
              <a:ext cx="3845319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I hope and I believe that this Template will your Time, Money and Reputation. Easy to change colors, photos and Text. Get a modern PowerPoint  Presentation that is beautifully designed.  </a:t>
              </a:r>
            </a:p>
          </p:txBody>
        </p:sp>
      </p:grpSp>
      <p:grpSp>
        <p:nvGrpSpPr>
          <p:cNvPr id="233" name="Group 10">
            <a:extLst>
              <a:ext uri="{FF2B5EF4-FFF2-40B4-BE49-F238E27FC236}">
                <a16:creationId xmlns:a16="http://schemas.microsoft.com/office/drawing/2014/main" id="{9AEAAEEE-F327-49D2-9127-036F1F5D40D8}"/>
              </a:ext>
            </a:extLst>
          </p:cNvPr>
          <p:cNvGrpSpPr/>
          <p:nvPr/>
        </p:nvGrpSpPr>
        <p:grpSpPr>
          <a:xfrm>
            <a:off x="2990646" y="3701801"/>
            <a:ext cx="1869058" cy="2421214"/>
            <a:chOff x="-475010" y="1042170"/>
            <a:chExt cx="3859356" cy="2421214"/>
          </a:xfrm>
        </p:grpSpPr>
        <p:sp>
          <p:nvSpPr>
            <p:cNvPr id="234" name="TextBox 233">
              <a:extLst>
                <a:ext uri="{FF2B5EF4-FFF2-40B4-BE49-F238E27FC236}">
                  <a16:creationId xmlns:a16="http://schemas.microsoft.com/office/drawing/2014/main" id="{C71D44E5-6461-4CB0-B94B-D7F98F5803C8}"/>
                </a:ext>
              </a:extLst>
            </p:cNvPr>
            <p:cNvSpPr txBox="1"/>
            <p:nvPr/>
          </p:nvSpPr>
          <p:spPr>
            <a:xfrm>
              <a:off x="-475010" y="1042170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235" name="TextBox 234">
              <a:extLst>
                <a:ext uri="{FF2B5EF4-FFF2-40B4-BE49-F238E27FC236}">
                  <a16:creationId xmlns:a16="http://schemas.microsoft.com/office/drawing/2014/main" id="{8E5AF475-F129-49C9-8CA8-82D06A2FA33A}"/>
                </a:ext>
              </a:extLst>
            </p:cNvPr>
            <p:cNvSpPr txBox="1"/>
            <p:nvPr/>
          </p:nvSpPr>
          <p:spPr>
            <a:xfrm>
              <a:off x="-460973" y="1339726"/>
              <a:ext cx="3845319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I hope and I believe that this Template will your Time, Money and Reputation. Easy to change colors, photos and Text. Get a modern PowerPoint  Presentation that is beautifully designed.  </a:t>
              </a:r>
            </a:p>
          </p:txBody>
        </p:sp>
      </p:grpSp>
      <p:grpSp>
        <p:nvGrpSpPr>
          <p:cNvPr id="236" name="Group 13">
            <a:extLst>
              <a:ext uri="{FF2B5EF4-FFF2-40B4-BE49-F238E27FC236}">
                <a16:creationId xmlns:a16="http://schemas.microsoft.com/office/drawing/2014/main" id="{42960A79-F1B1-4DD6-A645-04CAEFCE5DD5}"/>
              </a:ext>
            </a:extLst>
          </p:cNvPr>
          <p:cNvGrpSpPr/>
          <p:nvPr/>
        </p:nvGrpSpPr>
        <p:grpSpPr>
          <a:xfrm>
            <a:off x="5289277" y="3701801"/>
            <a:ext cx="1869058" cy="2421214"/>
            <a:chOff x="-475010" y="1042170"/>
            <a:chExt cx="3859356" cy="2421214"/>
          </a:xfrm>
        </p:grpSpPr>
        <p:sp>
          <p:nvSpPr>
            <p:cNvPr id="237" name="TextBox 236">
              <a:extLst>
                <a:ext uri="{FF2B5EF4-FFF2-40B4-BE49-F238E27FC236}">
                  <a16:creationId xmlns:a16="http://schemas.microsoft.com/office/drawing/2014/main" id="{774BBE96-06E5-4457-BA19-D19BA5A89089}"/>
                </a:ext>
              </a:extLst>
            </p:cNvPr>
            <p:cNvSpPr txBox="1"/>
            <p:nvPr/>
          </p:nvSpPr>
          <p:spPr>
            <a:xfrm>
              <a:off x="-475010" y="1042170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238" name="TextBox 237">
              <a:extLst>
                <a:ext uri="{FF2B5EF4-FFF2-40B4-BE49-F238E27FC236}">
                  <a16:creationId xmlns:a16="http://schemas.microsoft.com/office/drawing/2014/main" id="{43416A5F-B8F9-43C9-A91C-41568DD38672}"/>
                </a:ext>
              </a:extLst>
            </p:cNvPr>
            <p:cNvSpPr txBox="1"/>
            <p:nvPr/>
          </p:nvSpPr>
          <p:spPr>
            <a:xfrm>
              <a:off x="-460973" y="1339726"/>
              <a:ext cx="3845319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I hope and I believe that this Template will your Time, Money and Reputation. Easy to change colors, photos and Text. Get a modern PowerPoint  Presentation that is beautifully designed.  </a:t>
              </a:r>
            </a:p>
          </p:txBody>
        </p:sp>
      </p:grpSp>
      <p:sp>
        <p:nvSpPr>
          <p:cNvPr id="239" name="TextBox 238">
            <a:extLst>
              <a:ext uri="{FF2B5EF4-FFF2-40B4-BE49-F238E27FC236}">
                <a16:creationId xmlns:a16="http://schemas.microsoft.com/office/drawing/2014/main" id="{6D316FB1-A008-4757-AFEE-4F98AB0AD169}"/>
              </a:ext>
            </a:extLst>
          </p:cNvPr>
          <p:cNvSpPr txBox="1"/>
          <p:nvPr/>
        </p:nvSpPr>
        <p:spPr>
          <a:xfrm>
            <a:off x="697513" y="2568722"/>
            <a:ext cx="64990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</a:t>
            </a:r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Easy to change colors, photos and Text.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Time, Money and Reputation. Easy to change colors, photos and Text. Get a modern PowerPoint  Presentation that is beautifully designed. </a:t>
            </a:r>
          </a:p>
        </p:txBody>
      </p:sp>
      <p:sp>
        <p:nvSpPr>
          <p:cNvPr id="240" name="Graphic 47">
            <a:extLst>
              <a:ext uri="{FF2B5EF4-FFF2-40B4-BE49-F238E27FC236}">
                <a16:creationId xmlns:a16="http://schemas.microsoft.com/office/drawing/2014/main" id="{C3BC24A6-5180-4DD3-BCAA-DC4E852BD5EC}"/>
              </a:ext>
            </a:extLst>
          </p:cNvPr>
          <p:cNvSpPr/>
          <p:nvPr/>
        </p:nvSpPr>
        <p:spPr>
          <a:xfrm flipH="1">
            <a:off x="8404722" y="1533447"/>
            <a:ext cx="2641000" cy="4611981"/>
          </a:xfrm>
          <a:custGeom>
            <a:avLst/>
            <a:gdLst>
              <a:gd name="connsiteX0" fmla="*/ 949088 w 2076450"/>
              <a:gd name="connsiteY0" fmla="*/ 7144 h 3114675"/>
              <a:gd name="connsiteX1" fmla="*/ 883365 w 2076450"/>
              <a:gd name="connsiteY1" fmla="*/ 105251 h 3114675"/>
              <a:gd name="connsiteX2" fmla="*/ 909083 w 2076450"/>
              <a:gd name="connsiteY2" fmla="*/ 238601 h 3114675"/>
              <a:gd name="connsiteX3" fmla="*/ 833835 w 2076450"/>
              <a:gd name="connsiteY3" fmla="*/ 193834 h 3114675"/>
              <a:gd name="connsiteX4" fmla="*/ 817643 w 2076450"/>
              <a:gd name="connsiteY4" fmla="*/ 301466 h 3114675"/>
              <a:gd name="connsiteX5" fmla="*/ 810023 w 2076450"/>
              <a:gd name="connsiteY5" fmla="*/ 328136 h 3114675"/>
              <a:gd name="connsiteX6" fmla="*/ 684293 w 2076450"/>
              <a:gd name="connsiteY6" fmla="*/ 381476 h 3114675"/>
              <a:gd name="connsiteX7" fmla="*/ 703343 w 2076450"/>
              <a:gd name="connsiteY7" fmla="*/ 451009 h 3114675"/>
              <a:gd name="connsiteX8" fmla="*/ 714773 w 2076450"/>
              <a:gd name="connsiteY8" fmla="*/ 539591 h 3114675"/>
              <a:gd name="connsiteX9" fmla="*/ 828120 w 2076450"/>
              <a:gd name="connsiteY9" fmla="*/ 573881 h 3114675"/>
              <a:gd name="connsiteX10" fmla="*/ 947183 w 2076450"/>
              <a:gd name="connsiteY10" fmla="*/ 577691 h 3114675"/>
              <a:gd name="connsiteX11" fmla="*/ 731918 w 2076450"/>
              <a:gd name="connsiteY11" fmla="*/ 618649 h 3114675"/>
              <a:gd name="connsiteX12" fmla="*/ 530940 w 2076450"/>
              <a:gd name="connsiteY12" fmla="*/ 601504 h 3114675"/>
              <a:gd name="connsiteX13" fmla="*/ 597615 w 2076450"/>
              <a:gd name="connsiteY13" fmla="*/ 649129 h 3114675"/>
              <a:gd name="connsiteX14" fmla="*/ 629048 w 2076450"/>
              <a:gd name="connsiteY14" fmla="*/ 688181 h 3114675"/>
              <a:gd name="connsiteX15" fmla="*/ 714773 w 2076450"/>
              <a:gd name="connsiteY15" fmla="*/ 728186 h 3114675"/>
              <a:gd name="connsiteX16" fmla="*/ 947183 w 2076450"/>
              <a:gd name="connsiteY16" fmla="*/ 689134 h 3114675"/>
              <a:gd name="connsiteX17" fmla="*/ 674768 w 2076450"/>
              <a:gd name="connsiteY17" fmla="*/ 758666 h 3114675"/>
              <a:gd name="connsiteX18" fmla="*/ 528083 w 2076450"/>
              <a:gd name="connsiteY18" fmla="*/ 788194 h 3114675"/>
              <a:gd name="connsiteX19" fmla="*/ 530940 w 2076450"/>
              <a:gd name="connsiteY19" fmla="*/ 846296 h 3114675"/>
              <a:gd name="connsiteX20" fmla="*/ 569040 w 2076450"/>
              <a:gd name="connsiteY20" fmla="*/ 912971 h 3114675"/>
              <a:gd name="connsiteX21" fmla="*/ 502365 w 2076450"/>
              <a:gd name="connsiteY21" fmla="*/ 958691 h 3114675"/>
              <a:gd name="connsiteX22" fmla="*/ 409973 w 2076450"/>
              <a:gd name="connsiteY22" fmla="*/ 972979 h 3114675"/>
              <a:gd name="connsiteX23" fmla="*/ 547133 w 2076450"/>
              <a:gd name="connsiteY23" fmla="*/ 1067276 h 3114675"/>
              <a:gd name="connsiteX24" fmla="*/ 730013 w 2076450"/>
              <a:gd name="connsiteY24" fmla="*/ 1155859 h 3114675"/>
              <a:gd name="connsiteX25" fmla="*/ 409020 w 2076450"/>
              <a:gd name="connsiteY25" fmla="*/ 1204436 h 3114675"/>
              <a:gd name="connsiteX26" fmla="*/ 530940 w 2076450"/>
              <a:gd name="connsiteY26" fmla="*/ 1310164 h 3114675"/>
              <a:gd name="connsiteX27" fmla="*/ 366158 w 2076450"/>
              <a:gd name="connsiteY27" fmla="*/ 1365409 h 3114675"/>
              <a:gd name="connsiteX28" fmla="*/ 637620 w 2076450"/>
              <a:gd name="connsiteY28" fmla="*/ 1413034 h 3114675"/>
              <a:gd name="connsiteX29" fmla="*/ 617618 w 2076450"/>
              <a:gd name="connsiteY29" fmla="*/ 1487329 h 3114675"/>
              <a:gd name="connsiteX30" fmla="*/ 286148 w 2076450"/>
              <a:gd name="connsiteY30" fmla="*/ 1588294 h 3114675"/>
              <a:gd name="connsiteX31" fmla="*/ 550943 w 2076450"/>
              <a:gd name="connsiteY31" fmla="*/ 1688306 h 3114675"/>
              <a:gd name="connsiteX32" fmla="*/ 627143 w 2076450"/>
              <a:gd name="connsiteY32" fmla="*/ 1666399 h 3114675"/>
              <a:gd name="connsiteX33" fmla="*/ 734775 w 2076450"/>
              <a:gd name="connsiteY33" fmla="*/ 1662589 h 3114675"/>
              <a:gd name="connsiteX34" fmla="*/ 604283 w 2076450"/>
              <a:gd name="connsiteY34" fmla="*/ 1759744 h 3114675"/>
              <a:gd name="connsiteX35" fmla="*/ 217568 w 2076450"/>
              <a:gd name="connsiteY35" fmla="*/ 1794986 h 3114675"/>
              <a:gd name="connsiteX36" fmla="*/ 214710 w 2076450"/>
              <a:gd name="connsiteY36" fmla="*/ 1862614 h 3114675"/>
              <a:gd name="connsiteX37" fmla="*/ 335678 w 2076450"/>
              <a:gd name="connsiteY37" fmla="*/ 1914049 h 3114675"/>
              <a:gd name="connsiteX38" fmla="*/ 472838 w 2076450"/>
              <a:gd name="connsiteY38" fmla="*/ 1916906 h 3114675"/>
              <a:gd name="connsiteX39" fmla="*/ 553800 w 2076450"/>
              <a:gd name="connsiteY39" fmla="*/ 1953101 h 3114675"/>
              <a:gd name="connsiteX40" fmla="*/ 602378 w 2076450"/>
              <a:gd name="connsiteY40" fmla="*/ 2004536 h 3114675"/>
              <a:gd name="connsiteX41" fmla="*/ 275670 w 2076450"/>
              <a:gd name="connsiteY41" fmla="*/ 2024539 h 3114675"/>
              <a:gd name="connsiteX42" fmla="*/ 236618 w 2076450"/>
              <a:gd name="connsiteY42" fmla="*/ 2049304 h 3114675"/>
              <a:gd name="connsiteX43" fmla="*/ 262335 w 2076450"/>
              <a:gd name="connsiteY43" fmla="*/ 2092166 h 3114675"/>
              <a:gd name="connsiteX44" fmla="*/ 420450 w 2076450"/>
              <a:gd name="connsiteY44" fmla="*/ 2151221 h 3114675"/>
              <a:gd name="connsiteX45" fmla="*/ 480458 w 2076450"/>
              <a:gd name="connsiteY45" fmla="*/ 2174081 h 3114675"/>
              <a:gd name="connsiteX46" fmla="*/ 269955 w 2076450"/>
              <a:gd name="connsiteY46" fmla="*/ 2228374 h 3114675"/>
              <a:gd name="connsiteX47" fmla="*/ 106125 w 2076450"/>
              <a:gd name="connsiteY47" fmla="*/ 2250281 h 3114675"/>
              <a:gd name="connsiteX48" fmla="*/ 45165 w 2076450"/>
              <a:gd name="connsiteY48" fmla="*/ 2290286 h 3114675"/>
              <a:gd name="connsiteX49" fmla="*/ 84218 w 2076450"/>
              <a:gd name="connsiteY49" fmla="*/ 2353151 h 3114675"/>
              <a:gd name="connsiteX50" fmla="*/ 203280 w 2076450"/>
              <a:gd name="connsiteY50" fmla="*/ 2444591 h 3114675"/>
              <a:gd name="connsiteX51" fmla="*/ 172800 w 2076450"/>
              <a:gd name="connsiteY51" fmla="*/ 2478881 h 3114675"/>
              <a:gd name="connsiteX52" fmla="*/ 201375 w 2076450"/>
              <a:gd name="connsiteY52" fmla="*/ 2519839 h 3114675"/>
              <a:gd name="connsiteX53" fmla="*/ 301388 w 2076450"/>
              <a:gd name="connsiteY53" fmla="*/ 2558891 h 3114675"/>
              <a:gd name="connsiteX54" fmla="*/ 76598 w 2076450"/>
              <a:gd name="connsiteY54" fmla="*/ 2589371 h 3114675"/>
              <a:gd name="connsiteX55" fmla="*/ 58500 w 2076450"/>
              <a:gd name="connsiteY55" fmla="*/ 2659856 h 3114675"/>
              <a:gd name="connsiteX56" fmla="*/ 110888 w 2076450"/>
              <a:gd name="connsiteY56" fmla="*/ 2693194 h 3114675"/>
              <a:gd name="connsiteX57" fmla="*/ 214710 w 2076450"/>
              <a:gd name="connsiteY57" fmla="*/ 2727484 h 3114675"/>
              <a:gd name="connsiteX58" fmla="*/ 262335 w 2076450"/>
              <a:gd name="connsiteY58" fmla="*/ 2756059 h 3114675"/>
              <a:gd name="connsiteX59" fmla="*/ 358538 w 2076450"/>
              <a:gd name="connsiteY59" fmla="*/ 2733199 h 3114675"/>
              <a:gd name="connsiteX60" fmla="*/ 254715 w 2076450"/>
              <a:gd name="connsiteY60" fmla="*/ 2758916 h 3114675"/>
              <a:gd name="connsiteX61" fmla="*/ 45165 w 2076450"/>
              <a:gd name="connsiteY61" fmla="*/ 2806541 h 3114675"/>
              <a:gd name="connsiteX62" fmla="*/ 46118 w 2076450"/>
              <a:gd name="connsiteY62" fmla="*/ 2865596 h 3114675"/>
              <a:gd name="connsiteX63" fmla="*/ 88980 w 2076450"/>
              <a:gd name="connsiteY63" fmla="*/ 2895124 h 3114675"/>
              <a:gd name="connsiteX64" fmla="*/ 155655 w 2076450"/>
              <a:gd name="connsiteY64" fmla="*/ 2902744 h 3114675"/>
              <a:gd name="connsiteX65" fmla="*/ 343298 w 2076450"/>
              <a:gd name="connsiteY65" fmla="*/ 2914174 h 3114675"/>
              <a:gd name="connsiteX66" fmla="*/ 301388 w 2076450"/>
              <a:gd name="connsiteY66" fmla="*/ 2956084 h 3114675"/>
              <a:gd name="connsiteX67" fmla="*/ 361395 w 2076450"/>
              <a:gd name="connsiteY67" fmla="*/ 2980849 h 3114675"/>
              <a:gd name="connsiteX68" fmla="*/ 511890 w 2076450"/>
              <a:gd name="connsiteY68" fmla="*/ 3029426 h 3114675"/>
              <a:gd name="connsiteX69" fmla="*/ 603330 w 2076450"/>
              <a:gd name="connsiteY69" fmla="*/ 3058001 h 3114675"/>
              <a:gd name="connsiteX70" fmla="*/ 825263 w 2076450"/>
              <a:gd name="connsiteY70" fmla="*/ 2954179 h 3114675"/>
              <a:gd name="connsiteX71" fmla="*/ 957660 w 2076450"/>
              <a:gd name="connsiteY71" fmla="*/ 2927509 h 3114675"/>
              <a:gd name="connsiteX72" fmla="*/ 1013858 w 2076450"/>
              <a:gd name="connsiteY72" fmla="*/ 3102769 h 3114675"/>
              <a:gd name="connsiteX73" fmla="*/ 1119585 w 2076450"/>
              <a:gd name="connsiteY73" fmla="*/ 3020854 h 3114675"/>
              <a:gd name="connsiteX74" fmla="*/ 1191975 w 2076450"/>
              <a:gd name="connsiteY74" fmla="*/ 2997041 h 3114675"/>
              <a:gd name="connsiteX75" fmla="*/ 1468200 w 2076450"/>
              <a:gd name="connsiteY75" fmla="*/ 3026569 h 3114675"/>
              <a:gd name="connsiteX76" fmla="*/ 1561545 w 2076450"/>
              <a:gd name="connsiteY76" fmla="*/ 3002756 h 3114675"/>
              <a:gd name="connsiteX77" fmla="*/ 1679655 w 2076450"/>
              <a:gd name="connsiteY77" fmla="*/ 3030379 h 3114675"/>
              <a:gd name="connsiteX78" fmla="*/ 1748235 w 2076450"/>
              <a:gd name="connsiteY78" fmla="*/ 2996089 h 3114675"/>
              <a:gd name="connsiteX79" fmla="*/ 1893968 w 2076450"/>
              <a:gd name="connsiteY79" fmla="*/ 3009424 h 3114675"/>
              <a:gd name="connsiteX80" fmla="*/ 1888253 w 2076450"/>
              <a:gd name="connsiteY80" fmla="*/ 2944654 h 3114675"/>
              <a:gd name="connsiteX81" fmla="*/ 1964453 w 2076450"/>
              <a:gd name="connsiteY81" fmla="*/ 2947511 h 3114675"/>
              <a:gd name="connsiteX82" fmla="*/ 1948260 w 2076450"/>
              <a:gd name="connsiteY82" fmla="*/ 2913221 h 3114675"/>
              <a:gd name="connsiteX83" fmla="*/ 1843485 w 2076450"/>
              <a:gd name="connsiteY83" fmla="*/ 2853214 h 3114675"/>
              <a:gd name="connsiteX84" fmla="*/ 1883490 w 2076450"/>
              <a:gd name="connsiteY84" fmla="*/ 2818924 h 3114675"/>
              <a:gd name="connsiteX85" fmla="*/ 1909208 w 2076450"/>
              <a:gd name="connsiteY85" fmla="*/ 2790349 h 3114675"/>
              <a:gd name="connsiteX86" fmla="*/ 2032080 w 2076450"/>
              <a:gd name="connsiteY86" fmla="*/ 2757964 h 3114675"/>
              <a:gd name="connsiteX87" fmla="*/ 2036843 w 2076450"/>
              <a:gd name="connsiteY87" fmla="*/ 2711291 h 3114675"/>
              <a:gd name="connsiteX88" fmla="*/ 2008268 w 2076450"/>
              <a:gd name="connsiteY88" fmla="*/ 2670334 h 3114675"/>
              <a:gd name="connsiteX89" fmla="*/ 1943498 w 2076450"/>
              <a:gd name="connsiteY89" fmla="*/ 2645569 h 3114675"/>
              <a:gd name="connsiteX90" fmla="*/ 1793003 w 2076450"/>
              <a:gd name="connsiteY90" fmla="*/ 2651284 h 3114675"/>
              <a:gd name="connsiteX91" fmla="*/ 1497728 w 2076450"/>
              <a:gd name="connsiteY91" fmla="*/ 2538889 h 3114675"/>
              <a:gd name="connsiteX92" fmla="*/ 1592025 w 2076450"/>
              <a:gd name="connsiteY92" fmla="*/ 2535079 h 3114675"/>
              <a:gd name="connsiteX93" fmla="*/ 1824435 w 2076450"/>
              <a:gd name="connsiteY93" fmla="*/ 2566511 h 3114675"/>
              <a:gd name="connsiteX94" fmla="*/ 1938735 w 2076450"/>
              <a:gd name="connsiteY94" fmla="*/ 2449354 h 3114675"/>
              <a:gd name="connsiteX95" fmla="*/ 2000648 w 2076450"/>
              <a:gd name="connsiteY95" fmla="*/ 2416969 h 3114675"/>
              <a:gd name="connsiteX96" fmla="*/ 1993028 w 2076450"/>
              <a:gd name="connsiteY96" fmla="*/ 2387441 h 3114675"/>
              <a:gd name="connsiteX97" fmla="*/ 1549163 w 2076450"/>
              <a:gd name="connsiteY97" fmla="*/ 2328386 h 3114675"/>
              <a:gd name="connsiteX98" fmla="*/ 1554878 w 2076450"/>
              <a:gd name="connsiteY98" fmla="*/ 2282666 h 3114675"/>
              <a:gd name="connsiteX99" fmla="*/ 1823483 w 2076450"/>
              <a:gd name="connsiteY99" fmla="*/ 2291239 h 3114675"/>
              <a:gd name="connsiteX100" fmla="*/ 1994933 w 2076450"/>
              <a:gd name="connsiteY100" fmla="*/ 2158841 h 3114675"/>
              <a:gd name="connsiteX101" fmla="*/ 2013983 w 2076450"/>
              <a:gd name="connsiteY101" fmla="*/ 2124551 h 3114675"/>
              <a:gd name="connsiteX102" fmla="*/ 1699658 w 2076450"/>
              <a:gd name="connsiteY102" fmla="*/ 2061686 h 3114675"/>
              <a:gd name="connsiteX103" fmla="*/ 1808243 w 2076450"/>
              <a:gd name="connsiteY103" fmla="*/ 2027396 h 3114675"/>
              <a:gd name="connsiteX104" fmla="*/ 1836818 w 2076450"/>
              <a:gd name="connsiteY104" fmla="*/ 2000726 h 3114675"/>
              <a:gd name="connsiteX105" fmla="*/ 1875870 w 2076450"/>
              <a:gd name="connsiteY105" fmla="*/ 1935004 h 3114675"/>
              <a:gd name="connsiteX106" fmla="*/ 1600598 w 2076450"/>
              <a:gd name="connsiteY106" fmla="*/ 1869281 h 3114675"/>
              <a:gd name="connsiteX107" fmla="*/ 1823483 w 2076450"/>
              <a:gd name="connsiteY107" fmla="*/ 1737836 h 3114675"/>
              <a:gd name="connsiteX108" fmla="*/ 1592025 w 2076450"/>
              <a:gd name="connsiteY108" fmla="*/ 1729264 h 3114675"/>
              <a:gd name="connsiteX109" fmla="*/ 1639650 w 2076450"/>
              <a:gd name="connsiteY109" fmla="*/ 1693069 h 3114675"/>
              <a:gd name="connsiteX110" fmla="*/ 1648223 w 2076450"/>
              <a:gd name="connsiteY110" fmla="*/ 1652111 h 3114675"/>
              <a:gd name="connsiteX111" fmla="*/ 1437720 w 2076450"/>
              <a:gd name="connsiteY111" fmla="*/ 1613059 h 3114675"/>
              <a:gd name="connsiteX112" fmla="*/ 1519635 w 2076450"/>
              <a:gd name="connsiteY112" fmla="*/ 1556861 h 3114675"/>
              <a:gd name="connsiteX113" fmla="*/ 1697753 w 2076450"/>
              <a:gd name="connsiteY113" fmla="*/ 1459706 h 3114675"/>
              <a:gd name="connsiteX114" fmla="*/ 1539638 w 2076450"/>
              <a:gd name="connsiteY114" fmla="*/ 1435894 h 3114675"/>
              <a:gd name="connsiteX115" fmla="*/ 1520588 w 2076450"/>
              <a:gd name="connsiteY115" fmla="*/ 1388269 h 3114675"/>
              <a:gd name="connsiteX116" fmla="*/ 1282463 w 2076450"/>
              <a:gd name="connsiteY116" fmla="*/ 1360646 h 3114675"/>
              <a:gd name="connsiteX117" fmla="*/ 1568213 w 2076450"/>
              <a:gd name="connsiteY117" fmla="*/ 1328261 h 3114675"/>
              <a:gd name="connsiteX118" fmla="*/ 1593930 w 2076450"/>
              <a:gd name="connsiteY118" fmla="*/ 1209199 h 3114675"/>
              <a:gd name="connsiteX119" fmla="*/ 1440578 w 2076450"/>
              <a:gd name="connsiteY119" fmla="*/ 1151096 h 3114675"/>
              <a:gd name="connsiteX120" fmla="*/ 1127205 w 2076450"/>
              <a:gd name="connsiteY120" fmla="*/ 1094899 h 3114675"/>
              <a:gd name="connsiteX121" fmla="*/ 1310085 w 2076450"/>
              <a:gd name="connsiteY121" fmla="*/ 1109186 h 3114675"/>
              <a:gd name="connsiteX122" fmla="*/ 1406288 w 2076450"/>
              <a:gd name="connsiteY122" fmla="*/ 1094899 h 3114675"/>
              <a:gd name="connsiteX123" fmla="*/ 1508205 w 2076450"/>
              <a:gd name="connsiteY123" fmla="*/ 1040606 h 3114675"/>
              <a:gd name="connsiteX124" fmla="*/ 1532018 w 2076450"/>
              <a:gd name="connsiteY124" fmla="*/ 969169 h 3114675"/>
              <a:gd name="connsiteX125" fmla="*/ 1421528 w 2076450"/>
              <a:gd name="connsiteY125" fmla="*/ 938689 h 3114675"/>
              <a:gd name="connsiteX126" fmla="*/ 1154828 w 2076450"/>
              <a:gd name="connsiteY126" fmla="*/ 903446 h 3114675"/>
              <a:gd name="connsiteX127" fmla="*/ 1304370 w 2076450"/>
              <a:gd name="connsiteY127" fmla="*/ 884396 h 3114675"/>
              <a:gd name="connsiteX128" fmla="*/ 1351995 w 2076450"/>
              <a:gd name="connsiteY128" fmla="*/ 868204 h 3114675"/>
              <a:gd name="connsiteX129" fmla="*/ 1480583 w 2076450"/>
              <a:gd name="connsiteY129" fmla="*/ 832009 h 3114675"/>
              <a:gd name="connsiteX130" fmla="*/ 1363425 w 2076450"/>
              <a:gd name="connsiteY130" fmla="*/ 798671 h 3114675"/>
              <a:gd name="connsiteX131" fmla="*/ 1131015 w 2076450"/>
              <a:gd name="connsiteY131" fmla="*/ 755809 h 3114675"/>
              <a:gd name="connsiteX132" fmla="*/ 1019573 w 2076450"/>
              <a:gd name="connsiteY132" fmla="*/ 655796 h 3114675"/>
              <a:gd name="connsiteX133" fmla="*/ 1088153 w 2076450"/>
              <a:gd name="connsiteY133" fmla="*/ 673894 h 3114675"/>
              <a:gd name="connsiteX134" fmla="*/ 1244363 w 2076450"/>
              <a:gd name="connsiteY134" fmla="*/ 727234 h 3114675"/>
              <a:gd name="connsiteX135" fmla="*/ 1389143 w 2076450"/>
              <a:gd name="connsiteY135" fmla="*/ 667226 h 3114675"/>
              <a:gd name="connsiteX136" fmla="*/ 1174830 w 2076450"/>
              <a:gd name="connsiteY136" fmla="*/ 590074 h 3114675"/>
              <a:gd name="connsiteX137" fmla="*/ 1180545 w 2076450"/>
              <a:gd name="connsiteY137" fmla="*/ 513874 h 3114675"/>
              <a:gd name="connsiteX138" fmla="*/ 1228170 w 2076450"/>
              <a:gd name="connsiteY138" fmla="*/ 415766 h 3114675"/>
              <a:gd name="connsiteX139" fmla="*/ 1251983 w 2076450"/>
              <a:gd name="connsiteY139" fmla="*/ 298609 h 3114675"/>
              <a:gd name="connsiteX140" fmla="*/ 1035765 w 2076450"/>
              <a:gd name="connsiteY140" fmla="*/ 451009 h 3114675"/>
              <a:gd name="connsiteX141" fmla="*/ 1058625 w 2076450"/>
              <a:gd name="connsiteY141" fmla="*/ 322421 h 3114675"/>
              <a:gd name="connsiteX142" fmla="*/ 1052910 w 2076450"/>
              <a:gd name="connsiteY142" fmla="*/ 251936 h 3114675"/>
              <a:gd name="connsiteX143" fmla="*/ 1112918 w 2076450"/>
              <a:gd name="connsiteY143" fmla="*/ 211931 h 3114675"/>
              <a:gd name="connsiteX144" fmla="*/ 1064340 w 2076450"/>
              <a:gd name="connsiteY144" fmla="*/ 185261 h 3114675"/>
              <a:gd name="connsiteX145" fmla="*/ 991950 w 2076450"/>
              <a:gd name="connsiteY145" fmla="*/ 191929 h 3114675"/>
              <a:gd name="connsiteX146" fmla="*/ 996713 w 2076450"/>
              <a:gd name="connsiteY146" fmla="*/ 111919 h 3114675"/>
              <a:gd name="connsiteX147" fmla="*/ 949088 w 2076450"/>
              <a:gd name="connsiteY147" fmla="*/ 7144 h 3114675"/>
              <a:gd name="connsiteX148" fmla="*/ 949088 w 2076450"/>
              <a:gd name="connsiteY148" fmla="*/ 7144 h 3114675"/>
              <a:gd name="connsiteX149" fmla="*/ 949088 w 2076450"/>
              <a:gd name="connsiteY149" fmla="*/ 7144 h 3114675"/>
              <a:gd name="connsiteX150" fmla="*/ 886223 w 2076450"/>
              <a:gd name="connsiteY150" fmla="*/ 287179 h 3114675"/>
              <a:gd name="connsiteX151" fmla="*/ 908130 w 2076450"/>
              <a:gd name="connsiteY151" fmla="*/ 327184 h 3114675"/>
              <a:gd name="connsiteX152" fmla="*/ 886223 w 2076450"/>
              <a:gd name="connsiteY152" fmla="*/ 287179 h 3114675"/>
              <a:gd name="connsiteX153" fmla="*/ 863363 w 2076450"/>
              <a:gd name="connsiteY153" fmla="*/ 404336 h 3114675"/>
              <a:gd name="connsiteX154" fmla="*/ 876698 w 2076450"/>
              <a:gd name="connsiteY154" fmla="*/ 435769 h 3114675"/>
              <a:gd name="connsiteX155" fmla="*/ 863363 w 2076450"/>
              <a:gd name="connsiteY155" fmla="*/ 404336 h 3114675"/>
              <a:gd name="connsiteX156" fmla="*/ 1116728 w 2076450"/>
              <a:gd name="connsiteY156" fmla="*/ 470059 h 3114675"/>
              <a:gd name="connsiteX157" fmla="*/ 1066245 w 2076450"/>
              <a:gd name="connsiteY157" fmla="*/ 511016 h 3114675"/>
              <a:gd name="connsiteX158" fmla="*/ 1116728 w 2076450"/>
              <a:gd name="connsiteY158" fmla="*/ 470059 h 3114675"/>
              <a:gd name="connsiteX159" fmla="*/ 1009095 w 2076450"/>
              <a:gd name="connsiteY159" fmla="*/ 584359 h 3114675"/>
              <a:gd name="connsiteX160" fmla="*/ 1029098 w 2076450"/>
              <a:gd name="connsiteY160" fmla="*/ 599599 h 3114675"/>
              <a:gd name="connsiteX161" fmla="*/ 1009095 w 2076450"/>
              <a:gd name="connsiteY161" fmla="*/ 584359 h 3114675"/>
              <a:gd name="connsiteX162" fmla="*/ 1009095 w 2076450"/>
              <a:gd name="connsiteY162" fmla="*/ 584359 h 3114675"/>
              <a:gd name="connsiteX163" fmla="*/ 1111013 w 2076450"/>
              <a:gd name="connsiteY163" fmla="*/ 603409 h 3114675"/>
              <a:gd name="connsiteX164" fmla="*/ 1111013 w 2076450"/>
              <a:gd name="connsiteY164" fmla="*/ 603409 h 3114675"/>
              <a:gd name="connsiteX165" fmla="*/ 1251030 w 2076450"/>
              <a:gd name="connsiteY165" fmla="*/ 632936 h 3114675"/>
              <a:gd name="connsiteX166" fmla="*/ 1251030 w 2076450"/>
              <a:gd name="connsiteY166" fmla="*/ 632936 h 3114675"/>
              <a:gd name="connsiteX167" fmla="*/ 1032908 w 2076450"/>
              <a:gd name="connsiteY167" fmla="*/ 760571 h 3114675"/>
              <a:gd name="connsiteX168" fmla="*/ 1028145 w 2076450"/>
              <a:gd name="connsiteY168" fmla="*/ 780574 h 3114675"/>
              <a:gd name="connsiteX169" fmla="*/ 1032908 w 2076450"/>
              <a:gd name="connsiteY169" fmla="*/ 760571 h 3114675"/>
              <a:gd name="connsiteX170" fmla="*/ 1032908 w 2076450"/>
              <a:gd name="connsiteY170" fmla="*/ 760571 h 3114675"/>
              <a:gd name="connsiteX171" fmla="*/ 961470 w 2076450"/>
              <a:gd name="connsiteY171" fmla="*/ 867251 h 3114675"/>
              <a:gd name="connsiteX172" fmla="*/ 961470 w 2076450"/>
              <a:gd name="connsiteY172" fmla="*/ 867251 h 3114675"/>
              <a:gd name="connsiteX173" fmla="*/ 1036718 w 2076450"/>
              <a:gd name="connsiteY173" fmla="*/ 884396 h 3114675"/>
              <a:gd name="connsiteX174" fmla="*/ 1036718 w 2076450"/>
              <a:gd name="connsiteY174" fmla="*/ 884396 h 3114675"/>
              <a:gd name="connsiteX175" fmla="*/ 921465 w 2076450"/>
              <a:gd name="connsiteY175" fmla="*/ 888206 h 3114675"/>
              <a:gd name="connsiteX176" fmla="*/ 921465 w 2076450"/>
              <a:gd name="connsiteY176" fmla="*/ 888206 h 3114675"/>
              <a:gd name="connsiteX177" fmla="*/ 874793 w 2076450"/>
              <a:gd name="connsiteY177" fmla="*/ 904399 h 3114675"/>
              <a:gd name="connsiteX178" fmla="*/ 874793 w 2076450"/>
              <a:gd name="connsiteY178" fmla="*/ 904399 h 3114675"/>
              <a:gd name="connsiteX179" fmla="*/ 681435 w 2076450"/>
              <a:gd name="connsiteY179" fmla="*/ 904399 h 3114675"/>
              <a:gd name="connsiteX180" fmla="*/ 777638 w 2076450"/>
              <a:gd name="connsiteY180" fmla="*/ 946309 h 3114675"/>
              <a:gd name="connsiteX181" fmla="*/ 681435 w 2076450"/>
              <a:gd name="connsiteY181" fmla="*/ 904399 h 3114675"/>
              <a:gd name="connsiteX182" fmla="*/ 1532970 w 2076450"/>
              <a:gd name="connsiteY182" fmla="*/ 1327309 h 3114675"/>
              <a:gd name="connsiteX183" fmla="*/ 1532970 w 2076450"/>
              <a:gd name="connsiteY183" fmla="*/ 1327309 h 3114675"/>
              <a:gd name="connsiteX184" fmla="*/ 757635 w 2076450"/>
              <a:gd name="connsiteY184" fmla="*/ 1423511 h 3114675"/>
              <a:gd name="connsiteX185" fmla="*/ 757635 w 2076450"/>
              <a:gd name="connsiteY185" fmla="*/ 1423511 h 3114675"/>
              <a:gd name="connsiteX186" fmla="*/ 1558688 w 2076450"/>
              <a:gd name="connsiteY186" fmla="*/ 1764506 h 3114675"/>
              <a:gd name="connsiteX187" fmla="*/ 1558688 w 2076450"/>
              <a:gd name="connsiteY187" fmla="*/ 1764506 h 3114675"/>
              <a:gd name="connsiteX188" fmla="*/ 1766333 w 2076450"/>
              <a:gd name="connsiteY188" fmla="*/ 1807369 h 3114675"/>
              <a:gd name="connsiteX189" fmla="*/ 1766333 w 2076450"/>
              <a:gd name="connsiteY189" fmla="*/ 1807369 h 3114675"/>
              <a:gd name="connsiteX190" fmla="*/ 1769190 w 2076450"/>
              <a:gd name="connsiteY190" fmla="*/ 2006441 h 3114675"/>
              <a:gd name="connsiteX191" fmla="*/ 1769190 w 2076450"/>
              <a:gd name="connsiteY191" fmla="*/ 2006441 h 3114675"/>
              <a:gd name="connsiteX192" fmla="*/ 151845 w 2076450"/>
              <a:gd name="connsiteY192" fmla="*/ 2329339 h 3114675"/>
              <a:gd name="connsiteX193" fmla="*/ 151845 w 2076450"/>
              <a:gd name="connsiteY193" fmla="*/ 2329339 h 3114675"/>
              <a:gd name="connsiteX194" fmla="*/ 301388 w 2076450"/>
              <a:gd name="connsiteY194" fmla="*/ 2397919 h 3114675"/>
              <a:gd name="connsiteX195" fmla="*/ 469028 w 2076450"/>
              <a:gd name="connsiteY195" fmla="*/ 2426494 h 3114675"/>
              <a:gd name="connsiteX196" fmla="*/ 301388 w 2076450"/>
              <a:gd name="connsiteY196" fmla="*/ 2397919 h 3114675"/>
              <a:gd name="connsiteX197" fmla="*/ 517605 w 2076450"/>
              <a:gd name="connsiteY197" fmla="*/ 2406491 h 3114675"/>
              <a:gd name="connsiteX198" fmla="*/ 517605 w 2076450"/>
              <a:gd name="connsiteY198" fmla="*/ 2406491 h 3114675"/>
              <a:gd name="connsiteX199" fmla="*/ 423308 w 2076450"/>
              <a:gd name="connsiteY199" fmla="*/ 2736056 h 3114675"/>
              <a:gd name="connsiteX200" fmla="*/ 423308 w 2076450"/>
              <a:gd name="connsiteY200" fmla="*/ 2736056 h 3114675"/>
              <a:gd name="connsiteX0" fmla="*/ 941945 w 2063611"/>
              <a:gd name="connsiteY0" fmla="*/ 0 h 3622761"/>
              <a:gd name="connsiteX1" fmla="*/ 876222 w 2063611"/>
              <a:gd name="connsiteY1" fmla="*/ 98107 h 3622761"/>
              <a:gd name="connsiteX2" fmla="*/ 901940 w 2063611"/>
              <a:gd name="connsiteY2" fmla="*/ 231457 h 3622761"/>
              <a:gd name="connsiteX3" fmla="*/ 826692 w 2063611"/>
              <a:gd name="connsiteY3" fmla="*/ 186690 h 3622761"/>
              <a:gd name="connsiteX4" fmla="*/ 810500 w 2063611"/>
              <a:gd name="connsiteY4" fmla="*/ 294322 h 3622761"/>
              <a:gd name="connsiteX5" fmla="*/ 802880 w 2063611"/>
              <a:gd name="connsiteY5" fmla="*/ 320992 h 3622761"/>
              <a:gd name="connsiteX6" fmla="*/ 677150 w 2063611"/>
              <a:gd name="connsiteY6" fmla="*/ 374332 h 3622761"/>
              <a:gd name="connsiteX7" fmla="*/ 696200 w 2063611"/>
              <a:gd name="connsiteY7" fmla="*/ 443865 h 3622761"/>
              <a:gd name="connsiteX8" fmla="*/ 707630 w 2063611"/>
              <a:gd name="connsiteY8" fmla="*/ 532447 h 3622761"/>
              <a:gd name="connsiteX9" fmla="*/ 820977 w 2063611"/>
              <a:gd name="connsiteY9" fmla="*/ 566737 h 3622761"/>
              <a:gd name="connsiteX10" fmla="*/ 940040 w 2063611"/>
              <a:gd name="connsiteY10" fmla="*/ 570547 h 3622761"/>
              <a:gd name="connsiteX11" fmla="*/ 724775 w 2063611"/>
              <a:gd name="connsiteY11" fmla="*/ 611505 h 3622761"/>
              <a:gd name="connsiteX12" fmla="*/ 523797 w 2063611"/>
              <a:gd name="connsiteY12" fmla="*/ 594360 h 3622761"/>
              <a:gd name="connsiteX13" fmla="*/ 590472 w 2063611"/>
              <a:gd name="connsiteY13" fmla="*/ 641985 h 3622761"/>
              <a:gd name="connsiteX14" fmla="*/ 621905 w 2063611"/>
              <a:gd name="connsiteY14" fmla="*/ 681037 h 3622761"/>
              <a:gd name="connsiteX15" fmla="*/ 707630 w 2063611"/>
              <a:gd name="connsiteY15" fmla="*/ 721042 h 3622761"/>
              <a:gd name="connsiteX16" fmla="*/ 940040 w 2063611"/>
              <a:gd name="connsiteY16" fmla="*/ 681990 h 3622761"/>
              <a:gd name="connsiteX17" fmla="*/ 667625 w 2063611"/>
              <a:gd name="connsiteY17" fmla="*/ 751522 h 3622761"/>
              <a:gd name="connsiteX18" fmla="*/ 520940 w 2063611"/>
              <a:gd name="connsiteY18" fmla="*/ 781050 h 3622761"/>
              <a:gd name="connsiteX19" fmla="*/ 523797 w 2063611"/>
              <a:gd name="connsiteY19" fmla="*/ 839152 h 3622761"/>
              <a:gd name="connsiteX20" fmla="*/ 561897 w 2063611"/>
              <a:gd name="connsiteY20" fmla="*/ 905827 h 3622761"/>
              <a:gd name="connsiteX21" fmla="*/ 495222 w 2063611"/>
              <a:gd name="connsiteY21" fmla="*/ 951547 h 3622761"/>
              <a:gd name="connsiteX22" fmla="*/ 402830 w 2063611"/>
              <a:gd name="connsiteY22" fmla="*/ 965835 h 3622761"/>
              <a:gd name="connsiteX23" fmla="*/ 539990 w 2063611"/>
              <a:gd name="connsiteY23" fmla="*/ 1060132 h 3622761"/>
              <a:gd name="connsiteX24" fmla="*/ 722870 w 2063611"/>
              <a:gd name="connsiteY24" fmla="*/ 1148715 h 3622761"/>
              <a:gd name="connsiteX25" fmla="*/ 401877 w 2063611"/>
              <a:gd name="connsiteY25" fmla="*/ 1197292 h 3622761"/>
              <a:gd name="connsiteX26" fmla="*/ 523797 w 2063611"/>
              <a:gd name="connsiteY26" fmla="*/ 1303020 h 3622761"/>
              <a:gd name="connsiteX27" fmla="*/ 359015 w 2063611"/>
              <a:gd name="connsiteY27" fmla="*/ 1358265 h 3622761"/>
              <a:gd name="connsiteX28" fmla="*/ 630477 w 2063611"/>
              <a:gd name="connsiteY28" fmla="*/ 1405890 h 3622761"/>
              <a:gd name="connsiteX29" fmla="*/ 610475 w 2063611"/>
              <a:gd name="connsiteY29" fmla="*/ 1480185 h 3622761"/>
              <a:gd name="connsiteX30" fmla="*/ 279005 w 2063611"/>
              <a:gd name="connsiteY30" fmla="*/ 1581150 h 3622761"/>
              <a:gd name="connsiteX31" fmla="*/ 543800 w 2063611"/>
              <a:gd name="connsiteY31" fmla="*/ 1681162 h 3622761"/>
              <a:gd name="connsiteX32" fmla="*/ 620000 w 2063611"/>
              <a:gd name="connsiteY32" fmla="*/ 1659255 h 3622761"/>
              <a:gd name="connsiteX33" fmla="*/ 727632 w 2063611"/>
              <a:gd name="connsiteY33" fmla="*/ 1655445 h 3622761"/>
              <a:gd name="connsiteX34" fmla="*/ 597140 w 2063611"/>
              <a:gd name="connsiteY34" fmla="*/ 1752600 h 3622761"/>
              <a:gd name="connsiteX35" fmla="*/ 210425 w 2063611"/>
              <a:gd name="connsiteY35" fmla="*/ 1787842 h 3622761"/>
              <a:gd name="connsiteX36" fmla="*/ 207567 w 2063611"/>
              <a:gd name="connsiteY36" fmla="*/ 1855470 h 3622761"/>
              <a:gd name="connsiteX37" fmla="*/ 328535 w 2063611"/>
              <a:gd name="connsiteY37" fmla="*/ 1906905 h 3622761"/>
              <a:gd name="connsiteX38" fmla="*/ 465695 w 2063611"/>
              <a:gd name="connsiteY38" fmla="*/ 1909762 h 3622761"/>
              <a:gd name="connsiteX39" fmla="*/ 546657 w 2063611"/>
              <a:gd name="connsiteY39" fmla="*/ 1945957 h 3622761"/>
              <a:gd name="connsiteX40" fmla="*/ 595235 w 2063611"/>
              <a:gd name="connsiteY40" fmla="*/ 1997392 h 3622761"/>
              <a:gd name="connsiteX41" fmla="*/ 268527 w 2063611"/>
              <a:gd name="connsiteY41" fmla="*/ 2017395 h 3622761"/>
              <a:gd name="connsiteX42" fmla="*/ 229475 w 2063611"/>
              <a:gd name="connsiteY42" fmla="*/ 2042160 h 3622761"/>
              <a:gd name="connsiteX43" fmla="*/ 255192 w 2063611"/>
              <a:gd name="connsiteY43" fmla="*/ 2085022 h 3622761"/>
              <a:gd name="connsiteX44" fmla="*/ 413307 w 2063611"/>
              <a:gd name="connsiteY44" fmla="*/ 2144077 h 3622761"/>
              <a:gd name="connsiteX45" fmla="*/ 473315 w 2063611"/>
              <a:gd name="connsiteY45" fmla="*/ 2166937 h 3622761"/>
              <a:gd name="connsiteX46" fmla="*/ 262812 w 2063611"/>
              <a:gd name="connsiteY46" fmla="*/ 2221230 h 3622761"/>
              <a:gd name="connsiteX47" fmla="*/ 98982 w 2063611"/>
              <a:gd name="connsiteY47" fmla="*/ 2243137 h 3622761"/>
              <a:gd name="connsiteX48" fmla="*/ 38022 w 2063611"/>
              <a:gd name="connsiteY48" fmla="*/ 2283142 h 3622761"/>
              <a:gd name="connsiteX49" fmla="*/ 77075 w 2063611"/>
              <a:gd name="connsiteY49" fmla="*/ 2346007 h 3622761"/>
              <a:gd name="connsiteX50" fmla="*/ 196137 w 2063611"/>
              <a:gd name="connsiteY50" fmla="*/ 2437447 h 3622761"/>
              <a:gd name="connsiteX51" fmla="*/ 165657 w 2063611"/>
              <a:gd name="connsiteY51" fmla="*/ 2471737 h 3622761"/>
              <a:gd name="connsiteX52" fmla="*/ 194232 w 2063611"/>
              <a:gd name="connsiteY52" fmla="*/ 2512695 h 3622761"/>
              <a:gd name="connsiteX53" fmla="*/ 294245 w 2063611"/>
              <a:gd name="connsiteY53" fmla="*/ 2551747 h 3622761"/>
              <a:gd name="connsiteX54" fmla="*/ 69455 w 2063611"/>
              <a:gd name="connsiteY54" fmla="*/ 2582227 h 3622761"/>
              <a:gd name="connsiteX55" fmla="*/ 51357 w 2063611"/>
              <a:gd name="connsiteY55" fmla="*/ 2652712 h 3622761"/>
              <a:gd name="connsiteX56" fmla="*/ 103745 w 2063611"/>
              <a:gd name="connsiteY56" fmla="*/ 2686050 h 3622761"/>
              <a:gd name="connsiteX57" fmla="*/ 207567 w 2063611"/>
              <a:gd name="connsiteY57" fmla="*/ 2720340 h 3622761"/>
              <a:gd name="connsiteX58" fmla="*/ 255192 w 2063611"/>
              <a:gd name="connsiteY58" fmla="*/ 2748915 h 3622761"/>
              <a:gd name="connsiteX59" fmla="*/ 351395 w 2063611"/>
              <a:gd name="connsiteY59" fmla="*/ 2726055 h 3622761"/>
              <a:gd name="connsiteX60" fmla="*/ 247572 w 2063611"/>
              <a:gd name="connsiteY60" fmla="*/ 2751772 h 3622761"/>
              <a:gd name="connsiteX61" fmla="*/ 38022 w 2063611"/>
              <a:gd name="connsiteY61" fmla="*/ 2799397 h 3622761"/>
              <a:gd name="connsiteX62" fmla="*/ 38975 w 2063611"/>
              <a:gd name="connsiteY62" fmla="*/ 2858452 h 3622761"/>
              <a:gd name="connsiteX63" fmla="*/ 81837 w 2063611"/>
              <a:gd name="connsiteY63" fmla="*/ 2887980 h 3622761"/>
              <a:gd name="connsiteX64" fmla="*/ 148512 w 2063611"/>
              <a:gd name="connsiteY64" fmla="*/ 2895600 h 3622761"/>
              <a:gd name="connsiteX65" fmla="*/ 336155 w 2063611"/>
              <a:gd name="connsiteY65" fmla="*/ 2907030 h 3622761"/>
              <a:gd name="connsiteX66" fmla="*/ 294245 w 2063611"/>
              <a:gd name="connsiteY66" fmla="*/ 2948940 h 3622761"/>
              <a:gd name="connsiteX67" fmla="*/ 354252 w 2063611"/>
              <a:gd name="connsiteY67" fmla="*/ 2973705 h 3622761"/>
              <a:gd name="connsiteX68" fmla="*/ 504747 w 2063611"/>
              <a:gd name="connsiteY68" fmla="*/ 3022282 h 3622761"/>
              <a:gd name="connsiteX69" fmla="*/ 596187 w 2063611"/>
              <a:gd name="connsiteY69" fmla="*/ 3050857 h 3622761"/>
              <a:gd name="connsiteX70" fmla="*/ 818120 w 2063611"/>
              <a:gd name="connsiteY70" fmla="*/ 2947035 h 3622761"/>
              <a:gd name="connsiteX71" fmla="*/ 950517 w 2063611"/>
              <a:gd name="connsiteY71" fmla="*/ 2920365 h 3622761"/>
              <a:gd name="connsiteX72" fmla="*/ 1015962 w 2063611"/>
              <a:gd name="connsiteY72" fmla="*/ 3620861 h 3622761"/>
              <a:gd name="connsiteX73" fmla="*/ 1112442 w 2063611"/>
              <a:gd name="connsiteY73" fmla="*/ 3013710 h 3622761"/>
              <a:gd name="connsiteX74" fmla="*/ 1184832 w 2063611"/>
              <a:gd name="connsiteY74" fmla="*/ 2989897 h 3622761"/>
              <a:gd name="connsiteX75" fmla="*/ 1461057 w 2063611"/>
              <a:gd name="connsiteY75" fmla="*/ 3019425 h 3622761"/>
              <a:gd name="connsiteX76" fmla="*/ 1554402 w 2063611"/>
              <a:gd name="connsiteY76" fmla="*/ 2995612 h 3622761"/>
              <a:gd name="connsiteX77" fmla="*/ 1672512 w 2063611"/>
              <a:gd name="connsiteY77" fmla="*/ 3023235 h 3622761"/>
              <a:gd name="connsiteX78" fmla="*/ 1741092 w 2063611"/>
              <a:gd name="connsiteY78" fmla="*/ 2988945 h 3622761"/>
              <a:gd name="connsiteX79" fmla="*/ 1886825 w 2063611"/>
              <a:gd name="connsiteY79" fmla="*/ 3002280 h 3622761"/>
              <a:gd name="connsiteX80" fmla="*/ 1881110 w 2063611"/>
              <a:gd name="connsiteY80" fmla="*/ 2937510 h 3622761"/>
              <a:gd name="connsiteX81" fmla="*/ 1957310 w 2063611"/>
              <a:gd name="connsiteY81" fmla="*/ 2940367 h 3622761"/>
              <a:gd name="connsiteX82" fmla="*/ 1941117 w 2063611"/>
              <a:gd name="connsiteY82" fmla="*/ 2906077 h 3622761"/>
              <a:gd name="connsiteX83" fmla="*/ 1836342 w 2063611"/>
              <a:gd name="connsiteY83" fmla="*/ 2846070 h 3622761"/>
              <a:gd name="connsiteX84" fmla="*/ 1876347 w 2063611"/>
              <a:gd name="connsiteY84" fmla="*/ 2811780 h 3622761"/>
              <a:gd name="connsiteX85" fmla="*/ 1902065 w 2063611"/>
              <a:gd name="connsiteY85" fmla="*/ 2783205 h 3622761"/>
              <a:gd name="connsiteX86" fmla="*/ 2024937 w 2063611"/>
              <a:gd name="connsiteY86" fmla="*/ 2750820 h 3622761"/>
              <a:gd name="connsiteX87" fmla="*/ 2029700 w 2063611"/>
              <a:gd name="connsiteY87" fmla="*/ 2704147 h 3622761"/>
              <a:gd name="connsiteX88" fmla="*/ 2001125 w 2063611"/>
              <a:gd name="connsiteY88" fmla="*/ 2663190 h 3622761"/>
              <a:gd name="connsiteX89" fmla="*/ 1936355 w 2063611"/>
              <a:gd name="connsiteY89" fmla="*/ 2638425 h 3622761"/>
              <a:gd name="connsiteX90" fmla="*/ 1785860 w 2063611"/>
              <a:gd name="connsiteY90" fmla="*/ 2644140 h 3622761"/>
              <a:gd name="connsiteX91" fmla="*/ 1490585 w 2063611"/>
              <a:gd name="connsiteY91" fmla="*/ 2531745 h 3622761"/>
              <a:gd name="connsiteX92" fmla="*/ 1584882 w 2063611"/>
              <a:gd name="connsiteY92" fmla="*/ 2527935 h 3622761"/>
              <a:gd name="connsiteX93" fmla="*/ 1817292 w 2063611"/>
              <a:gd name="connsiteY93" fmla="*/ 2559367 h 3622761"/>
              <a:gd name="connsiteX94" fmla="*/ 1931592 w 2063611"/>
              <a:gd name="connsiteY94" fmla="*/ 2442210 h 3622761"/>
              <a:gd name="connsiteX95" fmla="*/ 1993505 w 2063611"/>
              <a:gd name="connsiteY95" fmla="*/ 2409825 h 3622761"/>
              <a:gd name="connsiteX96" fmla="*/ 1985885 w 2063611"/>
              <a:gd name="connsiteY96" fmla="*/ 2380297 h 3622761"/>
              <a:gd name="connsiteX97" fmla="*/ 1542020 w 2063611"/>
              <a:gd name="connsiteY97" fmla="*/ 2321242 h 3622761"/>
              <a:gd name="connsiteX98" fmla="*/ 1547735 w 2063611"/>
              <a:gd name="connsiteY98" fmla="*/ 2275522 h 3622761"/>
              <a:gd name="connsiteX99" fmla="*/ 1816340 w 2063611"/>
              <a:gd name="connsiteY99" fmla="*/ 2284095 h 3622761"/>
              <a:gd name="connsiteX100" fmla="*/ 1987790 w 2063611"/>
              <a:gd name="connsiteY100" fmla="*/ 2151697 h 3622761"/>
              <a:gd name="connsiteX101" fmla="*/ 2006840 w 2063611"/>
              <a:gd name="connsiteY101" fmla="*/ 2117407 h 3622761"/>
              <a:gd name="connsiteX102" fmla="*/ 1692515 w 2063611"/>
              <a:gd name="connsiteY102" fmla="*/ 2054542 h 3622761"/>
              <a:gd name="connsiteX103" fmla="*/ 1801100 w 2063611"/>
              <a:gd name="connsiteY103" fmla="*/ 2020252 h 3622761"/>
              <a:gd name="connsiteX104" fmla="*/ 1829675 w 2063611"/>
              <a:gd name="connsiteY104" fmla="*/ 1993582 h 3622761"/>
              <a:gd name="connsiteX105" fmla="*/ 1868727 w 2063611"/>
              <a:gd name="connsiteY105" fmla="*/ 1927860 h 3622761"/>
              <a:gd name="connsiteX106" fmla="*/ 1593455 w 2063611"/>
              <a:gd name="connsiteY106" fmla="*/ 1862137 h 3622761"/>
              <a:gd name="connsiteX107" fmla="*/ 1816340 w 2063611"/>
              <a:gd name="connsiteY107" fmla="*/ 1730692 h 3622761"/>
              <a:gd name="connsiteX108" fmla="*/ 1584882 w 2063611"/>
              <a:gd name="connsiteY108" fmla="*/ 1722120 h 3622761"/>
              <a:gd name="connsiteX109" fmla="*/ 1632507 w 2063611"/>
              <a:gd name="connsiteY109" fmla="*/ 1685925 h 3622761"/>
              <a:gd name="connsiteX110" fmla="*/ 1641080 w 2063611"/>
              <a:gd name="connsiteY110" fmla="*/ 1644967 h 3622761"/>
              <a:gd name="connsiteX111" fmla="*/ 1430577 w 2063611"/>
              <a:gd name="connsiteY111" fmla="*/ 1605915 h 3622761"/>
              <a:gd name="connsiteX112" fmla="*/ 1512492 w 2063611"/>
              <a:gd name="connsiteY112" fmla="*/ 1549717 h 3622761"/>
              <a:gd name="connsiteX113" fmla="*/ 1690610 w 2063611"/>
              <a:gd name="connsiteY113" fmla="*/ 1452562 h 3622761"/>
              <a:gd name="connsiteX114" fmla="*/ 1532495 w 2063611"/>
              <a:gd name="connsiteY114" fmla="*/ 1428750 h 3622761"/>
              <a:gd name="connsiteX115" fmla="*/ 1513445 w 2063611"/>
              <a:gd name="connsiteY115" fmla="*/ 1381125 h 3622761"/>
              <a:gd name="connsiteX116" fmla="*/ 1275320 w 2063611"/>
              <a:gd name="connsiteY116" fmla="*/ 1353502 h 3622761"/>
              <a:gd name="connsiteX117" fmla="*/ 1561070 w 2063611"/>
              <a:gd name="connsiteY117" fmla="*/ 1321117 h 3622761"/>
              <a:gd name="connsiteX118" fmla="*/ 1586787 w 2063611"/>
              <a:gd name="connsiteY118" fmla="*/ 1202055 h 3622761"/>
              <a:gd name="connsiteX119" fmla="*/ 1433435 w 2063611"/>
              <a:gd name="connsiteY119" fmla="*/ 1143952 h 3622761"/>
              <a:gd name="connsiteX120" fmla="*/ 1120062 w 2063611"/>
              <a:gd name="connsiteY120" fmla="*/ 1087755 h 3622761"/>
              <a:gd name="connsiteX121" fmla="*/ 1302942 w 2063611"/>
              <a:gd name="connsiteY121" fmla="*/ 1102042 h 3622761"/>
              <a:gd name="connsiteX122" fmla="*/ 1399145 w 2063611"/>
              <a:gd name="connsiteY122" fmla="*/ 1087755 h 3622761"/>
              <a:gd name="connsiteX123" fmla="*/ 1501062 w 2063611"/>
              <a:gd name="connsiteY123" fmla="*/ 1033462 h 3622761"/>
              <a:gd name="connsiteX124" fmla="*/ 1524875 w 2063611"/>
              <a:gd name="connsiteY124" fmla="*/ 962025 h 3622761"/>
              <a:gd name="connsiteX125" fmla="*/ 1414385 w 2063611"/>
              <a:gd name="connsiteY125" fmla="*/ 931545 h 3622761"/>
              <a:gd name="connsiteX126" fmla="*/ 1147685 w 2063611"/>
              <a:gd name="connsiteY126" fmla="*/ 896302 h 3622761"/>
              <a:gd name="connsiteX127" fmla="*/ 1297227 w 2063611"/>
              <a:gd name="connsiteY127" fmla="*/ 877252 h 3622761"/>
              <a:gd name="connsiteX128" fmla="*/ 1344852 w 2063611"/>
              <a:gd name="connsiteY128" fmla="*/ 861060 h 3622761"/>
              <a:gd name="connsiteX129" fmla="*/ 1473440 w 2063611"/>
              <a:gd name="connsiteY129" fmla="*/ 824865 h 3622761"/>
              <a:gd name="connsiteX130" fmla="*/ 1356282 w 2063611"/>
              <a:gd name="connsiteY130" fmla="*/ 791527 h 3622761"/>
              <a:gd name="connsiteX131" fmla="*/ 1123872 w 2063611"/>
              <a:gd name="connsiteY131" fmla="*/ 748665 h 3622761"/>
              <a:gd name="connsiteX132" fmla="*/ 1012430 w 2063611"/>
              <a:gd name="connsiteY132" fmla="*/ 648652 h 3622761"/>
              <a:gd name="connsiteX133" fmla="*/ 1081010 w 2063611"/>
              <a:gd name="connsiteY133" fmla="*/ 666750 h 3622761"/>
              <a:gd name="connsiteX134" fmla="*/ 1237220 w 2063611"/>
              <a:gd name="connsiteY134" fmla="*/ 720090 h 3622761"/>
              <a:gd name="connsiteX135" fmla="*/ 1382000 w 2063611"/>
              <a:gd name="connsiteY135" fmla="*/ 660082 h 3622761"/>
              <a:gd name="connsiteX136" fmla="*/ 1167687 w 2063611"/>
              <a:gd name="connsiteY136" fmla="*/ 582930 h 3622761"/>
              <a:gd name="connsiteX137" fmla="*/ 1173402 w 2063611"/>
              <a:gd name="connsiteY137" fmla="*/ 506730 h 3622761"/>
              <a:gd name="connsiteX138" fmla="*/ 1221027 w 2063611"/>
              <a:gd name="connsiteY138" fmla="*/ 408622 h 3622761"/>
              <a:gd name="connsiteX139" fmla="*/ 1244840 w 2063611"/>
              <a:gd name="connsiteY139" fmla="*/ 291465 h 3622761"/>
              <a:gd name="connsiteX140" fmla="*/ 1028622 w 2063611"/>
              <a:gd name="connsiteY140" fmla="*/ 443865 h 3622761"/>
              <a:gd name="connsiteX141" fmla="*/ 1051482 w 2063611"/>
              <a:gd name="connsiteY141" fmla="*/ 315277 h 3622761"/>
              <a:gd name="connsiteX142" fmla="*/ 1045767 w 2063611"/>
              <a:gd name="connsiteY142" fmla="*/ 244792 h 3622761"/>
              <a:gd name="connsiteX143" fmla="*/ 1105775 w 2063611"/>
              <a:gd name="connsiteY143" fmla="*/ 204787 h 3622761"/>
              <a:gd name="connsiteX144" fmla="*/ 1057197 w 2063611"/>
              <a:gd name="connsiteY144" fmla="*/ 178117 h 3622761"/>
              <a:gd name="connsiteX145" fmla="*/ 984807 w 2063611"/>
              <a:gd name="connsiteY145" fmla="*/ 184785 h 3622761"/>
              <a:gd name="connsiteX146" fmla="*/ 989570 w 2063611"/>
              <a:gd name="connsiteY146" fmla="*/ 104775 h 3622761"/>
              <a:gd name="connsiteX147" fmla="*/ 941945 w 2063611"/>
              <a:gd name="connsiteY147" fmla="*/ 0 h 3622761"/>
              <a:gd name="connsiteX148" fmla="*/ 941945 w 2063611"/>
              <a:gd name="connsiteY148" fmla="*/ 0 h 3622761"/>
              <a:gd name="connsiteX149" fmla="*/ 941945 w 2063611"/>
              <a:gd name="connsiteY149" fmla="*/ 0 h 3622761"/>
              <a:gd name="connsiteX150" fmla="*/ 879080 w 2063611"/>
              <a:gd name="connsiteY150" fmla="*/ 280035 h 3622761"/>
              <a:gd name="connsiteX151" fmla="*/ 900987 w 2063611"/>
              <a:gd name="connsiteY151" fmla="*/ 320040 h 3622761"/>
              <a:gd name="connsiteX152" fmla="*/ 879080 w 2063611"/>
              <a:gd name="connsiteY152" fmla="*/ 280035 h 3622761"/>
              <a:gd name="connsiteX153" fmla="*/ 856220 w 2063611"/>
              <a:gd name="connsiteY153" fmla="*/ 397192 h 3622761"/>
              <a:gd name="connsiteX154" fmla="*/ 869555 w 2063611"/>
              <a:gd name="connsiteY154" fmla="*/ 428625 h 3622761"/>
              <a:gd name="connsiteX155" fmla="*/ 856220 w 2063611"/>
              <a:gd name="connsiteY155" fmla="*/ 397192 h 3622761"/>
              <a:gd name="connsiteX156" fmla="*/ 1109585 w 2063611"/>
              <a:gd name="connsiteY156" fmla="*/ 462915 h 3622761"/>
              <a:gd name="connsiteX157" fmla="*/ 1059102 w 2063611"/>
              <a:gd name="connsiteY157" fmla="*/ 503872 h 3622761"/>
              <a:gd name="connsiteX158" fmla="*/ 1109585 w 2063611"/>
              <a:gd name="connsiteY158" fmla="*/ 462915 h 3622761"/>
              <a:gd name="connsiteX159" fmla="*/ 1001952 w 2063611"/>
              <a:gd name="connsiteY159" fmla="*/ 577215 h 3622761"/>
              <a:gd name="connsiteX160" fmla="*/ 1021955 w 2063611"/>
              <a:gd name="connsiteY160" fmla="*/ 592455 h 3622761"/>
              <a:gd name="connsiteX161" fmla="*/ 1001952 w 2063611"/>
              <a:gd name="connsiteY161" fmla="*/ 577215 h 3622761"/>
              <a:gd name="connsiteX162" fmla="*/ 1001952 w 2063611"/>
              <a:gd name="connsiteY162" fmla="*/ 577215 h 3622761"/>
              <a:gd name="connsiteX163" fmla="*/ 1103870 w 2063611"/>
              <a:gd name="connsiteY163" fmla="*/ 596265 h 3622761"/>
              <a:gd name="connsiteX164" fmla="*/ 1103870 w 2063611"/>
              <a:gd name="connsiteY164" fmla="*/ 596265 h 3622761"/>
              <a:gd name="connsiteX165" fmla="*/ 1243887 w 2063611"/>
              <a:gd name="connsiteY165" fmla="*/ 625792 h 3622761"/>
              <a:gd name="connsiteX166" fmla="*/ 1243887 w 2063611"/>
              <a:gd name="connsiteY166" fmla="*/ 625792 h 3622761"/>
              <a:gd name="connsiteX167" fmla="*/ 1025765 w 2063611"/>
              <a:gd name="connsiteY167" fmla="*/ 753427 h 3622761"/>
              <a:gd name="connsiteX168" fmla="*/ 1021002 w 2063611"/>
              <a:gd name="connsiteY168" fmla="*/ 773430 h 3622761"/>
              <a:gd name="connsiteX169" fmla="*/ 1025765 w 2063611"/>
              <a:gd name="connsiteY169" fmla="*/ 753427 h 3622761"/>
              <a:gd name="connsiteX170" fmla="*/ 1025765 w 2063611"/>
              <a:gd name="connsiteY170" fmla="*/ 753427 h 3622761"/>
              <a:gd name="connsiteX171" fmla="*/ 954327 w 2063611"/>
              <a:gd name="connsiteY171" fmla="*/ 860107 h 3622761"/>
              <a:gd name="connsiteX172" fmla="*/ 954327 w 2063611"/>
              <a:gd name="connsiteY172" fmla="*/ 860107 h 3622761"/>
              <a:gd name="connsiteX173" fmla="*/ 1029575 w 2063611"/>
              <a:gd name="connsiteY173" fmla="*/ 877252 h 3622761"/>
              <a:gd name="connsiteX174" fmla="*/ 1029575 w 2063611"/>
              <a:gd name="connsiteY174" fmla="*/ 877252 h 3622761"/>
              <a:gd name="connsiteX175" fmla="*/ 914322 w 2063611"/>
              <a:gd name="connsiteY175" fmla="*/ 881062 h 3622761"/>
              <a:gd name="connsiteX176" fmla="*/ 914322 w 2063611"/>
              <a:gd name="connsiteY176" fmla="*/ 881062 h 3622761"/>
              <a:gd name="connsiteX177" fmla="*/ 867650 w 2063611"/>
              <a:gd name="connsiteY177" fmla="*/ 897255 h 3622761"/>
              <a:gd name="connsiteX178" fmla="*/ 867650 w 2063611"/>
              <a:gd name="connsiteY178" fmla="*/ 897255 h 3622761"/>
              <a:gd name="connsiteX179" fmla="*/ 674292 w 2063611"/>
              <a:gd name="connsiteY179" fmla="*/ 897255 h 3622761"/>
              <a:gd name="connsiteX180" fmla="*/ 770495 w 2063611"/>
              <a:gd name="connsiteY180" fmla="*/ 939165 h 3622761"/>
              <a:gd name="connsiteX181" fmla="*/ 674292 w 2063611"/>
              <a:gd name="connsiteY181" fmla="*/ 897255 h 3622761"/>
              <a:gd name="connsiteX182" fmla="*/ 1525827 w 2063611"/>
              <a:gd name="connsiteY182" fmla="*/ 1320165 h 3622761"/>
              <a:gd name="connsiteX183" fmla="*/ 1525827 w 2063611"/>
              <a:gd name="connsiteY183" fmla="*/ 1320165 h 3622761"/>
              <a:gd name="connsiteX184" fmla="*/ 750492 w 2063611"/>
              <a:gd name="connsiteY184" fmla="*/ 1416367 h 3622761"/>
              <a:gd name="connsiteX185" fmla="*/ 750492 w 2063611"/>
              <a:gd name="connsiteY185" fmla="*/ 1416367 h 3622761"/>
              <a:gd name="connsiteX186" fmla="*/ 1551545 w 2063611"/>
              <a:gd name="connsiteY186" fmla="*/ 1757362 h 3622761"/>
              <a:gd name="connsiteX187" fmla="*/ 1551545 w 2063611"/>
              <a:gd name="connsiteY187" fmla="*/ 1757362 h 3622761"/>
              <a:gd name="connsiteX188" fmla="*/ 1759190 w 2063611"/>
              <a:gd name="connsiteY188" fmla="*/ 1800225 h 3622761"/>
              <a:gd name="connsiteX189" fmla="*/ 1759190 w 2063611"/>
              <a:gd name="connsiteY189" fmla="*/ 1800225 h 3622761"/>
              <a:gd name="connsiteX190" fmla="*/ 1762047 w 2063611"/>
              <a:gd name="connsiteY190" fmla="*/ 1999297 h 3622761"/>
              <a:gd name="connsiteX191" fmla="*/ 1762047 w 2063611"/>
              <a:gd name="connsiteY191" fmla="*/ 1999297 h 3622761"/>
              <a:gd name="connsiteX192" fmla="*/ 144702 w 2063611"/>
              <a:gd name="connsiteY192" fmla="*/ 2322195 h 3622761"/>
              <a:gd name="connsiteX193" fmla="*/ 144702 w 2063611"/>
              <a:gd name="connsiteY193" fmla="*/ 2322195 h 3622761"/>
              <a:gd name="connsiteX194" fmla="*/ 294245 w 2063611"/>
              <a:gd name="connsiteY194" fmla="*/ 2390775 h 3622761"/>
              <a:gd name="connsiteX195" fmla="*/ 461885 w 2063611"/>
              <a:gd name="connsiteY195" fmla="*/ 2419350 h 3622761"/>
              <a:gd name="connsiteX196" fmla="*/ 294245 w 2063611"/>
              <a:gd name="connsiteY196" fmla="*/ 2390775 h 3622761"/>
              <a:gd name="connsiteX197" fmla="*/ 510462 w 2063611"/>
              <a:gd name="connsiteY197" fmla="*/ 2399347 h 3622761"/>
              <a:gd name="connsiteX198" fmla="*/ 510462 w 2063611"/>
              <a:gd name="connsiteY198" fmla="*/ 2399347 h 3622761"/>
              <a:gd name="connsiteX199" fmla="*/ 416165 w 2063611"/>
              <a:gd name="connsiteY199" fmla="*/ 2728912 h 3622761"/>
              <a:gd name="connsiteX200" fmla="*/ 416165 w 2063611"/>
              <a:gd name="connsiteY200" fmla="*/ 2728912 h 3622761"/>
              <a:gd name="connsiteX0" fmla="*/ 941945 w 2063611"/>
              <a:gd name="connsiteY0" fmla="*/ 0 h 4099138"/>
              <a:gd name="connsiteX1" fmla="*/ 876222 w 2063611"/>
              <a:gd name="connsiteY1" fmla="*/ 98107 h 4099138"/>
              <a:gd name="connsiteX2" fmla="*/ 901940 w 2063611"/>
              <a:gd name="connsiteY2" fmla="*/ 231457 h 4099138"/>
              <a:gd name="connsiteX3" fmla="*/ 826692 w 2063611"/>
              <a:gd name="connsiteY3" fmla="*/ 186690 h 4099138"/>
              <a:gd name="connsiteX4" fmla="*/ 810500 w 2063611"/>
              <a:gd name="connsiteY4" fmla="*/ 294322 h 4099138"/>
              <a:gd name="connsiteX5" fmla="*/ 802880 w 2063611"/>
              <a:gd name="connsiteY5" fmla="*/ 320992 h 4099138"/>
              <a:gd name="connsiteX6" fmla="*/ 677150 w 2063611"/>
              <a:gd name="connsiteY6" fmla="*/ 374332 h 4099138"/>
              <a:gd name="connsiteX7" fmla="*/ 696200 w 2063611"/>
              <a:gd name="connsiteY7" fmla="*/ 443865 h 4099138"/>
              <a:gd name="connsiteX8" fmla="*/ 707630 w 2063611"/>
              <a:gd name="connsiteY8" fmla="*/ 532447 h 4099138"/>
              <a:gd name="connsiteX9" fmla="*/ 820977 w 2063611"/>
              <a:gd name="connsiteY9" fmla="*/ 566737 h 4099138"/>
              <a:gd name="connsiteX10" fmla="*/ 940040 w 2063611"/>
              <a:gd name="connsiteY10" fmla="*/ 570547 h 4099138"/>
              <a:gd name="connsiteX11" fmla="*/ 724775 w 2063611"/>
              <a:gd name="connsiteY11" fmla="*/ 611505 h 4099138"/>
              <a:gd name="connsiteX12" fmla="*/ 523797 w 2063611"/>
              <a:gd name="connsiteY12" fmla="*/ 594360 h 4099138"/>
              <a:gd name="connsiteX13" fmla="*/ 590472 w 2063611"/>
              <a:gd name="connsiteY13" fmla="*/ 641985 h 4099138"/>
              <a:gd name="connsiteX14" fmla="*/ 621905 w 2063611"/>
              <a:gd name="connsiteY14" fmla="*/ 681037 h 4099138"/>
              <a:gd name="connsiteX15" fmla="*/ 707630 w 2063611"/>
              <a:gd name="connsiteY15" fmla="*/ 721042 h 4099138"/>
              <a:gd name="connsiteX16" fmla="*/ 940040 w 2063611"/>
              <a:gd name="connsiteY16" fmla="*/ 681990 h 4099138"/>
              <a:gd name="connsiteX17" fmla="*/ 667625 w 2063611"/>
              <a:gd name="connsiteY17" fmla="*/ 751522 h 4099138"/>
              <a:gd name="connsiteX18" fmla="*/ 520940 w 2063611"/>
              <a:gd name="connsiteY18" fmla="*/ 781050 h 4099138"/>
              <a:gd name="connsiteX19" fmla="*/ 523797 w 2063611"/>
              <a:gd name="connsiteY19" fmla="*/ 839152 h 4099138"/>
              <a:gd name="connsiteX20" fmla="*/ 561897 w 2063611"/>
              <a:gd name="connsiteY20" fmla="*/ 905827 h 4099138"/>
              <a:gd name="connsiteX21" fmla="*/ 495222 w 2063611"/>
              <a:gd name="connsiteY21" fmla="*/ 951547 h 4099138"/>
              <a:gd name="connsiteX22" fmla="*/ 402830 w 2063611"/>
              <a:gd name="connsiteY22" fmla="*/ 965835 h 4099138"/>
              <a:gd name="connsiteX23" fmla="*/ 539990 w 2063611"/>
              <a:gd name="connsiteY23" fmla="*/ 1060132 h 4099138"/>
              <a:gd name="connsiteX24" fmla="*/ 722870 w 2063611"/>
              <a:gd name="connsiteY24" fmla="*/ 1148715 h 4099138"/>
              <a:gd name="connsiteX25" fmla="*/ 401877 w 2063611"/>
              <a:gd name="connsiteY25" fmla="*/ 1197292 h 4099138"/>
              <a:gd name="connsiteX26" fmla="*/ 523797 w 2063611"/>
              <a:gd name="connsiteY26" fmla="*/ 1303020 h 4099138"/>
              <a:gd name="connsiteX27" fmla="*/ 359015 w 2063611"/>
              <a:gd name="connsiteY27" fmla="*/ 1358265 h 4099138"/>
              <a:gd name="connsiteX28" fmla="*/ 630477 w 2063611"/>
              <a:gd name="connsiteY28" fmla="*/ 1405890 h 4099138"/>
              <a:gd name="connsiteX29" fmla="*/ 610475 w 2063611"/>
              <a:gd name="connsiteY29" fmla="*/ 1480185 h 4099138"/>
              <a:gd name="connsiteX30" fmla="*/ 279005 w 2063611"/>
              <a:gd name="connsiteY30" fmla="*/ 1581150 h 4099138"/>
              <a:gd name="connsiteX31" fmla="*/ 543800 w 2063611"/>
              <a:gd name="connsiteY31" fmla="*/ 1681162 h 4099138"/>
              <a:gd name="connsiteX32" fmla="*/ 620000 w 2063611"/>
              <a:gd name="connsiteY32" fmla="*/ 1659255 h 4099138"/>
              <a:gd name="connsiteX33" fmla="*/ 727632 w 2063611"/>
              <a:gd name="connsiteY33" fmla="*/ 1655445 h 4099138"/>
              <a:gd name="connsiteX34" fmla="*/ 597140 w 2063611"/>
              <a:gd name="connsiteY34" fmla="*/ 1752600 h 4099138"/>
              <a:gd name="connsiteX35" fmla="*/ 210425 w 2063611"/>
              <a:gd name="connsiteY35" fmla="*/ 1787842 h 4099138"/>
              <a:gd name="connsiteX36" fmla="*/ 207567 w 2063611"/>
              <a:gd name="connsiteY36" fmla="*/ 1855470 h 4099138"/>
              <a:gd name="connsiteX37" fmla="*/ 328535 w 2063611"/>
              <a:gd name="connsiteY37" fmla="*/ 1906905 h 4099138"/>
              <a:gd name="connsiteX38" fmla="*/ 465695 w 2063611"/>
              <a:gd name="connsiteY38" fmla="*/ 1909762 h 4099138"/>
              <a:gd name="connsiteX39" fmla="*/ 546657 w 2063611"/>
              <a:gd name="connsiteY39" fmla="*/ 1945957 h 4099138"/>
              <a:gd name="connsiteX40" fmla="*/ 595235 w 2063611"/>
              <a:gd name="connsiteY40" fmla="*/ 1997392 h 4099138"/>
              <a:gd name="connsiteX41" fmla="*/ 268527 w 2063611"/>
              <a:gd name="connsiteY41" fmla="*/ 2017395 h 4099138"/>
              <a:gd name="connsiteX42" fmla="*/ 229475 w 2063611"/>
              <a:gd name="connsiteY42" fmla="*/ 2042160 h 4099138"/>
              <a:gd name="connsiteX43" fmla="*/ 255192 w 2063611"/>
              <a:gd name="connsiteY43" fmla="*/ 2085022 h 4099138"/>
              <a:gd name="connsiteX44" fmla="*/ 413307 w 2063611"/>
              <a:gd name="connsiteY44" fmla="*/ 2144077 h 4099138"/>
              <a:gd name="connsiteX45" fmla="*/ 473315 w 2063611"/>
              <a:gd name="connsiteY45" fmla="*/ 2166937 h 4099138"/>
              <a:gd name="connsiteX46" fmla="*/ 262812 w 2063611"/>
              <a:gd name="connsiteY46" fmla="*/ 2221230 h 4099138"/>
              <a:gd name="connsiteX47" fmla="*/ 98982 w 2063611"/>
              <a:gd name="connsiteY47" fmla="*/ 2243137 h 4099138"/>
              <a:gd name="connsiteX48" fmla="*/ 38022 w 2063611"/>
              <a:gd name="connsiteY48" fmla="*/ 2283142 h 4099138"/>
              <a:gd name="connsiteX49" fmla="*/ 77075 w 2063611"/>
              <a:gd name="connsiteY49" fmla="*/ 2346007 h 4099138"/>
              <a:gd name="connsiteX50" fmla="*/ 196137 w 2063611"/>
              <a:gd name="connsiteY50" fmla="*/ 2437447 h 4099138"/>
              <a:gd name="connsiteX51" fmla="*/ 165657 w 2063611"/>
              <a:gd name="connsiteY51" fmla="*/ 2471737 h 4099138"/>
              <a:gd name="connsiteX52" fmla="*/ 194232 w 2063611"/>
              <a:gd name="connsiteY52" fmla="*/ 2512695 h 4099138"/>
              <a:gd name="connsiteX53" fmla="*/ 294245 w 2063611"/>
              <a:gd name="connsiteY53" fmla="*/ 2551747 h 4099138"/>
              <a:gd name="connsiteX54" fmla="*/ 69455 w 2063611"/>
              <a:gd name="connsiteY54" fmla="*/ 2582227 h 4099138"/>
              <a:gd name="connsiteX55" fmla="*/ 51357 w 2063611"/>
              <a:gd name="connsiteY55" fmla="*/ 2652712 h 4099138"/>
              <a:gd name="connsiteX56" fmla="*/ 103745 w 2063611"/>
              <a:gd name="connsiteY56" fmla="*/ 2686050 h 4099138"/>
              <a:gd name="connsiteX57" fmla="*/ 207567 w 2063611"/>
              <a:gd name="connsiteY57" fmla="*/ 2720340 h 4099138"/>
              <a:gd name="connsiteX58" fmla="*/ 255192 w 2063611"/>
              <a:gd name="connsiteY58" fmla="*/ 2748915 h 4099138"/>
              <a:gd name="connsiteX59" fmla="*/ 351395 w 2063611"/>
              <a:gd name="connsiteY59" fmla="*/ 2726055 h 4099138"/>
              <a:gd name="connsiteX60" fmla="*/ 247572 w 2063611"/>
              <a:gd name="connsiteY60" fmla="*/ 2751772 h 4099138"/>
              <a:gd name="connsiteX61" fmla="*/ 38022 w 2063611"/>
              <a:gd name="connsiteY61" fmla="*/ 2799397 h 4099138"/>
              <a:gd name="connsiteX62" fmla="*/ 38975 w 2063611"/>
              <a:gd name="connsiteY62" fmla="*/ 2858452 h 4099138"/>
              <a:gd name="connsiteX63" fmla="*/ 81837 w 2063611"/>
              <a:gd name="connsiteY63" fmla="*/ 2887980 h 4099138"/>
              <a:gd name="connsiteX64" fmla="*/ 148512 w 2063611"/>
              <a:gd name="connsiteY64" fmla="*/ 2895600 h 4099138"/>
              <a:gd name="connsiteX65" fmla="*/ 336155 w 2063611"/>
              <a:gd name="connsiteY65" fmla="*/ 2907030 h 4099138"/>
              <a:gd name="connsiteX66" fmla="*/ 294245 w 2063611"/>
              <a:gd name="connsiteY66" fmla="*/ 2948940 h 4099138"/>
              <a:gd name="connsiteX67" fmla="*/ 354252 w 2063611"/>
              <a:gd name="connsiteY67" fmla="*/ 2973705 h 4099138"/>
              <a:gd name="connsiteX68" fmla="*/ 504747 w 2063611"/>
              <a:gd name="connsiteY68" fmla="*/ 3022282 h 4099138"/>
              <a:gd name="connsiteX69" fmla="*/ 596187 w 2063611"/>
              <a:gd name="connsiteY69" fmla="*/ 3050857 h 4099138"/>
              <a:gd name="connsiteX70" fmla="*/ 818120 w 2063611"/>
              <a:gd name="connsiteY70" fmla="*/ 2947035 h 4099138"/>
              <a:gd name="connsiteX71" fmla="*/ 950517 w 2063611"/>
              <a:gd name="connsiteY71" fmla="*/ 2920365 h 4099138"/>
              <a:gd name="connsiteX72" fmla="*/ 1041854 w 2063611"/>
              <a:gd name="connsiteY72" fmla="*/ 4098012 h 4099138"/>
              <a:gd name="connsiteX73" fmla="*/ 1112442 w 2063611"/>
              <a:gd name="connsiteY73" fmla="*/ 3013710 h 4099138"/>
              <a:gd name="connsiteX74" fmla="*/ 1184832 w 2063611"/>
              <a:gd name="connsiteY74" fmla="*/ 2989897 h 4099138"/>
              <a:gd name="connsiteX75" fmla="*/ 1461057 w 2063611"/>
              <a:gd name="connsiteY75" fmla="*/ 3019425 h 4099138"/>
              <a:gd name="connsiteX76" fmla="*/ 1554402 w 2063611"/>
              <a:gd name="connsiteY76" fmla="*/ 2995612 h 4099138"/>
              <a:gd name="connsiteX77" fmla="*/ 1672512 w 2063611"/>
              <a:gd name="connsiteY77" fmla="*/ 3023235 h 4099138"/>
              <a:gd name="connsiteX78" fmla="*/ 1741092 w 2063611"/>
              <a:gd name="connsiteY78" fmla="*/ 2988945 h 4099138"/>
              <a:gd name="connsiteX79" fmla="*/ 1886825 w 2063611"/>
              <a:gd name="connsiteY79" fmla="*/ 3002280 h 4099138"/>
              <a:gd name="connsiteX80" fmla="*/ 1881110 w 2063611"/>
              <a:gd name="connsiteY80" fmla="*/ 2937510 h 4099138"/>
              <a:gd name="connsiteX81" fmla="*/ 1957310 w 2063611"/>
              <a:gd name="connsiteY81" fmla="*/ 2940367 h 4099138"/>
              <a:gd name="connsiteX82" fmla="*/ 1941117 w 2063611"/>
              <a:gd name="connsiteY82" fmla="*/ 2906077 h 4099138"/>
              <a:gd name="connsiteX83" fmla="*/ 1836342 w 2063611"/>
              <a:gd name="connsiteY83" fmla="*/ 2846070 h 4099138"/>
              <a:gd name="connsiteX84" fmla="*/ 1876347 w 2063611"/>
              <a:gd name="connsiteY84" fmla="*/ 2811780 h 4099138"/>
              <a:gd name="connsiteX85" fmla="*/ 1902065 w 2063611"/>
              <a:gd name="connsiteY85" fmla="*/ 2783205 h 4099138"/>
              <a:gd name="connsiteX86" fmla="*/ 2024937 w 2063611"/>
              <a:gd name="connsiteY86" fmla="*/ 2750820 h 4099138"/>
              <a:gd name="connsiteX87" fmla="*/ 2029700 w 2063611"/>
              <a:gd name="connsiteY87" fmla="*/ 2704147 h 4099138"/>
              <a:gd name="connsiteX88" fmla="*/ 2001125 w 2063611"/>
              <a:gd name="connsiteY88" fmla="*/ 2663190 h 4099138"/>
              <a:gd name="connsiteX89" fmla="*/ 1936355 w 2063611"/>
              <a:gd name="connsiteY89" fmla="*/ 2638425 h 4099138"/>
              <a:gd name="connsiteX90" fmla="*/ 1785860 w 2063611"/>
              <a:gd name="connsiteY90" fmla="*/ 2644140 h 4099138"/>
              <a:gd name="connsiteX91" fmla="*/ 1490585 w 2063611"/>
              <a:gd name="connsiteY91" fmla="*/ 2531745 h 4099138"/>
              <a:gd name="connsiteX92" fmla="*/ 1584882 w 2063611"/>
              <a:gd name="connsiteY92" fmla="*/ 2527935 h 4099138"/>
              <a:gd name="connsiteX93" fmla="*/ 1817292 w 2063611"/>
              <a:gd name="connsiteY93" fmla="*/ 2559367 h 4099138"/>
              <a:gd name="connsiteX94" fmla="*/ 1931592 w 2063611"/>
              <a:gd name="connsiteY94" fmla="*/ 2442210 h 4099138"/>
              <a:gd name="connsiteX95" fmla="*/ 1993505 w 2063611"/>
              <a:gd name="connsiteY95" fmla="*/ 2409825 h 4099138"/>
              <a:gd name="connsiteX96" fmla="*/ 1985885 w 2063611"/>
              <a:gd name="connsiteY96" fmla="*/ 2380297 h 4099138"/>
              <a:gd name="connsiteX97" fmla="*/ 1542020 w 2063611"/>
              <a:gd name="connsiteY97" fmla="*/ 2321242 h 4099138"/>
              <a:gd name="connsiteX98" fmla="*/ 1547735 w 2063611"/>
              <a:gd name="connsiteY98" fmla="*/ 2275522 h 4099138"/>
              <a:gd name="connsiteX99" fmla="*/ 1816340 w 2063611"/>
              <a:gd name="connsiteY99" fmla="*/ 2284095 h 4099138"/>
              <a:gd name="connsiteX100" fmla="*/ 1987790 w 2063611"/>
              <a:gd name="connsiteY100" fmla="*/ 2151697 h 4099138"/>
              <a:gd name="connsiteX101" fmla="*/ 2006840 w 2063611"/>
              <a:gd name="connsiteY101" fmla="*/ 2117407 h 4099138"/>
              <a:gd name="connsiteX102" fmla="*/ 1692515 w 2063611"/>
              <a:gd name="connsiteY102" fmla="*/ 2054542 h 4099138"/>
              <a:gd name="connsiteX103" fmla="*/ 1801100 w 2063611"/>
              <a:gd name="connsiteY103" fmla="*/ 2020252 h 4099138"/>
              <a:gd name="connsiteX104" fmla="*/ 1829675 w 2063611"/>
              <a:gd name="connsiteY104" fmla="*/ 1993582 h 4099138"/>
              <a:gd name="connsiteX105" fmla="*/ 1868727 w 2063611"/>
              <a:gd name="connsiteY105" fmla="*/ 1927860 h 4099138"/>
              <a:gd name="connsiteX106" fmla="*/ 1593455 w 2063611"/>
              <a:gd name="connsiteY106" fmla="*/ 1862137 h 4099138"/>
              <a:gd name="connsiteX107" fmla="*/ 1816340 w 2063611"/>
              <a:gd name="connsiteY107" fmla="*/ 1730692 h 4099138"/>
              <a:gd name="connsiteX108" fmla="*/ 1584882 w 2063611"/>
              <a:gd name="connsiteY108" fmla="*/ 1722120 h 4099138"/>
              <a:gd name="connsiteX109" fmla="*/ 1632507 w 2063611"/>
              <a:gd name="connsiteY109" fmla="*/ 1685925 h 4099138"/>
              <a:gd name="connsiteX110" fmla="*/ 1641080 w 2063611"/>
              <a:gd name="connsiteY110" fmla="*/ 1644967 h 4099138"/>
              <a:gd name="connsiteX111" fmla="*/ 1430577 w 2063611"/>
              <a:gd name="connsiteY111" fmla="*/ 1605915 h 4099138"/>
              <a:gd name="connsiteX112" fmla="*/ 1512492 w 2063611"/>
              <a:gd name="connsiteY112" fmla="*/ 1549717 h 4099138"/>
              <a:gd name="connsiteX113" fmla="*/ 1690610 w 2063611"/>
              <a:gd name="connsiteY113" fmla="*/ 1452562 h 4099138"/>
              <a:gd name="connsiteX114" fmla="*/ 1532495 w 2063611"/>
              <a:gd name="connsiteY114" fmla="*/ 1428750 h 4099138"/>
              <a:gd name="connsiteX115" fmla="*/ 1513445 w 2063611"/>
              <a:gd name="connsiteY115" fmla="*/ 1381125 h 4099138"/>
              <a:gd name="connsiteX116" fmla="*/ 1275320 w 2063611"/>
              <a:gd name="connsiteY116" fmla="*/ 1353502 h 4099138"/>
              <a:gd name="connsiteX117" fmla="*/ 1561070 w 2063611"/>
              <a:gd name="connsiteY117" fmla="*/ 1321117 h 4099138"/>
              <a:gd name="connsiteX118" fmla="*/ 1586787 w 2063611"/>
              <a:gd name="connsiteY118" fmla="*/ 1202055 h 4099138"/>
              <a:gd name="connsiteX119" fmla="*/ 1433435 w 2063611"/>
              <a:gd name="connsiteY119" fmla="*/ 1143952 h 4099138"/>
              <a:gd name="connsiteX120" fmla="*/ 1120062 w 2063611"/>
              <a:gd name="connsiteY120" fmla="*/ 1087755 h 4099138"/>
              <a:gd name="connsiteX121" fmla="*/ 1302942 w 2063611"/>
              <a:gd name="connsiteY121" fmla="*/ 1102042 h 4099138"/>
              <a:gd name="connsiteX122" fmla="*/ 1399145 w 2063611"/>
              <a:gd name="connsiteY122" fmla="*/ 1087755 h 4099138"/>
              <a:gd name="connsiteX123" fmla="*/ 1501062 w 2063611"/>
              <a:gd name="connsiteY123" fmla="*/ 1033462 h 4099138"/>
              <a:gd name="connsiteX124" fmla="*/ 1524875 w 2063611"/>
              <a:gd name="connsiteY124" fmla="*/ 962025 h 4099138"/>
              <a:gd name="connsiteX125" fmla="*/ 1414385 w 2063611"/>
              <a:gd name="connsiteY125" fmla="*/ 931545 h 4099138"/>
              <a:gd name="connsiteX126" fmla="*/ 1147685 w 2063611"/>
              <a:gd name="connsiteY126" fmla="*/ 896302 h 4099138"/>
              <a:gd name="connsiteX127" fmla="*/ 1297227 w 2063611"/>
              <a:gd name="connsiteY127" fmla="*/ 877252 h 4099138"/>
              <a:gd name="connsiteX128" fmla="*/ 1344852 w 2063611"/>
              <a:gd name="connsiteY128" fmla="*/ 861060 h 4099138"/>
              <a:gd name="connsiteX129" fmla="*/ 1473440 w 2063611"/>
              <a:gd name="connsiteY129" fmla="*/ 824865 h 4099138"/>
              <a:gd name="connsiteX130" fmla="*/ 1356282 w 2063611"/>
              <a:gd name="connsiteY130" fmla="*/ 791527 h 4099138"/>
              <a:gd name="connsiteX131" fmla="*/ 1123872 w 2063611"/>
              <a:gd name="connsiteY131" fmla="*/ 748665 h 4099138"/>
              <a:gd name="connsiteX132" fmla="*/ 1012430 w 2063611"/>
              <a:gd name="connsiteY132" fmla="*/ 648652 h 4099138"/>
              <a:gd name="connsiteX133" fmla="*/ 1081010 w 2063611"/>
              <a:gd name="connsiteY133" fmla="*/ 666750 h 4099138"/>
              <a:gd name="connsiteX134" fmla="*/ 1237220 w 2063611"/>
              <a:gd name="connsiteY134" fmla="*/ 720090 h 4099138"/>
              <a:gd name="connsiteX135" fmla="*/ 1382000 w 2063611"/>
              <a:gd name="connsiteY135" fmla="*/ 660082 h 4099138"/>
              <a:gd name="connsiteX136" fmla="*/ 1167687 w 2063611"/>
              <a:gd name="connsiteY136" fmla="*/ 582930 h 4099138"/>
              <a:gd name="connsiteX137" fmla="*/ 1173402 w 2063611"/>
              <a:gd name="connsiteY137" fmla="*/ 506730 h 4099138"/>
              <a:gd name="connsiteX138" fmla="*/ 1221027 w 2063611"/>
              <a:gd name="connsiteY138" fmla="*/ 408622 h 4099138"/>
              <a:gd name="connsiteX139" fmla="*/ 1244840 w 2063611"/>
              <a:gd name="connsiteY139" fmla="*/ 291465 h 4099138"/>
              <a:gd name="connsiteX140" fmla="*/ 1028622 w 2063611"/>
              <a:gd name="connsiteY140" fmla="*/ 443865 h 4099138"/>
              <a:gd name="connsiteX141" fmla="*/ 1051482 w 2063611"/>
              <a:gd name="connsiteY141" fmla="*/ 315277 h 4099138"/>
              <a:gd name="connsiteX142" fmla="*/ 1045767 w 2063611"/>
              <a:gd name="connsiteY142" fmla="*/ 244792 h 4099138"/>
              <a:gd name="connsiteX143" fmla="*/ 1105775 w 2063611"/>
              <a:gd name="connsiteY143" fmla="*/ 204787 h 4099138"/>
              <a:gd name="connsiteX144" fmla="*/ 1057197 w 2063611"/>
              <a:gd name="connsiteY144" fmla="*/ 178117 h 4099138"/>
              <a:gd name="connsiteX145" fmla="*/ 984807 w 2063611"/>
              <a:gd name="connsiteY145" fmla="*/ 184785 h 4099138"/>
              <a:gd name="connsiteX146" fmla="*/ 989570 w 2063611"/>
              <a:gd name="connsiteY146" fmla="*/ 104775 h 4099138"/>
              <a:gd name="connsiteX147" fmla="*/ 941945 w 2063611"/>
              <a:gd name="connsiteY147" fmla="*/ 0 h 4099138"/>
              <a:gd name="connsiteX148" fmla="*/ 941945 w 2063611"/>
              <a:gd name="connsiteY148" fmla="*/ 0 h 4099138"/>
              <a:gd name="connsiteX149" fmla="*/ 941945 w 2063611"/>
              <a:gd name="connsiteY149" fmla="*/ 0 h 4099138"/>
              <a:gd name="connsiteX150" fmla="*/ 879080 w 2063611"/>
              <a:gd name="connsiteY150" fmla="*/ 280035 h 4099138"/>
              <a:gd name="connsiteX151" fmla="*/ 900987 w 2063611"/>
              <a:gd name="connsiteY151" fmla="*/ 320040 h 4099138"/>
              <a:gd name="connsiteX152" fmla="*/ 879080 w 2063611"/>
              <a:gd name="connsiteY152" fmla="*/ 280035 h 4099138"/>
              <a:gd name="connsiteX153" fmla="*/ 856220 w 2063611"/>
              <a:gd name="connsiteY153" fmla="*/ 397192 h 4099138"/>
              <a:gd name="connsiteX154" fmla="*/ 869555 w 2063611"/>
              <a:gd name="connsiteY154" fmla="*/ 428625 h 4099138"/>
              <a:gd name="connsiteX155" fmla="*/ 856220 w 2063611"/>
              <a:gd name="connsiteY155" fmla="*/ 397192 h 4099138"/>
              <a:gd name="connsiteX156" fmla="*/ 1109585 w 2063611"/>
              <a:gd name="connsiteY156" fmla="*/ 462915 h 4099138"/>
              <a:gd name="connsiteX157" fmla="*/ 1059102 w 2063611"/>
              <a:gd name="connsiteY157" fmla="*/ 503872 h 4099138"/>
              <a:gd name="connsiteX158" fmla="*/ 1109585 w 2063611"/>
              <a:gd name="connsiteY158" fmla="*/ 462915 h 4099138"/>
              <a:gd name="connsiteX159" fmla="*/ 1001952 w 2063611"/>
              <a:gd name="connsiteY159" fmla="*/ 577215 h 4099138"/>
              <a:gd name="connsiteX160" fmla="*/ 1021955 w 2063611"/>
              <a:gd name="connsiteY160" fmla="*/ 592455 h 4099138"/>
              <a:gd name="connsiteX161" fmla="*/ 1001952 w 2063611"/>
              <a:gd name="connsiteY161" fmla="*/ 577215 h 4099138"/>
              <a:gd name="connsiteX162" fmla="*/ 1001952 w 2063611"/>
              <a:gd name="connsiteY162" fmla="*/ 577215 h 4099138"/>
              <a:gd name="connsiteX163" fmla="*/ 1103870 w 2063611"/>
              <a:gd name="connsiteY163" fmla="*/ 596265 h 4099138"/>
              <a:gd name="connsiteX164" fmla="*/ 1103870 w 2063611"/>
              <a:gd name="connsiteY164" fmla="*/ 596265 h 4099138"/>
              <a:gd name="connsiteX165" fmla="*/ 1243887 w 2063611"/>
              <a:gd name="connsiteY165" fmla="*/ 625792 h 4099138"/>
              <a:gd name="connsiteX166" fmla="*/ 1243887 w 2063611"/>
              <a:gd name="connsiteY166" fmla="*/ 625792 h 4099138"/>
              <a:gd name="connsiteX167" fmla="*/ 1025765 w 2063611"/>
              <a:gd name="connsiteY167" fmla="*/ 753427 h 4099138"/>
              <a:gd name="connsiteX168" fmla="*/ 1021002 w 2063611"/>
              <a:gd name="connsiteY168" fmla="*/ 773430 h 4099138"/>
              <a:gd name="connsiteX169" fmla="*/ 1025765 w 2063611"/>
              <a:gd name="connsiteY169" fmla="*/ 753427 h 4099138"/>
              <a:gd name="connsiteX170" fmla="*/ 1025765 w 2063611"/>
              <a:gd name="connsiteY170" fmla="*/ 753427 h 4099138"/>
              <a:gd name="connsiteX171" fmla="*/ 954327 w 2063611"/>
              <a:gd name="connsiteY171" fmla="*/ 860107 h 4099138"/>
              <a:gd name="connsiteX172" fmla="*/ 954327 w 2063611"/>
              <a:gd name="connsiteY172" fmla="*/ 860107 h 4099138"/>
              <a:gd name="connsiteX173" fmla="*/ 1029575 w 2063611"/>
              <a:gd name="connsiteY173" fmla="*/ 877252 h 4099138"/>
              <a:gd name="connsiteX174" fmla="*/ 1029575 w 2063611"/>
              <a:gd name="connsiteY174" fmla="*/ 877252 h 4099138"/>
              <a:gd name="connsiteX175" fmla="*/ 914322 w 2063611"/>
              <a:gd name="connsiteY175" fmla="*/ 881062 h 4099138"/>
              <a:gd name="connsiteX176" fmla="*/ 914322 w 2063611"/>
              <a:gd name="connsiteY176" fmla="*/ 881062 h 4099138"/>
              <a:gd name="connsiteX177" fmla="*/ 867650 w 2063611"/>
              <a:gd name="connsiteY177" fmla="*/ 897255 h 4099138"/>
              <a:gd name="connsiteX178" fmla="*/ 867650 w 2063611"/>
              <a:gd name="connsiteY178" fmla="*/ 897255 h 4099138"/>
              <a:gd name="connsiteX179" fmla="*/ 674292 w 2063611"/>
              <a:gd name="connsiteY179" fmla="*/ 897255 h 4099138"/>
              <a:gd name="connsiteX180" fmla="*/ 770495 w 2063611"/>
              <a:gd name="connsiteY180" fmla="*/ 939165 h 4099138"/>
              <a:gd name="connsiteX181" fmla="*/ 674292 w 2063611"/>
              <a:gd name="connsiteY181" fmla="*/ 897255 h 4099138"/>
              <a:gd name="connsiteX182" fmla="*/ 1525827 w 2063611"/>
              <a:gd name="connsiteY182" fmla="*/ 1320165 h 4099138"/>
              <a:gd name="connsiteX183" fmla="*/ 1525827 w 2063611"/>
              <a:gd name="connsiteY183" fmla="*/ 1320165 h 4099138"/>
              <a:gd name="connsiteX184" fmla="*/ 750492 w 2063611"/>
              <a:gd name="connsiteY184" fmla="*/ 1416367 h 4099138"/>
              <a:gd name="connsiteX185" fmla="*/ 750492 w 2063611"/>
              <a:gd name="connsiteY185" fmla="*/ 1416367 h 4099138"/>
              <a:gd name="connsiteX186" fmla="*/ 1551545 w 2063611"/>
              <a:gd name="connsiteY186" fmla="*/ 1757362 h 4099138"/>
              <a:gd name="connsiteX187" fmla="*/ 1551545 w 2063611"/>
              <a:gd name="connsiteY187" fmla="*/ 1757362 h 4099138"/>
              <a:gd name="connsiteX188" fmla="*/ 1759190 w 2063611"/>
              <a:gd name="connsiteY188" fmla="*/ 1800225 h 4099138"/>
              <a:gd name="connsiteX189" fmla="*/ 1759190 w 2063611"/>
              <a:gd name="connsiteY189" fmla="*/ 1800225 h 4099138"/>
              <a:gd name="connsiteX190" fmla="*/ 1762047 w 2063611"/>
              <a:gd name="connsiteY190" fmla="*/ 1999297 h 4099138"/>
              <a:gd name="connsiteX191" fmla="*/ 1762047 w 2063611"/>
              <a:gd name="connsiteY191" fmla="*/ 1999297 h 4099138"/>
              <a:gd name="connsiteX192" fmla="*/ 144702 w 2063611"/>
              <a:gd name="connsiteY192" fmla="*/ 2322195 h 4099138"/>
              <a:gd name="connsiteX193" fmla="*/ 144702 w 2063611"/>
              <a:gd name="connsiteY193" fmla="*/ 2322195 h 4099138"/>
              <a:gd name="connsiteX194" fmla="*/ 294245 w 2063611"/>
              <a:gd name="connsiteY194" fmla="*/ 2390775 h 4099138"/>
              <a:gd name="connsiteX195" fmla="*/ 461885 w 2063611"/>
              <a:gd name="connsiteY195" fmla="*/ 2419350 h 4099138"/>
              <a:gd name="connsiteX196" fmla="*/ 294245 w 2063611"/>
              <a:gd name="connsiteY196" fmla="*/ 2390775 h 4099138"/>
              <a:gd name="connsiteX197" fmla="*/ 510462 w 2063611"/>
              <a:gd name="connsiteY197" fmla="*/ 2399347 h 4099138"/>
              <a:gd name="connsiteX198" fmla="*/ 510462 w 2063611"/>
              <a:gd name="connsiteY198" fmla="*/ 2399347 h 4099138"/>
              <a:gd name="connsiteX199" fmla="*/ 416165 w 2063611"/>
              <a:gd name="connsiteY199" fmla="*/ 2728912 h 4099138"/>
              <a:gd name="connsiteX200" fmla="*/ 416165 w 2063611"/>
              <a:gd name="connsiteY200" fmla="*/ 2728912 h 4099138"/>
              <a:gd name="connsiteX0" fmla="*/ 941945 w 2063611"/>
              <a:gd name="connsiteY0" fmla="*/ 0 h 4098223"/>
              <a:gd name="connsiteX1" fmla="*/ 876222 w 2063611"/>
              <a:gd name="connsiteY1" fmla="*/ 98107 h 4098223"/>
              <a:gd name="connsiteX2" fmla="*/ 901940 w 2063611"/>
              <a:gd name="connsiteY2" fmla="*/ 231457 h 4098223"/>
              <a:gd name="connsiteX3" fmla="*/ 826692 w 2063611"/>
              <a:gd name="connsiteY3" fmla="*/ 186690 h 4098223"/>
              <a:gd name="connsiteX4" fmla="*/ 810500 w 2063611"/>
              <a:gd name="connsiteY4" fmla="*/ 294322 h 4098223"/>
              <a:gd name="connsiteX5" fmla="*/ 802880 w 2063611"/>
              <a:gd name="connsiteY5" fmla="*/ 320992 h 4098223"/>
              <a:gd name="connsiteX6" fmla="*/ 677150 w 2063611"/>
              <a:gd name="connsiteY6" fmla="*/ 374332 h 4098223"/>
              <a:gd name="connsiteX7" fmla="*/ 696200 w 2063611"/>
              <a:gd name="connsiteY7" fmla="*/ 443865 h 4098223"/>
              <a:gd name="connsiteX8" fmla="*/ 707630 w 2063611"/>
              <a:gd name="connsiteY8" fmla="*/ 532447 h 4098223"/>
              <a:gd name="connsiteX9" fmla="*/ 820977 w 2063611"/>
              <a:gd name="connsiteY9" fmla="*/ 566737 h 4098223"/>
              <a:gd name="connsiteX10" fmla="*/ 940040 w 2063611"/>
              <a:gd name="connsiteY10" fmla="*/ 570547 h 4098223"/>
              <a:gd name="connsiteX11" fmla="*/ 724775 w 2063611"/>
              <a:gd name="connsiteY11" fmla="*/ 611505 h 4098223"/>
              <a:gd name="connsiteX12" fmla="*/ 523797 w 2063611"/>
              <a:gd name="connsiteY12" fmla="*/ 594360 h 4098223"/>
              <a:gd name="connsiteX13" fmla="*/ 590472 w 2063611"/>
              <a:gd name="connsiteY13" fmla="*/ 641985 h 4098223"/>
              <a:gd name="connsiteX14" fmla="*/ 621905 w 2063611"/>
              <a:gd name="connsiteY14" fmla="*/ 681037 h 4098223"/>
              <a:gd name="connsiteX15" fmla="*/ 707630 w 2063611"/>
              <a:gd name="connsiteY15" fmla="*/ 721042 h 4098223"/>
              <a:gd name="connsiteX16" fmla="*/ 940040 w 2063611"/>
              <a:gd name="connsiteY16" fmla="*/ 681990 h 4098223"/>
              <a:gd name="connsiteX17" fmla="*/ 667625 w 2063611"/>
              <a:gd name="connsiteY17" fmla="*/ 751522 h 4098223"/>
              <a:gd name="connsiteX18" fmla="*/ 520940 w 2063611"/>
              <a:gd name="connsiteY18" fmla="*/ 781050 h 4098223"/>
              <a:gd name="connsiteX19" fmla="*/ 523797 w 2063611"/>
              <a:gd name="connsiteY19" fmla="*/ 839152 h 4098223"/>
              <a:gd name="connsiteX20" fmla="*/ 561897 w 2063611"/>
              <a:gd name="connsiteY20" fmla="*/ 905827 h 4098223"/>
              <a:gd name="connsiteX21" fmla="*/ 495222 w 2063611"/>
              <a:gd name="connsiteY21" fmla="*/ 951547 h 4098223"/>
              <a:gd name="connsiteX22" fmla="*/ 402830 w 2063611"/>
              <a:gd name="connsiteY22" fmla="*/ 965835 h 4098223"/>
              <a:gd name="connsiteX23" fmla="*/ 539990 w 2063611"/>
              <a:gd name="connsiteY23" fmla="*/ 1060132 h 4098223"/>
              <a:gd name="connsiteX24" fmla="*/ 722870 w 2063611"/>
              <a:gd name="connsiteY24" fmla="*/ 1148715 h 4098223"/>
              <a:gd name="connsiteX25" fmla="*/ 401877 w 2063611"/>
              <a:gd name="connsiteY25" fmla="*/ 1197292 h 4098223"/>
              <a:gd name="connsiteX26" fmla="*/ 523797 w 2063611"/>
              <a:gd name="connsiteY26" fmla="*/ 1303020 h 4098223"/>
              <a:gd name="connsiteX27" fmla="*/ 359015 w 2063611"/>
              <a:gd name="connsiteY27" fmla="*/ 1358265 h 4098223"/>
              <a:gd name="connsiteX28" fmla="*/ 630477 w 2063611"/>
              <a:gd name="connsiteY28" fmla="*/ 1405890 h 4098223"/>
              <a:gd name="connsiteX29" fmla="*/ 610475 w 2063611"/>
              <a:gd name="connsiteY29" fmla="*/ 1480185 h 4098223"/>
              <a:gd name="connsiteX30" fmla="*/ 279005 w 2063611"/>
              <a:gd name="connsiteY30" fmla="*/ 1581150 h 4098223"/>
              <a:gd name="connsiteX31" fmla="*/ 543800 w 2063611"/>
              <a:gd name="connsiteY31" fmla="*/ 1681162 h 4098223"/>
              <a:gd name="connsiteX32" fmla="*/ 620000 w 2063611"/>
              <a:gd name="connsiteY32" fmla="*/ 1659255 h 4098223"/>
              <a:gd name="connsiteX33" fmla="*/ 727632 w 2063611"/>
              <a:gd name="connsiteY33" fmla="*/ 1655445 h 4098223"/>
              <a:gd name="connsiteX34" fmla="*/ 597140 w 2063611"/>
              <a:gd name="connsiteY34" fmla="*/ 1752600 h 4098223"/>
              <a:gd name="connsiteX35" fmla="*/ 210425 w 2063611"/>
              <a:gd name="connsiteY35" fmla="*/ 1787842 h 4098223"/>
              <a:gd name="connsiteX36" fmla="*/ 207567 w 2063611"/>
              <a:gd name="connsiteY36" fmla="*/ 1855470 h 4098223"/>
              <a:gd name="connsiteX37" fmla="*/ 328535 w 2063611"/>
              <a:gd name="connsiteY37" fmla="*/ 1906905 h 4098223"/>
              <a:gd name="connsiteX38" fmla="*/ 465695 w 2063611"/>
              <a:gd name="connsiteY38" fmla="*/ 1909762 h 4098223"/>
              <a:gd name="connsiteX39" fmla="*/ 546657 w 2063611"/>
              <a:gd name="connsiteY39" fmla="*/ 1945957 h 4098223"/>
              <a:gd name="connsiteX40" fmla="*/ 595235 w 2063611"/>
              <a:gd name="connsiteY40" fmla="*/ 1997392 h 4098223"/>
              <a:gd name="connsiteX41" fmla="*/ 268527 w 2063611"/>
              <a:gd name="connsiteY41" fmla="*/ 2017395 h 4098223"/>
              <a:gd name="connsiteX42" fmla="*/ 229475 w 2063611"/>
              <a:gd name="connsiteY42" fmla="*/ 2042160 h 4098223"/>
              <a:gd name="connsiteX43" fmla="*/ 255192 w 2063611"/>
              <a:gd name="connsiteY43" fmla="*/ 2085022 h 4098223"/>
              <a:gd name="connsiteX44" fmla="*/ 413307 w 2063611"/>
              <a:gd name="connsiteY44" fmla="*/ 2144077 h 4098223"/>
              <a:gd name="connsiteX45" fmla="*/ 473315 w 2063611"/>
              <a:gd name="connsiteY45" fmla="*/ 2166937 h 4098223"/>
              <a:gd name="connsiteX46" fmla="*/ 262812 w 2063611"/>
              <a:gd name="connsiteY46" fmla="*/ 2221230 h 4098223"/>
              <a:gd name="connsiteX47" fmla="*/ 98982 w 2063611"/>
              <a:gd name="connsiteY47" fmla="*/ 2243137 h 4098223"/>
              <a:gd name="connsiteX48" fmla="*/ 38022 w 2063611"/>
              <a:gd name="connsiteY48" fmla="*/ 2283142 h 4098223"/>
              <a:gd name="connsiteX49" fmla="*/ 77075 w 2063611"/>
              <a:gd name="connsiteY49" fmla="*/ 2346007 h 4098223"/>
              <a:gd name="connsiteX50" fmla="*/ 196137 w 2063611"/>
              <a:gd name="connsiteY50" fmla="*/ 2437447 h 4098223"/>
              <a:gd name="connsiteX51" fmla="*/ 165657 w 2063611"/>
              <a:gd name="connsiteY51" fmla="*/ 2471737 h 4098223"/>
              <a:gd name="connsiteX52" fmla="*/ 194232 w 2063611"/>
              <a:gd name="connsiteY52" fmla="*/ 2512695 h 4098223"/>
              <a:gd name="connsiteX53" fmla="*/ 294245 w 2063611"/>
              <a:gd name="connsiteY53" fmla="*/ 2551747 h 4098223"/>
              <a:gd name="connsiteX54" fmla="*/ 69455 w 2063611"/>
              <a:gd name="connsiteY54" fmla="*/ 2582227 h 4098223"/>
              <a:gd name="connsiteX55" fmla="*/ 51357 w 2063611"/>
              <a:gd name="connsiteY55" fmla="*/ 2652712 h 4098223"/>
              <a:gd name="connsiteX56" fmla="*/ 103745 w 2063611"/>
              <a:gd name="connsiteY56" fmla="*/ 2686050 h 4098223"/>
              <a:gd name="connsiteX57" fmla="*/ 207567 w 2063611"/>
              <a:gd name="connsiteY57" fmla="*/ 2720340 h 4098223"/>
              <a:gd name="connsiteX58" fmla="*/ 255192 w 2063611"/>
              <a:gd name="connsiteY58" fmla="*/ 2748915 h 4098223"/>
              <a:gd name="connsiteX59" fmla="*/ 351395 w 2063611"/>
              <a:gd name="connsiteY59" fmla="*/ 2726055 h 4098223"/>
              <a:gd name="connsiteX60" fmla="*/ 247572 w 2063611"/>
              <a:gd name="connsiteY60" fmla="*/ 2751772 h 4098223"/>
              <a:gd name="connsiteX61" fmla="*/ 38022 w 2063611"/>
              <a:gd name="connsiteY61" fmla="*/ 2799397 h 4098223"/>
              <a:gd name="connsiteX62" fmla="*/ 38975 w 2063611"/>
              <a:gd name="connsiteY62" fmla="*/ 2858452 h 4098223"/>
              <a:gd name="connsiteX63" fmla="*/ 81837 w 2063611"/>
              <a:gd name="connsiteY63" fmla="*/ 2887980 h 4098223"/>
              <a:gd name="connsiteX64" fmla="*/ 148512 w 2063611"/>
              <a:gd name="connsiteY64" fmla="*/ 2895600 h 4098223"/>
              <a:gd name="connsiteX65" fmla="*/ 336155 w 2063611"/>
              <a:gd name="connsiteY65" fmla="*/ 2907030 h 4098223"/>
              <a:gd name="connsiteX66" fmla="*/ 294245 w 2063611"/>
              <a:gd name="connsiteY66" fmla="*/ 2948940 h 4098223"/>
              <a:gd name="connsiteX67" fmla="*/ 354252 w 2063611"/>
              <a:gd name="connsiteY67" fmla="*/ 2973705 h 4098223"/>
              <a:gd name="connsiteX68" fmla="*/ 504747 w 2063611"/>
              <a:gd name="connsiteY68" fmla="*/ 3022282 h 4098223"/>
              <a:gd name="connsiteX69" fmla="*/ 596187 w 2063611"/>
              <a:gd name="connsiteY69" fmla="*/ 3050857 h 4098223"/>
              <a:gd name="connsiteX70" fmla="*/ 818120 w 2063611"/>
              <a:gd name="connsiteY70" fmla="*/ 2947035 h 4098223"/>
              <a:gd name="connsiteX71" fmla="*/ 950517 w 2063611"/>
              <a:gd name="connsiteY71" fmla="*/ 2920365 h 4098223"/>
              <a:gd name="connsiteX72" fmla="*/ 1041854 w 2063611"/>
              <a:gd name="connsiteY72" fmla="*/ 4098012 h 4098223"/>
              <a:gd name="connsiteX73" fmla="*/ 1112442 w 2063611"/>
              <a:gd name="connsiteY73" fmla="*/ 3013710 h 4098223"/>
              <a:gd name="connsiteX74" fmla="*/ 1184832 w 2063611"/>
              <a:gd name="connsiteY74" fmla="*/ 2989897 h 4098223"/>
              <a:gd name="connsiteX75" fmla="*/ 1461057 w 2063611"/>
              <a:gd name="connsiteY75" fmla="*/ 3019425 h 4098223"/>
              <a:gd name="connsiteX76" fmla="*/ 1554402 w 2063611"/>
              <a:gd name="connsiteY76" fmla="*/ 2995612 h 4098223"/>
              <a:gd name="connsiteX77" fmla="*/ 1672512 w 2063611"/>
              <a:gd name="connsiteY77" fmla="*/ 3023235 h 4098223"/>
              <a:gd name="connsiteX78" fmla="*/ 1741092 w 2063611"/>
              <a:gd name="connsiteY78" fmla="*/ 2988945 h 4098223"/>
              <a:gd name="connsiteX79" fmla="*/ 1886825 w 2063611"/>
              <a:gd name="connsiteY79" fmla="*/ 3002280 h 4098223"/>
              <a:gd name="connsiteX80" fmla="*/ 1881110 w 2063611"/>
              <a:gd name="connsiteY80" fmla="*/ 2937510 h 4098223"/>
              <a:gd name="connsiteX81" fmla="*/ 1957310 w 2063611"/>
              <a:gd name="connsiteY81" fmla="*/ 2940367 h 4098223"/>
              <a:gd name="connsiteX82" fmla="*/ 1941117 w 2063611"/>
              <a:gd name="connsiteY82" fmla="*/ 2906077 h 4098223"/>
              <a:gd name="connsiteX83" fmla="*/ 1836342 w 2063611"/>
              <a:gd name="connsiteY83" fmla="*/ 2846070 h 4098223"/>
              <a:gd name="connsiteX84" fmla="*/ 1876347 w 2063611"/>
              <a:gd name="connsiteY84" fmla="*/ 2811780 h 4098223"/>
              <a:gd name="connsiteX85" fmla="*/ 1902065 w 2063611"/>
              <a:gd name="connsiteY85" fmla="*/ 2783205 h 4098223"/>
              <a:gd name="connsiteX86" fmla="*/ 2024937 w 2063611"/>
              <a:gd name="connsiteY86" fmla="*/ 2750820 h 4098223"/>
              <a:gd name="connsiteX87" fmla="*/ 2029700 w 2063611"/>
              <a:gd name="connsiteY87" fmla="*/ 2704147 h 4098223"/>
              <a:gd name="connsiteX88" fmla="*/ 2001125 w 2063611"/>
              <a:gd name="connsiteY88" fmla="*/ 2663190 h 4098223"/>
              <a:gd name="connsiteX89" fmla="*/ 1936355 w 2063611"/>
              <a:gd name="connsiteY89" fmla="*/ 2638425 h 4098223"/>
              <a:gd name="connsiteX90" fmla="*/ 1785860 w 2063611"/>
              <a:gd name="connsiteY90" fmla="*/ 2644140 h 4098223"/>
              <a:gd name="connsiteX91" fmla="*/ 1490585 w 2063611"/>
              <a:gd name="connsiteY91" fmla="*/ 2531745 h 4098223"/>
              <a:gd name="connsiteX92" fmla="*/ 1584882 w 2063611"/>
              <a:gd name="connsiteY92" fmla="*/ 2527935 h 4098223"/>
              <a:gd name="connsiteX93" fmla="*/ 1817292 w 2063611"/>
              <a:gd name="connsiteY93" fmla="*/ 2559367 h 4098223"/>
              <a:gd name="connsiteX94" fmla="*/ 1931592 w 2063611"/>
              <a:gd name="connsiteY94" fmla="*/ 2442210 h 4098223"/>
              <a:gd name="connsiteX95" fmla="*/ 1993505 w 2063611"/>
              <a:gd name="connsiteY95" fmla="*/ 2409825 h 4098223"/>
              <a:gd name="connsiteX96" fmla="*/ 1985885 w 2063611"/>
              <a:gd name="connsiteY96" fmla="*/ 2380297 h 4098223"/>
              <a:gd name="connsiteX97" fmla="*/ 1542020 w 2063611"/>
              <a:gd name="connsiteY97" fmla="*/ 2321242 h 4098223"/>
              <a:gd name="connsiteX98" fmla="*/ 1547735 w 2063611"/>
              <a:gd name="connsiteY98" fmla="*/ 2275522 h 4098223"/>
              <a:gd name="connsiteX99" fmla="*/ 1816340 w 2063611"/>
              <a:gd name="connsiteY99" fmla="*/ 2284095 h 4098223"/>
              <a:gd name="connsiteX100" fmla="*/ 1987790 w 2063611"/>
              <a:gd name="connsiteY100" fmla="*/ 2151697 h 4098223"/>
              <a:gd name="connsiteX101" fmla="*/ 2006840 w 2063611"/>
              <a:gd name="connsiteY101" fmla="*/ 2117407 h 4098223"/>
              <a:gd name="connsiteX102" fmla="*/ 1692515 w 2063611"/>
              <a:gd name="connsiteY102" fmla="*/ 2054542 h 4098223"/>
              <a:gd name="connsiteX103" fmla="*/ 1801100 w 2063611"/>
              <a:gd name="connsiteY103" fmla="*/ 2020252 h 4098223"/>
              <a:gd name="connsiteX104" fmla="*/ 1829675 w 2063611"/>
              <a:gd name="connsiteY104" fmla="*/ 1993582 h 4098223"/>
              <a:gd name="connsiteX105" fmla="*/ 1868727 w 2063611"/>
              <a:gd name="connsiteY105" fmla="*/ 1927860 h 4098223"/>
              <a:gd name="connsiteX106" fmla="*/ 1593455 w 2063611"/>
              <a:gd name="connsiteY106" fmla="*/ 1862137 h 4098223"/>
              <a:gd name="connsiteX107" fmla="*/ 1816340 w 2063611"/>
              <a:gd name="connsiteY107" fmla="*/ 1730692 h 4098223"/>
              <a:gd name="connsiteX108" fmla="*/ 1584882 w 2063611"/>
              <a:gd name="connsiteY108" fmla="*/ 1722120 h 4098223"/>
              <a:gd name="connsiteX109" fmla="*/ 1632507 w 2063611"/>
              <a:gd name="connsiteY109" fmla="*/ 1685925 h 4098223"/>
              <a:gd name="connsiteX110" fmla="*/ 1641080 w 2063611"/>
              <a:gd name="connsiteY110" fmla="*/ 1644967 h 4098223"/>
              <a:gd name="connsiteX111" fmla="*/ 1430577 w 2063611"/>
              <a:gd name="connsiteY111" fmla="*/ 1605915 h 4098223"/>
              <a:gd name="connsiteX112" fmla="*/ 1512492 w 2063611"/>
              <a:gd name="connsiteY112" fmla="*/ 1549717 h 4098223"/>
              <a:gd name="connsiteX113" fmla="*/ 1690610 w 2063611"/>
              <a:gd name="connsiteY113" fmla="*/ 1452562 h 4098223"/>
              <a:gd name="connsiteX114" fmla="*/ 1532495 w 2063611"/>
              <a:gd name="connsiteY114" fmla="*/ 1428750 h 4098223"/>
              <a:gd name="connsiteX115" fmla="*/ 1513445 w 2063611"/>
              <a:gd name="connsiteY115" fmla="*/ 1381125 h 4098223"/>
              <a:gd name="connsiteX116" fmla="*/ 1275320 w 2063611"/>
              <a:gd name="connsiteY116" fmla="*/ 1353502 h 4098223"/>
              <a:gd name="connsiteX117" fmla="*/ 1561070 w 2063611"/>
              <a:gd name="connsiteY117" fmla="*/ 1321117 h 4098223"/>
              <a:gd name="connsiteX118" fmla="*/ 1586787 w 2063611"/>
              <a:gd name="connsiteY118" fmla="*/ 1202055 h 4098223"/>
              <a:gd name="connsiteX119" fmla="*/ 1433435 w 2063611"/>
              <a:gd name="connsiteY119" fmla="*/ 1143952 h 4098223"/>
              <a:gd name="connsiteX120" fmla="*/ 1120062 w 2063611"/>
              <a:gd name="connsiteY120" fmla="*/ 1087755 h 4098223"/>
              <a:gd name="connsiteX121" fmla="*/ 1302942 w 2063611"/>
              <a:gd name="connsiteY121" fmla="*/ 1102042 h 4098223"/>
              <a:gd name="connsiteX122" fmla="*/ 1399145 w 2063611"/>
              <a:gd name="connsiteY122" fmla="*/ 1087755 h 4098223"/>
              <a:gd name="connsiteX123" fmla="*/ 1501062 w 2063611"/>
              <a:gd name="connsiteY123" fmla="*/ 1033462 h 4098223"/>
              <a:gd name="connsiteX124" fmla="*/ 1524875 w 2063611"/>
              <a:gd name="connsiteY124" fmla="*/ 962025 h 4098223"/>
              <a:gd name="connsiteX125" fmla="*/ 1414385 w 2063611"/>
              <a:gd name="connsiteY125" fmla="*/ 931545 h 4098223"/>
              <a:gd name="connsiteX126" fmla="*/ 1147685 w 2063611"/>
              <a:gd name="connsiteY126" fmla="*/ 896302 h 4098223"/>
              <a:gd name="connsiteX127" fmla="*/ 1297227 w 2063611"/>
              <a:gd name="connsiteY127" fmla="*/ 877252 h 4098223"/>
              <a:gd name="connsiteX128" fmla="*/ 1344852 w 2063611"/>
              <a:gd name="connsiteY128" fmla="*/ 861060 h 4098223"/>
              <a:gd name="connsiteX129" fmla="*/ 1473440 w 2063611"/>
              <a:gd name="connsiteY129" fmla="*/ 824865 h 4098223"/>
              <a:gd name="connsiteX130" fmla="*/ 1356282 w 2063611"/>
              <a:gd name="connsiteY130" fmla="*/ 791527 h 4098223"/>
              <a:gd name="connsiteX131" fmla="*/ 1123872 w 2063611"/>
              <a:gd name="connsiteY131" fmla="*/ 748665 h 4098223"/>
              <a:gd name="connsiteX132" fmla="*/ 1012430 w 2063611"/>
              <a:gd name="connsiteY132" fmla="*/ 648652 h 4098223"/>
              <a:gd name="connsiteX133" fmla="*/ 1081010 w 2063611"/>
              <a:gd name="connsiteY133" fmla="*/ 666750 h 4098223"/>
              <a:gd name="connsiteX134" fmla="*/ 1237220 w 2063611"/>
              <a:gd name="connsiteY134" fmla="*/ 720090 h 4098223"/>
              <a:gd name="connsiteX135" fmla="*/ 1382000 w 2063611"/>
              <a:gd name="connsiteY135" fmla="*/ 660082 h 4098223"/>
              <a:gd name="connsiteX136" fmla="*/ 1167687 w 2063611"/>
              <a:gd name="connsiteY136" fmla="*/ 582930 h 4098223"/>
              <a:gd name="connsiteX137" fmla="*/ 1173402 w 2063611"/>
              <a:gd name="connsiteY137" fmla="*/ 506730 h 4098223"/>
              <a:gd name="connsiteX138" fmla="*/ 1221027 w 2063611"/>
              <a:gd name="connsiteY138" fmla="*/ 408622 h 4098223"/>
              <a:gd name="connsiteX139" fmla="*/ 1244840 w 2063611"/>
              <a:gd name="connsiteY139" fmla="*/ 291465 h 4098223"/>
              <a:gd name="connsiteX140" fmla="*/ 1028622 w 2063611"/>
              <a:gd name="connsiteY140" fmla="*/ 443865 h 4098223"/>
              <a:gd name="connsiteX141" fmla="*/ 1051482 w 2063611"/>
              <a:gd name="connsiteY141" fmla="*/ 315277 h 4098223"/>
              <a:gd name="connsiteX142" fmla="*/ 1045767 w 2063611"/>
              <a:gd name="connsiteY142" fmla="*/ 244792 h 4098223"/>
              <a:gd name="connsiteX143" fmla="*/ 1105775 w 2063611"/>
              <a:gd name="connsiteY143" fmla="*/ 204787 h 4098223"/>
              <a:gd name="connsiteX144" fmla="*/ 1057197 w 2063611"/>
              <a:gd name="connsiteY144" fmla="*/ 178117 h 4098223"/>
              <a:gd name="connsiteX145" fmla="*/ 984807 w 2063611"/>
              <a:gd name="connsiteY145" fmla="*/ 184785 h 4098223"/>
              <a:gd name="connsiteX146" fmla="*/ 989570 w 2063611"/>
              <a:gd name="connsiteY146" fmla="*/ 104775 h 4098223"/>
              <a:gd name="connsiteX147" fmla="*/ 941945 w 2063611"/>
              <a:gd name="connsiteY147" fmla="*/ 0 h 4098223"/>
              <a:gd name="connsiteX148" fmla="*/ 941945 w 2063611"/>
              <a:gd name="connsiteY148" fmla="*/ 0 h 4098223"/>
              <a:gd name="connsiteX149" fmla="*/ 941945 w 2063611"/>
              <a:gd name="connsiteY149" fmla="*/ 0 h 4098223"/>
              <a:gd name="connsiteX150" fmla="*/ 879080 w 2063611"/>
              <a:gd name="connsiteY150" fmla="*/ 280035 h 4098223"/>
              <a:gd name="connsiteX151" fmla="*/ 900987 w 2063611"/>
              <a:gd name="connsiteY151" fmla="*/ 320040 h 4098223"/>
              <a:gd name="connsiteX152" fmla="*/ 879080 w 2063611"/>
              <a:gd name="connsiteY152" fmla="*/ 280035 h 4098223"/>
              <a:gd name="connsiteX153" fmla="*/ 856220 w 2063611"/>
              <a:gd name="connsiteY153" fmla="*/ 397192 h 4098223"/>
              <a:gd name="connsiteX154" fmla="*/ 869555 w 2063611"/>
              <a:gd name="connsiteY154" fmla="*/ 428625 h 4098223"/>
              <a:gd name="connsiteX155" fmla="*/ 856220 w 2063611"/>
              <a:gd name="connsiteY155" fmla="*/ 397192 h 4098223"/>
              <a:gd name="connsiteX156" fmla="*/ 1109585 w 2063611"/>
              <a:gd name="connsiteY156" fmla="*/ 462915 h 4098223"/>
              <a:gd name="connsiteX157" fmla="*/ 1059102 w 2063611"/>
              <a:gd name="connsiteY157" fmla="*/ 503872 h 4098223"/>
              <a:gd name="connsiteX158" fmla="*/ 1109585 w 2063611"/>
              <a:gd name="connsiteY158" fmla="*/ 462915 h 4098223"/>
              <a:gd name="connsiteX159" fmla="*/ 1001952 w 2063611"/>
              <a:gd name="connsiteY159" fmla="*/ 577215 h 4098223"/>
              <a:gd name="connsiteX160" fmla="*/ 1021955 w 2063611"/>
              <a:gd name="connsiteY160" fmla="*/ 592455 h 4098223"/>
              <a:gd name="connsiteX161" fmla="*/ 1001952 w 2063611"/>
              <a:gd name="connsiteY161" fmla="*/ 577215 h 4098223"/>
              <a:gd name="connsiteX162" fmla="*/ 1001952 w 2063611"/>
              <a:gd name="connsiteY162" fmla="*/ 577215 h 4098223"/>
              <a:gd name="connsiteX163" fmla="*/ 1103870 w 2063611"/>
              <a:gd name="connsiteY163" fmla="*/ 596265 h 4098223"/>
              <a:gd name="connsiteX164" fmla="*/ 1103870 w 2063611"/>
              <a:gd name="connsiteY164" fmla="*/ 596265 h 4098223"/>
              <a:gd name="connsiteX165" fmla="*/ 1243887 w 2063611"/>
              <a:gd name="connsiteY165" fmla="*/ 625792 h 4098223"/>
              <a:gd name="connsiteX166" fmla="*/ 1243887 w 2063611"/>
              <a:gd name="connsiteY166" fmla="*/ 625792 h 4098223"/>
              <a:gd name="connsiteX167" fmla="*/ 1025765 w 2063611"/>
              <a:gd name="connsiteY167" fmla="*/ 753427 h 4098223"/>
              <a:gd name="connsiteX168" fmla="*/ 1021002 w 2063611"/>
              <a:gd name="connsiteY168" fmla="*/ 773430 h 4098223"/>
              <a:gd name="connsiteX169" fmla="*/ 1025765 w 2063611"/>
              <a:gd name="connsiteY169" fmla="*/ 753427 h 4098223"/>
              <a:gd name="connsiteX170" fmla="*/ 1025765 w 2063611"/>
              <a:gd name="connsiteY170" fmla="*/ 753427 h 4098223"/>
              <a:gd name="connsiteX171" fmla="*/ 954327 w 2063611"/>
              <a:gd name="connsiteY171" fmla="*/ 860107 h 4098223"/>
              <a:gd name="connsiteX172" fmla="*/ 954327 w 2063611"/>
              <a:gd name="connsiteY172" fmla="*/ 860107 h 4098223"/>
              <a:gd name="connsiteX173" fmla="*/ 1029575 w 2063611"/>
              <a:gd name="connsiteY173" fmla="*/ 877252 h 4098223"/>
              <a:gd name="connsiteX174" fmla="*/ 1029575 w 2063611"/>
              <a:gd name="connsiteY174" fmla="*/ 877252 h 4098223"/>
              <a:gd name="connsiteX175" fmla="*/ 914322 w 2063611"/>
              <a:gd name="connsiteY175" fmla="*/ 881062 h 4098223"/>
              <a:gd name="connsiteX176" fmla="*/ 914322 w 2063611"/>
              <a:gd name="connsiteY176" fmla="*/ 881062 h 4098223"/>
              <a:gd name="connsiteX177" fmla="*/ 867650 w 2063611"/>
              <a:gd name="connsiteY177" fmla="*/ 897255 h 4098223"/>
              <a:gd name="connsiteX178" fmla="*/ 867650 w 2063611"/>
              <a:gd name="connsiteY178" fmla="*/ 897255 h 4098223"/>
              <a:gd name="connsiteX179" fmla="*/ 674292 w 2063611"/>
              <a:gd name="connsiteY179" fmla="*/ 897255 h 4098223"/>
              <a:gd name="connsiteX180" fmla="*/ 770495 w 2063611"/>
              <a:gd name="connsiteY180" fmla="*/ 939165 h 4098223"/>
              <a:gd name="connsiteX181" fmla="*/ 674292 w 2063611"/>
              <a:gd name="connsiteY181" fmla="*/ 897255 h 4098223"/>
              <a:gd name="connsiteX182" fmla="*/ 1525827 w 2063611"/>
              <a:gd name="connsiteY182" fmla="*/ 1320165 h 4098223"/>
              <a:gd name="connsiteX183" fmla="*/ 1525827 w 2063611"/>
              <a:gd name="connsiteY183" fmla="*/ 1320165 h 4098223"/>
              <a:gd name="connsiteX184" fmla="*/ 750492 w 2063611"/>
              <a:gd name="connsiteY184" fmla="*/ 1416367 h 4098223"/>
              <a:gd name="connsiteX185" fmla="*/ 750492 w 2063611"/>
              <a:gd name="connsiteY185" fmla="*/ 1416367 h 4098223"/>
              <a:gd name="connsiteX186" fmla="*/ 1551545 w 2063611"/>
              <a:gd name="connsiteY186" fmla="*/ 1757362 h 4098223"/>
              <a:gd name="connsiteX187" fmla="*/ 1551545 w 2063611"/>
              <a:gd name="connsiteY187" fmla="*/ 1757362 h 4098223"/>
              <a:gd name="connsiteX188" fmla="*/ 1759190 w 2063611"/>
              <a:gd name="connsiteY188" fmla="*/ 1800225 h 4098223"/>
              <a:gd name="connsiteX189" fmla="*/ 1759190 w 2063611"/>
              <a:gd name="connsiteY189" fmla="*/ 1800225 h 4098223"/>
              <a:gd name="connsiteX190" fmla="*/ 1762047 w 2063611"/>
              <a:gd name="connsiteY190" fmla="*/ 1999297 h 4098223"/>
              <a:gd name="connsiteX191" fmla="*/ 1762047 w 2063611"/>
              <a:gd name="connsiteY191" fmla="*/ 1999297 h 4098223"/>
              <a:gd name="connsiteX192" fmla="*/ 144702 w 2063611"/>
              <a:gd name="connsiteY192" fmla="*/ 2322195 h 4098223"/>
              <a:gd name="connsiteX193" fmla="*/ 144702 w 2063611"/>
              <a:gd name="connsiteY193" fmla="*/ 2322195 h 4098223"/>
              <a:gd name="connsiteX194" fmla="*/ 294245 w 2063611"/>
              <a:gd name="connsiteY194" fmla="*/ 2390775 h 4098223"/>
              <a:gd name="connsiteX195" fmla="*/ 461885 w 2063611"/>
              <a:gd name="connsiteY195" fmla="*/ 2419350 h 4098223"/>
              <a:gd name="connsiteX196" fmla="*/ 294245 w 2063611"/>
              <a:gd name="connsiteY196" fmla="*/ 2390775 h 4098223"/>
              <a:gd name="connsiteX197" fmla="*/ 510462 w 2063611"/>
              <a:gd name="connsiteY197" fmla="*/ 2399347 h 4098223"/>
              <a:gd name="connsiteX198" fmla="*/ 510462 w 2063611"/>
              <a:gd name="connsiteY198" fmla="*/ 2399347 h 4098223"/>
              <a:gd name="connsiteX199" fmla="*/ 416165 w 2063611"/>
              <a:gd name="connsiteY199" fmla="*/ 2728912 h 4098223"/>
              <a:gd name="connsiteX200" fmla="*/ 416165 w 2063611"/>
              <a:gd name="connsiteY200" fmla="*/ 2728912 h 4098223"/>
              <a:gd name="connsiteX0" fmla="*/ 941945 w 2063611"/>
              <a:gd name="connsiteY0" fmla="*/ 0 h 4150302"/>
              <a:gd name="connsiteX1" fmla="*/ 876222 w 2063611"/>
              <a:gd name="connsiteY1" fmla="*/ 98107 h 4150302"/>
              <a:gd name="connsiteX2" fmla="*/ 901940 w 2063611"/>
              <a:gd name="connsiteY2" fmla="*/ 231457 h 4150302"/>
              <a:gd name="connsiteX3" fmla="*/ 826692 w 2063611"/>
              <a:gd name="connsiteY3" fmla="*/ 186690 h 4150302"/>
              <a:gd name="connsiteX4" fmla="*/ 810500 w 2063611"/>
              <a:gd name="connsiteY4" fmla="*/ 294322 h 4150302"/>
              <a:gd name="connsiteX5" fmla="*/ 802880 w 2063611"/>
              <a:gd name="connsiteY5" fmla="*/ 320992 h 4150302"/>
              <a:gd name="connsiteX6" fmla="*/ 677150 w 2063611"/>
              <a:gd name="connsiteY6" fmla="*/ 374332 h 4150302"/>
              <a:gd name="connsiteX7" fmla="*/ 696200 w 2063611"/>
              <a:gd name="connsiteY7" fmla="*/ 443865 h 4150302"/>
              <a:gd name="connsiteX8" fmla="*/ 707630 w 2063611"/>
              <a:gd name="connsiteY8" fmla="*/ 532447 h 4150302"/>
              <a:gd name="connsiteX9" fmla="*/ 820977 w 2063611"/>
              <a:gd name="connsiteY9" fmla="*/ 566737 h 4150302"/>
              <a:gd name="connsiteX10" fmla="*/ 940040 w 2063611"/>
              <a:gd name="connsiteY10" fmla="*/ 570547 h 4150302"/>
              <a:gd name="connsiteX11" fmla="*/ 724775 w 2063611"/>
              <a:gd name="connsiteY11" fmla="*/ 611505 h 4150302"/>
              <a:gd name="connsiteX12" fmla="*/ 523797 w 2063611"/>
              <a:gd name="connsiteY12" fmla="*/ 594360 h 4150302"/>
              <a:gd name="connsiteX13" fmla="*/ 590472 w 2063611"/>
              <a:gd name="connsiteY13" fmla="*/ 641985 h 4150302"/>
              <a:gd name="connsiteX14" fmla="*/ 621905 w 2063611"/>
              <a:gd name="connsiteY14" fmla="*/ 681037 h 4150302"/>
              <a:gd name="connsiteX15" fmla="*/ 707630 w 2063611"/>
              <a:gd name="connsiteY15" fmla="*/ 721042 h 4150302"/>
              <a:gd name="connsiteX16" fmla="*/ 940040 w 2063611"/>
              <a:gd name="connsiteY16" fmla="*/ 681990 h 4150302"/>
              <a:gd name="connsiteX17" fmla="*/ 667625 w 2063611"/>
              <a:gd name="connsiteY17" fmla="*/ 751522 h 4150302"/>
              <a:gd name="connsiteX18" fmla="*/ 520940 w 2063611"/>
              <a:gd name="connsiteY18" fmla="*/ 781050 h 4150302"/>
              <a:gd name="connsiteX19" fmla="*/ 523797 w 2063611"/>
              <a:gd name="connsiteY19" fmla="*/ 839152 h 4150302"/>
              <a:gd name="connsiteX20" fmla="*/ 561897 w 2063611"/>
              <a:gd name="connsiteY20" fmla="*/ 905827 h 4150302"/>
              <a:gd name="connsiteX21" fmla="*/ 495222 w 2063611"/>
              <a:gd name="connsiteY21" fmla="*/ 951547 h 4150302"/>
              <a:gd name="connsiteX22" fmla="*/ 402830 w 2063611"/>
              <a:gd name="connsiteY22" fmla="*/ 965835 h 4150302"/>
              <a:gd name="connsiteX23" fmla="*/ 539990 w 2063611"/>
              <a:gd name="connsiteY23" fmla="*/ 1060132 h 4150302"/>
              <a:gd name="connsiteX24" fmla="*/ 722870 w 2063611"/>
              <a:gd name="connsiteY24" fmla="*/ 1148715 h 4150302"/>
              <a:gd name="connsiteX25" fmla="*/ 401877 w 2063611"/>
              <a:gd name="connsiteY25" fmla="*/ 1197292 h 4150302"/>
              <a:gd name="connsiteX26" fmla="*/ 523797 w 2063611"/>
              <a:gd name="connsiteY26" fmla="*/ 1303020 h 4150302"/>
              <a:gd name="connsiteX27" fmla="*/ 359015 w 2063611"/>
              <a:gd name="connsiteY27" fmla="*/ 1358265 h 4150302"/>
              <a:gd name="connsiteX28" fmla="*/ 630477 w 2063611"/>
              <a:gd name="connsiteY28" fmla="*/ 1405890 h 4150302"/>
              <a:gd name="connsiteX29" fmla="*/ 610475 w 2063611"/>
              <a:gd name="connsiteY29" fmla="*/ 1480185 h 4150302"/>
              <a:gd name="connsiteX30" fmla="*/ 279005 w 2063611"/>
              <a:gd name="connsiteY30" fmla="*/ 1581150 h 4150302"/>
              <a:gd name="connsiteX31" fmla="*/ 543800 w 2063611"/>
              <a:gd name="connsiteY31" fmla="*/ 1681162 h 4150302"/>
              <a:gd name="connsiteX32" fmla="*/ 620000 w 2063611"/>
              <a:gd name="connsiteY32" fmla="*/ 1659255 h 4150302"/>
              <a:gd name="connsiteX33" fmla="*/ 727632 w 2063611"/>
              <a:gd name="connsiteY33" fmla="*/ 1655445 h 4150302"/>
              <a:gd name="connsiteX34" fmla="*/ 597140 w 2063611"/>
              <a:gd name="connsiteY34" fmla="*/ 1752600 h 4150302"/>
              <a:gd name="connsiteX35" fmla="*/ 210425 w 2063611"/>
              <a:gd name="connsiteY35" fmla="*/ 1787842 h 4150302"/>
              <a:gd name="connsiteX36" fmla="*/ 207567 w 2063611"/>
              <a:gd name="connsiteY36" fmla="*/ 1855470 h 4150302"/>
              <a:gd name="connsiteX37" fmla="*/ 328535 w 2063611"/>
              <a:gd name="connsiteY37" fmla="*/ 1906905 h 4150302"/>
              <a:gd name="connsiteX38" fmla="*/ 465695 w 2063611"/>
              <a:gd name="connsiteY38" fmla="*/ 1909762 h 4150302"/>
              <a:gd name="connsiteX39" fmla="*/ 546657 w 2063611"/>
              <a:gd name="connsiteY39" fmla="*/ 1945957 h 4150302"/>
              <a:gd name="connsiteX40" fmla="*/ 595235 w 2063611"/>
              <a:gd name="connsiteY40" fmla="*/ 1997392 h 4150302"/>
              <a:gd name="connsiteX41" fmla="*/ 268527 w 2063611"/>
              <a:gd name="connsiteY41" fmla="*/ 2017395 h 4150302"/>
              <a:gd name="connsiteX42" fmla="*/ 229475 w 2063611"/>
              <a:gd name="connsiteY42" fmla="*/ 2042160 h 4150302"/>
              <a:gd name="connsiteX43" fmla="*/ 255192 w 2063611"/>
              <a:gd name="connsiteY43" fmla="*/ 2085022 h 4150302"/>
              <a:gd name="connsiteX44" fmla="*/ 413307 w 2063611"/>
              <a:gd name="connsiteY44" fmla="*/ 2144077 h 4150302"/>
              <a:gd name="connsiteX45" fmla="*/ 473315 w 2063611"/>
              <a:gd name="connsiteY45" fmla="*/ 2166937 h 4150302"/>
              <a:gd name="connsiteX46" fmla="*/ 262812 w 2063611"/>
              <a:gd name="connsiteY46" fmla="*/ 2221230 h 4150302"/>
              <a:gd name="connsiteX47" fmla="*/ 98982 w 2063611"/>
              <a:gd name="connsiteY47" fmla="*/ 2243137 h 4150302"/>
              <a:gd name="connsiteX48" fmla="*/ 38022 w 2063611"/>
              <a:gd name="connsiteY48" fmla="*/ 2283142 h 4150302"/>
              <a:gd name="connsiteX49" fmla="*/ 77075 w 2063611"/>
              <a:gd name="connsiteY49" fmla="*/ 2346007 h 4150302"/>
              <a:gd name="connsiteX50" fmla="*/ 196137 w 2063611"/>
              <a:gd name="connsiteY50" fmla="*/ 2437447 h 4150302"/>
              <a:gd name="connsiteX51" fmla="*/ 165657 w 2063611"/>
              <a:gd name="connsiteY51" fmla="*/ 2471737 h 4150302"/>
              <a:gd name="connsiteX52" fmla="*/ 194232 w 2063611"/>
              <a:gd name="connsiteY52" fmla="*/ 2512695 h 4150302"/>
              <a:gd name="connsiteX53" fmla="*/ 294245 w 2063611"/>
              <a:gd name="connsiteY53" fmla="*/ 2551747 h 4150302"/>
              <a:gd name="connsiteX54" fmla="*/ 69455 w 2063611"/>
              <a:gd name="connsiteY54" fmla="*/ 2582227 h 4150302"/>
              <a:gd name="connsiteX55" fmla="*/ 51357 w 2063611"/>
              <a:gd name="connsiteY55" fmla="*/ 2652712 h 4150302"/>
              <a:gd name="connsiteX56" fmla="*/ 103745 w 2063611"/>
              <a:gd name="connsiteY56" fmla="*/ 2686050 h 4150302"/>
              <a:gd name="connsiteX57" fmla="*/ 207567 w 2063611"/>
              <a:gd name="connsiteY57" fmla="*/ 2720340 h 4150302"/>
              <a:gd name="connsiteX58" fmla="*/ 255192 w 2063611"/>
              <a:gd name="connsiteY58" fmla="*/ 2748915 h 4150302"/>
              <a:gd name="connsiteX59" fmla="*/ 351395 w 2063611"/>
              <a:gd name="connsiteY59" fmla="*/ 2726055 h 4150302"/>
              <a:gd name="connsiteX60" fmla="*/ 247572 w 2063611"/>
              <a:gd name="connsiteY60" fmla="*/ 2751772 h 4150302"/>
              <a:gd name="connsiteX61" fmla="*/ 38022 w 2063611"/>
              <a:gd name="connsiteY61" fmla="*/ 2799397 h 4150302"/>
              <a:gd name="connsiteX62" fmla="*/ 38975 w 2063611"/>
              <a:gd name="connsiteY62" fmla="*/ 2858452 h 4150302"/>
              <a:gd name="connsiteX63" fmla="*/ 81837 w 2063611"/>
              <a:gd name="connsiteY63" fmla="*/ 2887980 h 4150302"/>
              <a:gd name="connsiteX64" fmla="*/ 148512 w 2063611"/>
              <a:gd name="connsiteY64" fmla="*/ 2895600 h 4150302"/>
              <a:gd name="connsiteX65" fmla="*/ 336155 w 2063611"/>
              <a:gd name="connsiteY65" fmla="*/ 2907030 h 4150302"/>
              <a:gd name="connsiteX66" fmla="*/ 294245 w 2063611"/>
              <a:gd name="connsiteY66" fmla="*/ 2948940 h 4150302"/>
              <a:gd name="connsiteX67" fmla="*/ 354252 w 2063611"/>
              <a:gd name="connsiteY67" fmla="*/ 2973705 h 4150302"/>
              <a:gd name="connsiteX68" fmla="*/ 504747 w 2063611"/>
              <a:gd name="connsiteY68" fmla="*/ 3022282 h 4150302"/>
              <a:gd name="connsiteX69" fmla="*/ 596187 w 2063611"/>
              <a:gd name="connsiteY69" fmla="*/ 3050857 h 4150302"/>
              <a:gd name="connsiteX70" fmla="*/ 818120 w 2063611"/>
              <a:gd name="connsiteY70" fmla="*/ 2947035 h 4150302"/>
              <a:gd name="connsiteX71" fmla="*/ 950517 w 2063611"/>
              <a:gd name="connsiteY71" fmla="*/ 2920365 h 4150302"/>
              <a:gd name="connsiteX72" fmla="*/ 1041854 w 2063611"/>
              <a:gd name="connsiteY72" fmla="*/ 4098012 h 4150302"/>
              <a:gd name="connsiteX73" fmla="*/ 1102551 w 2063611"/>
              <a:gd name="connsiteY73" fmla="*/ 3850527 h 4150302"/>
              <a:gd name="connsiteX74" fmla="*/ 1112442 w 2063611"/>
              <a:gd name="connsiteY74" fmla="*/ 3013710 h 4150302"/>
              <a:gd name="connsiteX75" fmla="*/ 1184832 w 2063611"/>
              <a:gd name="connsiteY75" fmla="*/ 2989897 h 4150302"/>
              <a:gd name="connsiteX76" fmla="*/ 1461057 w 2063611"/>
              <a:gd name="connsiteY76" fmla="*/ 3019425 h 4150302"/>
              <a:gd name="connsiteX77" fmla="*/ 1554402 w 2063611"/>
              <a:gd name="connsiteY77" fmla="*/ 2995612 h 4150302"/>
              <a:gd name="connsiteX78" fmla="*/ 1672512 w 2063611"/>
              <a:gd name="connsiteY78" fmla="*/ 3023235 h 4150302"/>
              <a:gd name="connsiteX79" fmla="*/ 1741092 w 2063611"/>
              <a:gd name="connsiteY79" fmla="*/ 2988945 h 4150302"/>
              <a:gd name="connsiteX80" fmla="*/ 1886825 w 2063611"/>
              <a:gd name="connsiteY80" fmla="*/ 3002280 h 4150302"/>
              <a:gd name="connsiteX81" fmla="*/ 1881110 w 2063611"/>
              <a:gd name="connsiteY81" fmla="*/ 2937510 h 4150302"/>
              <a:gd name="connsiteX82" fmla="*/ 1957310 w 2063611"/>
              <a:gd name="connsiteY82" fmla="*/ 2940367 h 4150302"/>
              <a:gd name="connsiteX83" fmla="*/ 1941117 w 2063611"/>
              <a:gd name="connsiteY83" fmla="*/ 2906077 h 4150302"/>
              <a:gd name="connsiteX84" fmla="*/ 1836342 w 2063611"/>
              <a:gd name="connsiteY84" fmla="*/ 2846070 h 4150302"/>
              <a:gd name="connsiteX85" fmla="*/ 1876347 w 2063611"/>
              <a:gd name="connsiteY85" fmla="*/ 2811780 h 4150302"/>
              <a:gd name="connsiteX86" fmla="*/ 1902065 w 2063611"/>
              <a:gd name="connsiteY86" fmla="*/ 2783205 h 4150302"/>
              <a:gd name="connsiteX87" fmla="*/ 2024937 w 2063611"/>
              <a:gd name="connsiteY87" fmla="*/ 2750820 h 4150302"/>
              <a:gd name="connsiteX88" fmla="*/ 2029700 w 2063611"/>
              <a:gd name="connsiteY88" fmla="*/ 2704147 h 4150302"/>
              <a:gd name="connsiteX89" fmla="*/ 2001125 w 2063611"/>
              <a:gd name="connsiteY89" fmla="*/ 2663190 h 4150302"/>
              <a:gd name="connsiteX90" fmla="*/ 1936355 w 2063611"/>
              <a:gd name="connsiteY90" fmla="*/ 2638425 h 4150302"/>
              <a:gd name="connsiteX91" fmla="*/ 1785860 w 2063611"/>
              <a:gd name="connsiteY91" fmla="*/ 2644140 h 4150302"/>
              <a:gd name="connsiteX92" fmla="*/ 1490585 w 2063611"/>
              <a:gd name="connsiteY92" fmla="*/ 2531745 h 4150302"/>
              <a:gd name="connsiteX93" fmla="*/ 1584882 w 2063611"/>
              <a:gd name="connsiteY93" fmla="*/ 2527935 h 4150302"/>
              <a:gd name="connsiteX94" fmla="*/ 1817292 w 2063611"/>
              <a:gd name="connsiteY94" fmla="*/ 2559367 h 4150302"/>
              <a:gd name="connsiteX95" fmla="*/ 1931592 w 2063611"/>
              <a:gd name="connsiteY95" fmla="*/ 2442210 h 4150302"/>
              <a:gd name="connsiteX96" fmla="*/ 1993505 w 2063611"/>
              <a:gd name="connsiteY96" fmla="*/ 2409825 h 4150302"/>
              <a:gd name="connsiteX97" fmla="*/ 1985885 w 2063611"/>
              <a:gd name="connsiteY97" fmla="*/ 2380297 h 4150302"/>
              <a:gd name="connsiteX98" fmla="*/ 1542020 w 2063611"/>
              <a:gd name="connsiteY98" fmla="*/ 2321242 h 4150302"/>
              <a:gd name="connsiteX99" fmla="*/ 1547735 w 2063611"/>
              <a:gd name="connsiteY99" fmla="*/ 2275522 h 4150302"/>
              <a:gd name="connsiteX100" fmla="*/ 1816340 w 2063611"/>
              <a:gd name="connsiteY100" fmla="*/ 2284095 h 4150302"/>
              <a:gd name="connsiteX101" fmla="*/ 1987790 w 2063611"/>
              <a:gd name="connsiteY101" fmla="*/ 2151697 h 4150302"/>
              <a:gd name="connsiteX102" fmla="*/ 2006840 w 2063611"/>
              <a:gd name="connsiteY102" fmla="*/ 2117407 h 4150302"/>
              <a:gd name="connsiteX103" fmla="*/ 1692515 w 2063611"/>
              <a:gd name="connsiteY103" fmla="*/ 2054542 h 4150302"/>
              <a:gd name="connsiteX104" fmla="*/ 1801100 w 2063611"/>
              <a:gd name="connsiteY104" fmla="*/ 2020252 h 4150302"/>
              <a:gd name="connsiteX105" fmla="*/ 1829675 w 2063611"/>
              <a:gd name="connsiteY105" fmla="*/ 1993582 h 4150302"/>
              <a:gd name="connsiteX106" fmla="*/ 1868727 w 2063611"/>
              <a:gd name="connsiteY106" fmla="*/ 1927860 h 4150302"/>
              <a:gd name="connsiteX107" fmla="*/ 1593455 w 2063611"/>
              <a:gd name="connsiteY107" fmla="*/ 1862137 h 4150302"/>
              <a:gd name="connsiteX108" fmla="*/ 1816340 w 2063611"/>
              <a:gd name="connsiteY108" fmla="*/ 1730692 h 4150302"/>
              <a:gd name="connsiteX109" fmla="*/ 1584882 w 2063611"/>
              <a:gd name="connsiteY109" fmla="*/ 1722120 h 4150302"/>
              <a:gd name="connsiteX110" fmla="*/ 1632507 w 2063611"/>
              <a:gd name="connsiteY110" fmla="*/ 1685925 h 4150302"/>
              <a:gd name="connsiteX111" fmla="*/ 1641080 w 2063611"/>
              <a:gd name="connsiteY111" fmla="*/ 1644967 h 4150302"/>
              <a:gd name="connsiteX112" fmla="*/ 1430577 w 2063611"/>
              <a:gd name="connsiteY112" fmla="*/ 1605915 h 4150302"/>
              <a:gd name="connsiteX113" fmla="*/ 1512492 w 2063611"/>
              <a:gd name="connsiteY113" fmla="*/ 1549717 h 4150302"/>
              <a:gd name="connsiteX114" fmla="*/ 1690610 w 2063611"/>
              <a:gd name="connsiteY114" fmla="*/ 1452562 h 4150302"/>
              <a:gd name="connsiteX115" fmla="*/ 1532495 w 2063611"/>
              <a:gd name="connsiteY115" fmla="*/ 1428750 h 4150302"/>
              <a:gd name="connsiteX116" fmla="*/ 1513445 w 2063611"/>
              <a:gd name="connsiteY116" fmla="*/ 1381125 h 4150302"/>
              <a:gd name="connsiteX117" fmla="*/ 1275320 w 2063611"/>
              <a:gd name="connsiteY117" fmla="*/ 1353502 h 4150302"/>
              <a:gd name="connsiteX118" fmla="*/ 1561070 w 2063611"/>
              <a:gd name="connsiteY118" fmla="*/ 1321117 h 4150302"/>
              <a:gd name="connsiteX119" fmla="*/ 1586787 w 2063611"/>
              <a:gd name="connsiteY119" fmla="*/ 1202055 h 4150302"/>
              <a:gd name="connsiteX120" fmla="*/ 1433435 w 2063611"/>
              <a:gd name="connsiteY120" fmla="*/ 1143952 h 4150302"/>
              <a:gd name="connsiteX121" fmla="*/ 1120062 w 2063611"/>
              <a:gd name="connsiteY121" fmla="*/ 1087755 h 4150302"/>
              <a:gd name="connsiteX122" fmla="*/ 1302942 w 2063611"/>
              <a:gd name="connsiteY122" fmla="*/ 1102042 h 4150302"/>
              <a:gd name="connsiteX123" fmla="*/ 1399145 w 2063611"/>
              <a:gd name="connsiteY123" fmla="*/ 1087755 h 4150302"/>
              <a:gd name="connsiteX124" fmla="*/ 1501062 w 2063611"/>
              <a:gd name="connsiteY124" fmla="*/ 1033462 h 4150302"/>
              <a:gd name="connsiteX125" fmla="*/ 1524875 w 2063611"/>
              <a:gd name="connsiteY125" fmla="*/ 962025 h 4150302"/>
              <a:gd name="connsiteX126" fmla="*/ 1414385 w 2063611"/>
              <a:gd name="connsiteY126" fmla="*/ 931545 h 4150302"/>
              <a:gd name="connsiteX127" fmla="*/ 1147685 w 2063611"/>
              <a:gd name="connsiteY127" fmla="*/ 896302 h 4150302"/>
              <a:gd name="connsiteX128" fmla="*/ 1297227 w 2063611"/>
              <a:gd name="connsiteY128" fmla="*/ 877252 h 4150302"/>
              <a:gd name="connsiteX129" fmla="*/ 1344852 w 2063611"/>
              <a:gd name="connsiteY129" fmla="*/ 861060 h 4150302"/>
              <a:gd name="connsiteX130" fmla="*/ 1473440 w 2063611"/>
              <a:gd name="connsiteY130" fmla="*/ 824865 h 4150302"/>
              <a:gd name="connsiteX131" fmla="*/ 1356282 w 2063611"/>
              <a:gd name="connsiteY131" fmla="*/ 791527 h 4150302"/>
              <a:gd name="connsiteX132" fmla="*/ 1123872 w 2063611"/>
              <a:gd name="connsiteY132" fmla="*/ 748665 h 4150302"/>
              <a:gd name="connsiteX133" fmla="*/ 1012430 w 2063611"/>
              <a:gd name="connsiteY133" fmla="*/ 648652 h 4150302"/>
              <a:gd name="connsiteX134" fmla="*/ 1081010 w 2063611"/>
              <a:gd name="connsiteY134" fmla="*/ 666750 h 4150302"/>
              <a:gd name="connsiteX135" fmla="*/ 1237220 w 2063611"/>
              <a:gd name="connsiteY135" fmla="*/ 720090 h 4150302"/>
              <a:gd name="connsiteX136" fmla="*/ 1382000 w 2063611"/>
              <a:gd name="connsiteY136" fmla="*/ 660082 h 4150302"/>
              <a:gd name="connsiteX137" fmla="*/ 1167687 w 2063611"/>
              <a:gd name="connsiteY137" fmla="*/ 582930 h 4150302"/>
              <a:gd name="connsiteX138" fmla="*/ 1173402 w 2063611"/>
              <a:gd name="connsiteY138" fmla="*/ 506730 h 4150302"/>
              <a:gd name="connsiteX139" fmla="*/ 1221027 w 2063611"/>
              <a:gd name="connsiteY139" fmla="*/ 408622 h 4150302"/>
              <a:gd name="connsiteX140" fmla="*/ 1244840 w 2063611"/>
              <a:gd name="connsiteY140" fmla="*/ 291465 h 4150302"/>
              <a:gd name="connsiteX141" fmla="*/ 1028622 w 2063611"/>
              <a:gd name="connsiteY141" fmla="*/ 443865 h 4150302"/>
              <a:gd name="connsiteX142" fmla="*/ 1051482 w 2063611"/>
              <a:gd name="connsiteY142" fmla="*/ 315277 h 4150302"/>
              <a:gd name="connsiteX143" fmla="*/ 1045767 w 2063611"/>
              <a:gd name="connsiteY143" fmla="*/ 244792 h 4150302"/>
              <a:gd name="connsiteX144" fmla="*/ 1105775 w 2063611"/>
              <a:gd name="connsiteY144" fmla="*/ 204787 h 4150302"/>
              <a:gd name="connsiteX145" fmla="*/ 1057197 w 2063611"/>
              <a:gd name="connsiteY145" fmla="*/ 178117 h 4150302"/>
              <a:gd name="connsiteX146" fmla="*/ 984807 w 2063611"/>
              <a:gd name="connsiteY146" fmla="*/ 184785 h 4150302"/>
              <a:gd name="connsiteX147" fmla="*/ 989570 w 2063611"/>
              <a:gd name="connsiteY147" fmla="*/ 104775 h 4150302"/>
              <a:gd name="connsiteX148" fmla="*/ 941945 w 2063611"/>
              <a:gd name="connsiteY148" fmla="*/ 0 h 4150302"/>
              <a:gd name="connsiteX149" fmla="*/ 941945 w 2063611"/>
              <a:gd name="connsiteY149" fmla="*/ 0 h 4150302"/>
              <a:gd name="connsiteX150" fmla="*/ 941945 w 2063611"/>
              <a:gd name="connsiteY150" fmla="*/ 0 h 4150302"/>
              <a:gd name="connsiteX151" fmla="*/ 879080 w 2063611"/>
              <a:gd name="connsiteY151" fmla="*/ 280035 h 4150302"/>
              <a:gd name="connsiteX152" fmla="*/ 900987 w 2063611"/>
              <a:gd name="connsiteY152" fmla="*/ 320040 h 4150302"/>
              <a:gd name="connsiteX153" fmla="*/ 879080 w 2063611"/>
              <a:gd name="connsiteY153" fmla="*/ 280035 h 4150302"/>
              <a:gd name="connsiteX154" fmla="*/ 856220 w 2063611"/>
              <a:gd name="connsiteY154" fmla="*/ 397192 h 4150302"/>
              <a:gd name="connsiteX155" fmla="*/ 869555 w 2063611"/>
              <a:gd name="connsiteY155" fmla="*/ 428625 h 4150302"/>
              <a:gd name="connsiteX156" fmla="*/ 856220 w 2063611"/>
              <a:gd name="connsiteY156" fmla="*/ 397192 h 4150302"/>
              <a:gd name="connsiteX157" fmla="*/ 1109585 w 2063611"/>
              <a:gd name="connsiteY157" fmla="*/ 462915 h 4150302"/>
              <a:gd name="connsiteX158" fmla="*/ 1059102 w 2063611"/>
              <a:gd name="connsiteY158" fmla="*/ 503872 h 4150302"/>
              <a:gd name="connsiteX159" fmla="*/ 1109585 w 2063611"/>
              <a:gd name="connsiteY159" fmla="*/ 462915 h 4150302"/>
              <a:gd name="connsiteX160" fmla="*/ 1001952 w 2063611"/>
              <a:gd name="connsiteY160" fmla="*/ 577215 h 4150302"/>
              <a:gd name="connsiteX161" fmla="*/ 1021955 w 2063611"/>
              <a:gd name="connsiteY161" fmla="*/ 592455 h 4150302"/>
              <a:gd name="connsiteX162" fmla="*/ 1001952 w 2063611"/>
              <a:gd name="connsiteY162" fmla="*/ 577215 h 4150302"/>
              <a:gd name="connsiteX163" fmla="*/ 1001952 w 2063611"/>
              <a:gd name="connsiteY163" fmla="*/ 577215 h 4150302"/>
              <a:gd name="connsiteX164" fmla="*/ 1103870 w 2063611"/>
              <a:gd name="connsiteY164" fmla="*/ 596265 h 4150302"/>
              <a:gd name="connsiteX165" fmla="*/ 1103870 w 2063611"/>
              <a:gd name="connsiteY165" fmla="*/ 596265 h 4150302"/>
              <a:gd name="connsiteX166" fmla="*/ 1243887 w 2063611"/>
              <a:gd name="connsiteY166" fmla="*/ 625792 h 4150302"/>
              <a:gd name="connsiteX167" fmla="*/ 1243887 w 2063611"/>
              <a:gd name="connsiteY167" fmla="*/ 625792 h 4150302"/>
              <a:gd name="connsiteX168" fmla="*/ 1025765 w 2063611"/>
              <a:gd name="connsiteY168" fmla="*/ 753427 h 4150302"/>
              <a:gd name="connsiteX169" fmla="*/ 1021002 w 2063611"/>
              <a:gd name="connsiteY169" fmla="*/ 773430 h 4150302"/>
              <a:gd name="connsiteX170" fmla="*/ 1025765 w 2063611"/>
              <a:gd name="connsiteY170" fmla="*/ 753427 h 4150302"/>
              <a:gd name="connsiteX171" fmla="*/ 1025765 w 2063611"/>
              <a:gd name="connsiteY171" fmla="*/ 753427 h 4150302"/>
              <a:gd name="connsiteX172" fmla="*/ 954327 w 2063611"/>
              <a:gd name="connsiteY172" fmla="*/ 860107 h 4150302"/>
              <a:gd name="connsiteX173" fmla="*/ 954327 w 2063611"/>
              <a:gd name="connsiteY173" fmla="*/ 860107 h 4150302"/>
              <a:gd name="connsiteX174" fmla="*/ 1029575 w 2063611"/>
              <a:gd name="connsiteY174" fmla="*/ 877252 h 4150302"/>
              <a:gd name="connsiteX175" fmla="*/ 1029575 w 2063611"/>
              <a:gd name="connsiteY175" fmla="*/ 877252 h 4150302"/>
              <a:gd name="connsiteX176" fmla="*/ 914322 w 2063611"/>
              <a:gd name="connsiteY176" fmla="*/ 881062 h 4150302"/>
              <a:gd name="connsiteX177" fmla="*/ 914322 w 2063611"/>
              <a:gd name="connsiteY177" fmla="*/ 881062 h 4150302"/>
              <a:gd name="connsiteX178" fmla="*/ 867650 w 2063611"/>
              <a:gd name="connsiteY178" fmla="*/ 897255 h 4150302"/>
              <a:gd name="connsiteX179" fmla="*/ 867650 w 2063611"/>
              <a:gd name="connsiteY179" fmla="*/ 897255 h 4150302"/>
              <a:gd name="connsiteX180" fmla="*/ 674292 w 2063611"/>
              <a:gd name="connsiteY180" fmla="*/ 897255 h 4150302"/>
              <a:gd name="connsiteX181" fmla="*/ 770495 w 2063611"/>
              <a:gd name="connsiteY181" fmla="*/ 939165 h 4150302"/>
              <a:gd name="connsiteX182" fmla="*/ 674292 w 2063611"/>
              <a:gd name="connsiteY182" fmla="*/ 897255 h 4150302"/>
              <a:gd name="connsiteX183" fmla="*/ 1525827 w 2063611"/>
              <a:gd name="connsiteY183" fmla="*/ 1320165 h 4150302"/>
              <a:gd name="connsiteX184" fmla="*/ 1525827 w 2063611"/>
              <a:gd name="connsiteY184" fmla="*/ 1320165 h 4150302"/>
              <a:gd name="connsiteX185" fmla="*/ 750492 w 2063611"/>
              <a:gd name="connsiteY185" fmla="*/ 1416367 h 4150302"/>
              <a:gd name="connsiteX186" fmla="*/ 750492 w 2063611"/>
              <a:gd name="connsiteY186" fmla="*/ 1416367 h 4150302"/>
              <a:gd name="connsiteX187" fmla="*/ 1551545 w 2063611"/>
              <a:gd name="connsiteY187" fmla="*/ 1757362 h 4150302"/>
              <a:gd name="connsiteX188" fmla="*/ 1551545 w 2063611"/>
              <a:gd name="connsiteY188" fmla="*/ 1757362 h 4150302"/>
              <a:gd name="connsiteX189" fmla="*/ 1759190 w 2063611"/>
              <a:gd name="connsiteY189" fmla="*/ 1800225 h 4150302"/>
              <a:gd name="connsiteX190" fmla="*/ 1759190 w 2063611"/>
              <a:gd name="connsiteY190" fmla="*/ 1800225 h 4150302"/>
              <a:gd name="connsiteX191" fmla="*/ 1762047 w 2063611"/>
              <a:gd name="connsiteY191" fmla="*/ 1999297 h 4150302"/>
              <a:gd name="connsiteX192" fmla="*/ 1762047 w 2063611"/>
              <a:gd name="connsiteY192" fmla="*/ 1999297 h 4150302"/>
              <a:gd name="connsiteX193" fmla="*/ 144702 w 2063611"/>
              <a:gd name="connsiteY193" fmla="*/ 2322195 h 4150302"/>
              <a:gd name="connsiteX194" fmla="*/ 144702 w 2063611"/>
              <a:gd name="connsiteY194" fmla="*/ 2322195 h 4150302"/>
              <a:gd name="connsiteX195" fmla="*/ 294245 w 2063611"/>
              <a:gd name="connsiteY195" fmla="*/ 2390775 h 4150302"/>
              <a:gd name="connsiteX196" fmla="*/ 461885 w 2063611"/>
              <a:gd name="connsiteY196" fmla="*/ 2419350 h 4150302"/>
              <a:gd name="connsiteX197" fmla="*/ 294245 w 2063611"/>
              <a:gd name="connsiteY197" fmla="*/ 2390775 h 4150302"/>
              <a:gd name="connsiteX198" fmla="*/ 510462 w 2063611"/>
              <a:gd name="connsiteY198" fmla="*/ 2399347 h 4150302"/>
              <a:gd name="connsiteX199" fmla="*/ 510462 w 2063611"/>
              <a:gd name="connsiteY199" fmla="*/ 2399347 h 4150302"/>
              <a:gd name="connsiteX200" fmla="*/ 416165 w 2063611"/>
              <a:gd name="connsiteY200" fmla="*/ 2728912 h 4150302"/>
              <a:gd name="connsiteX201" fmla="*/ 416165 w 2063611"/>
              <a:gd name="connsiteY201" fmla="*/ 2728912 h 4150302"/>
              <a:gd name="connsiteX0" fmla="*/ 941945 w 2063611"/>
              <a:gd name="connsiteY0" fmla="*/ 0 h 4135016"/>
              <a:gd name="connsiteX1" fmla="*/ 876222 w 2063611"/>
              <a:gd name="connsiteY1" fmla="*/ 98107 h 4135016"/>
              <a:gd name="connsiteX2" fmla="*/ 901940 w 2063611"/>
              <a:gd name="connsiteY2" fmla="*/ 231457 h 4135016"/>
              <a:gd name="connsiteX3" fmla="*/ 826692 w 2063611"/>
              <a:gd name="connsiteY3" fmla="*/ 186690 h 4135016"/>
              <a:gd name="connsiteX4" fmla="*/ 810500 w 2063611"/>
              <a:gd name="connsiteY4" fmla="*/ 294322 h 4135016"/>
              <a:gd name="connsiteX5" fmla="*/ 802880 w 2063611"/>
              <a:gd name="connsiteY5" fmla="*/ 320992 h 4135016"/>
              <a:gd name="connsiteX6" fmla="*/ 677150 w 2063611"/>
              <a:gd name="connsiteY6" fmla="*/ 374332 h 4135016"/>
              <a:gd name="connsiteX7" fmla="*/ 696200 w 2063611"/>
              <a:gd name="connsiteY7" fmla="*/ 443865 h 4135016"/>
              <a:gd name="connsiteX8" fmla="*/ 707630 w 2063611"/>
              <a:gd name="connsiteY8" fmla="*/ 532447 h 4135016"/>
              <a:gd name="connsiteX9" fmla="*/ 820977 w 2063611"/>
              <a:gd name="connsiteY9" fmla="*/ 566737 h 4135016"/>
              <a:gd name="connsiteX10" fmla="*/ 940040 w 2063611"/>
              <a:gd name="connsiteY10" fmla="*/ 570547 h 4135016"/>
              <a:gd name="connsiteX11" fmla="*/ 724775 w 2063611"/>
              <a:gd name="connsiteY11" fmla="*/ 611505 h 4135016"/>
              <a:gd name="connsiteX12" fmla="*/ 523797 w 2063611"/>
              <a:gd name="connsiteY12" fmla="*/ 594360 h 4135016"/>
              <a:gd name="connsiteX13" fmla="*/ 590472 w 2063611"/>
              <a:gd name="connsiteY13" fmla="*/ 641985 h 4135016"/>
              <a:gd name="connsiteX14" fmla="*/ 621905 w 2063611"/>
              <a:gd name="connsiteY14" fmla="*/ 681037 h 4135016"/>
              <a:gd name="connsiteX15" fmla="*/ 707630 w 2063611"/>
              <a:gd name="connsiteY15" fmla="*/ 721042 h 4135016"/>
              <a:gd name="connsiteX16" fmla="*/ 940040 w 2063611"/>
              <a:gd name="connsiteY16" fmla="*/ 681990 h 4135016"/>
              <a:gd name="connsiteX17" fmla="*/ 667625 w 2063611"/>
              <a:gd name="connsiteY17" fmla="*/ 751522 h 4135016"/>
              <a:gd name="connsiteX18" fmla="*/ 520940 w 2063611"/>
              <a:gd name="connsiteY18" fmla="*/ 781050 h 4135016"/>
              <a:gd name="connsiteX19" fmla="*/ 523797 w 2063611"/>
              <a:gd name="connsiteY19" fmla="*/ 839152 h 4135016"/>
              <a:gd name="connsiteX20" fmla="*/ 561897 w 2063611"/>
              <a:gd name="connsiteY20" fmla="*/ 905827 h 4135016"/>
              <a:gd name="connsiteX21" fmla="*/ 495222 w 2063611"/>
              <a:gd name="connsiteY21" fmla="*/ 951547 h 4135016"/>
              <a:gd name="connsiteX22" fmla="*/ 402830 w 2063611"/>
              <a:gd name="connsiteY22" fmla="*/ 965835 h 4135016"/>
              <a:gd name="connsiteX23" fmla="*/ 539990 w 2063611"/>
              <a:gd name="connsiteY23" fmla="*/ 1060132 h 4135016"/>
              <a:gd name="connsiteX24" fmla="*/ 722870 w 2063611"/>
              <a:gd name="connsiteY24" fmla="*/ 1148715 h 4135016"/>
              <a:gd name="connsiteX25" fmla="*/ 401877 w 2063611"/>
              <a:gd name="connsiteY25" fmla="*/ 1197292 h 4135016"/>
              <a:gd name="connsiteX26" fmla="*/ 523797 w 2063611"/>
              <a:gd name="connsiteY26" fmla="*/ 1303020 h 4135016"/>
              <a:gd name="connsiteX27" fmla="*/ 359015 w 2063611"/>
              <a:gd name="connsiteY27" fmla="*/ 1358265 h 4135016"/>
              <a:gd name="connsiteX28" fmla="*/ 630477 w 2063611"/>
              <a:gd name="connsiteY28" fmla="*/ 1405890 h 4135016"/>
              <a:gd name="connsiteX29" fmla="*/ 610475 w 2063611"/>
              <a:gd name="connsiteY29" fmla="*/ 1480185 h 4135016"/>
              <a:gd name="connsiteX30" fmla="*/ 279005 w 2063611"/>
              <a:gd name="connsiteY30" fmla="*/ 1581150 h 4135016"/>
              <a:gd name="connsiteX31" fmla="*/ 543800 w 2063611"/>
              <a:gd name="connsiteY31" fmla="*/ 1681162 h 4135016"/>
              <a:gd name="connsiteX32" fmla="*/ 620000 w 2063611"/>
              <a:gd name="connsiteY32" fmla="*/ 1659255 h 4135016"/>
              <a:gd name="connsiteX33" fmla="*/ 727632 w 2063611"/>
              <a:gd name="connsiteY33" fmla="*/ 1655445 h 4135016"/>
              <a:gd name="connsiteX34" fmla="*/ 597140 w 2063611"/>
              <a:gd name="connsiteY34" fmla="*/ 1752600 h 4135016"/>
              <a:gd name="connsiteX35" fmla="*/ 210425 w 2063611"/>
              <a:gd name="connsiteY35" fmla="*/ 1787842 h 4135016"/>
              <a:gd name="connsiteX36" fmla="*/ 207567 w 2063611"/>
              <a:gd name="connsiteY36" fmla="*/ 1855470 h 4135016"/>
              <a:gd name="connsiteX37" fmla="*/ 328535 w 2063611"/>
              <a:gd name="connsiteY37" fmla="*/ 1906905 h 4135016"/>
              <a:gd name="connsiteX38" fmla="*/ 465695 w 2063611"/>
              <a:gd name="connsiteY38" fmla="*/ 1909762 h 4135016"/>
              <a:gd name="connsiteX39" fmla="*/ 546657 w 2063611"/>
              <a:gd name="connsiteY39" fmla="*/ 1945957 h 4135016"/>
              <a:gd name="connsiteX40" fmla="*/ 595235 w 2063611"/>
              <a:gd name="connsiteY40" fmla="*/ 1997392 h 4135016"/>
              <a:gd name="connsiteX41" fmla="*/ 268527 w 2063611"/>
              <a:gd name="connsiteY41" fmla="*/ 2017395 h 4135016"/>
              <a:gd name="connsiteX42" fmla="*/ 229475 w 2063611"/>
              <a:gd name="connsiteY42" fmla="*/ 2042160 h 4135016"/>
              <a:gd name="connsiteX43" fmla="*/ 255192 w 2063611"/>
              <a:gd name="connsiteY43" fmla="*/ 2085022 h 4135016"/>
              <a:gd name="connsiteX44" fmla="*/ 413307 w 2063611"/>
              <a:gd name="connsiteY44" fmla="*/ 2144077 h 4135016"/>
              <a:gd name="connsiteX45" fmla="*/ 473315 w 2063611"/>
              <a:gd name="connsiteY45" fmla="*/ 2166937 h 4135016"/>
              <a:gd name="connsiteX46" fmla="*/ 262812 w 2063611"/>
              <a:gd name="connsiteY46" fmla="*/ 2221230 h 4135016"/>
              <a:gd name="connsiteX47" fmla="*/ 98982 w 2063611"/>
              <a:gd name="connsiteY47" fmla="*/ 2243137 h 4135016"/>
              <a:gd name="connsiteX48" fmla="*/ 38022 w 2063611"/>
              <a:gd name="connsiteY48" fmla="*/ 2283142 h 4135016"/>
              <a:gd name="connsiteX49" fmla="*/ 77075 w 2063611"/>
              <a:gd name="connsiteY49" fmla="*/ 2346007 h 4135016"/>
              <a:gd name="connsiteX50" fmla="*/ 196137 w 2063611"/>
              <a:gd name="connsiteY50" fmla="*/ 2437447 h 4135016"/>
              <a:gd name="connsiteX51" fmla="*/ 165657 w 2063611"/>
              <a:gd name="connsiteY51" fmla="*/ 2471737 h 4135016"/>
              <a:gd name="connsiteX52" fmla="*/ 194232 w 2063611"/>
              <a:gd name="connsiteY52" fmla="*/ 2512695 h 4135016"/>
              <a:gd name="connsiteX53" fmla="*/ 294245 w 2063611"/>
              <a:gd name="connsiteY53" fmla="*/ 2551747 h 4135016"/>
              <a:gd name="connsiteX54" fmla="*/ 69455 w 2063611"/>
              <a:gd name="connsiteY54" fmla="*/ 2582227 h 4135016"/>
              <a:gd name="connsiteX55" fmla="*/ 51357 w 2063611"/>
              <a:gd name="connsiteY55" fmla="*/ 2652712 h 4135016"/>
              <a:gd name="connsiteX56" fmla="*/ 103745 w 2063611"/>
              <a:gd name="connsiteY56" fmla="*/ 2686050 h 4135016"/>
              <a:gd name="connsiteX57" fmla="*/ 207567 w 2063611"/>
              <a:gd name="connsiteY57" fmla="*/ 2720340 h 4135016"/>
              <a:gd name="connsiteX58" fmla="*/ 255192 w 2063611"/>
              <a:gd name="connsiteY58" fmla="*/ 2748915 h 4135016"/>
              <a:gd name="connsiteX59" fmla="*/ 351395 w 2063611"/>
              <a:gd name="connsiteY59" fmla="*/ 2726055 h 4135016"/>
              <a:gd name="connsiteX60" fmla="*/ 247572 w 2063611"/>
              <a:gd name="connsiteY60" fmla="*/ 2751772 h 4135016"/>
              <a:gd name="connsiteX61" fmla="*/ 38022 w 2063611"/>
              <a:gd name="connsiteY61" fmla="*/ 2799397 h 4135016"/>
              <a:gd name="connsiteX62" fmla="*/ 38975 w 2063611"/>
              <a:gd name="connsiteY62" fmla="*/ 2858452 h 4135016"/>
              <a:gd name="connsiteX63" fmla="*/ 81837 w 2063611"/>
              <a:gd name="connsiteY63" fmla="*/ 2887980 h 4135016"/>
              <a:gd name="connsiteX64" fmla="*/ 148512 w 2063611"/>
              <a:gd name="connsiteY64" fmla="*/ 2895600 h 4135016"/>
              <a:gd name="connsiteX65" fmla="*/ 336155 w 2063611"/>
              <a:gd name="connsiteY65" fmla="*/ 2907030 h 4135016"/>
              <a:gd name="connsiteX66" fmla="*/ 294245 w 2063611"/>
              <a:gd name="connsiteY66" fmla="*/ 2948940 h 4135016"/>
              <a:gd name="connsiteX67" fmla="*/ 354252 w 2063611"/>
              <a:gd name="connsiteY67" fmla="*/ 2973705 h 4135016"/>
              <a:gd name="connsiteX68" fmla="*/ 504747 w 2063611"/>
              <a:gd name="connsiteY68" fmla="*/ 3022282 h 4135016"/>
              <a:gd name="connsiteX69" fmla="*/ 596187 w 2063611"/>
              <a:gd name="connsiteY69" fmla="*/ 3050857 h 4135016"/>
              <a:gd name="connsiteX70" fmla="*/ 818120 w 2063611"/>
              <a:gd name="connsiteY70" fmla="*/ 2947035 h 4135016"/>
              <a:gd name="connsiteX71" fmla="*/ 950517 w 2063611"/>
              <a:gd name="connsiteY71" fmla="*/ 2920365 h 4135016"/>
              <a:gd name="connsiteX72" fmla="*/ 1041854 w 2063611"/>
              <a:gd name="connsiteY72" fmla="*/ 4098012 h 4135016"/>
              <a:gd name="connsiteX73" fmla="*/ 1102551 w 2063611"/>
              <a:gd name="connsiteY73" fmla="*/ 3850527 h 4135016"/>
              <a:gd name="connsiteX74" fmla="*/ 1112442 w 2063611"/>
              <a:gd name="connsiteY74" fmla="*/ 3013710 h 4135016"/>
              <a:gd name="connsiteX75" fmla="*/ 1184832 w 2063611"/>
              <a:gd name="connsiteY75" fmla="*/ 2989897 h 4135016"/>
              <a:gd name="connsiteX76" fmla="*/ 1461057 w 2063611"/>
              <a:gd name="connsiteY76" fmla="*/ 3019425 h 4135016"/>
              <a:gd name="connsiteX77" fmla="*/ 1554402 w 2063611"/>
              <a:gd name="connsiteY77" fmla="*/ 2995612 h 4135016"/>
              <a:gd name="connsiteX78" fmla="*/ 1672512 w 2063611"/>
              <a:gd name="connsiteY78" fmla="*/ 3023235 h 4135016"/>
              <a:gd name="connsiteX79" fmla="*/ 1741092 w 2063611"/>
              <a:gd name="connsiteY79" fmla="*/ 2988945 h 4135016"/>
              <a:gd name="connsiteX80" fmla="*/ 1886825 w 2063611"/>
              <a:gd name="connsiteY80" fmla="*/ 3002280 h 4135016"/>
              <a:gd name="connsiteX81" fmla="*/ 1881110 w 2063611"/>
              <a:gd name="connsiteY81" fmla="*/ 2937510 h 4135016"/>
              <a:gd name="connsiteX82" fmla="*/ 1957310 w 2063611"/>
              <a:gd name="connsiteY82" fmla="*/ 2940367 h 4135016"/>
              <a:gd name="connsiteX83" fmla="*/ 1941117 w 2063611"/>
              <a:gd name="connsiteY83" fmla="*/ 2906077 h 4135016"/>
              <a:gd name="connsiteX84" fmla="*/ 1836342 w 2063611"/>
              <a:gd name="connsiteY84" fmla="*/ 2846070 h 4135016"/>
              <a:gd name="connsiteX85" fmla="*/ 1876347 w 2063611"/>
              <a:gd name="connsiteY85" fmla="*/ 2811780 h 4135016"/>
              <a:gd name="connsiteX86" fmla="*/ 1902065 w 2063611"/>
              <a:gd name="connsiteY86" fmla="*/ 2783205 h 4135016"/>
              <a:gd name="connsiteX87" fmla="*/ 2024937 w 2063611"/>
              <a:gd name="connsiteY87" fmla="*/ 2750820 h 4135016"/>
              <a:gd name="connsiteX88" fmla="*/ 2029700 w 2063611"/>
              <a:gd name="connsiteY88" fmla="*/ 2704147 h 4135016"/>
              <a:gd name="connsiteX89" fmla="*/ 2001125 w 2063611"/>
              <a:gd name="connsiteY89" fmla="*/ 2663190 h 4135016"/>
              <a:gd name="connsiteX90" fmla="*/ 1936355 w 2063611"/>
              <a:gd name="connsiteY90" fmla="*/ 2638425 h 4135016"/>
              <a:gd name="connsiteX91" fmla="*/ 1785860 w 2063611"/>
              <a:gd name="connsiteY91" fmla="*/ 2644140 h 4135016"/>
              <a:gd name="connsiteX92" fmla="*/ 1490585 w 2063611"/>
              <a:gd name="connsiteY92" fmla="*/ 2531745 h 4135016"/>
              <a:gd name="connsiteX93" fmla="*/ 1584882 w 2063611"/>
              <a:gd name="connsiteY93" fmla="*/ 2527935 h 4135016"/>
              <a:gd name="connsiteX94" fmla="*/ 1817292 w 2063611"/>
              <a:gd name="connsiteY94" fmla="*/ 2559367 h 4135016"/>
              <a:gd name="connsiteX95" fmla="*/ 1931592 w 2063611"/>
              <a:gd name="connsiteY95" fmla="*/ 2442210 h 4135016"/>
              <a:gd name="connsiteX96" fmla="*/ 1993505 w 2063611"/>
              <a:gd name="connsiteY96" fmla="*/ 2409825 h 4135016"/>
              <a:gd name="connsiteX97" fmla="*/ 1985885 w 2063611"/>
              <a:gd name="connsiteY97" fmla="*/ 2380297 h 4135016"/>
              <a:gd name="connsiteX98" fmla="*/ 1542020 w 2063611"/>
              <a:gd name="connsiteY98" fmla="*/ 2321242 h 4135016"/>
              <a:gd name="connsiteX99" fmla="*/ 1547735 w 2063611"/>
              <a:gd name="connsiteY99" fmla="*/ 2275522 h 4135016"/>
              <a:gd name="connsiteX100" fmla="*/ 1816340 w 2063611"/>
              <a:gd name="connsiteY100" fmla="*/ 2284095 h 4135016"/>
              <a:gd name="connsiteX101" fmla="*/ 1987790 w 2063611"/>
              <a:gd name="connsiteY101" fmla="*/ 2151697 h 4135016"/>
              <a:gd name="connsiteX102" fmla="*/ 2006840 w 2063611"/>
              <a:gd name="connsiteY102" fmla="*/ 2117407 h 4135016"/>
              <a:gd name="connsiteX103" fmla="*/ 1692515 w 2063611"/>
              <a:gd name="connsiteY103" fmla="*/ 2054542 h 4135016"/>
              <a:gd name="connsiteX104" fmla="*/ 1801100 w 2063611"/>
              <a:gd name="connsiteY104" fmla="*/ 2020252 h 4135016"/>
              <a:gd name="connsiteX105" fmla="*/ 1829675 w 2063611"/>
              <a:gd name="connsiteY105" fmla="*/ 1993582 h 4135016"/>
              <a:gd name="connsiteX106" fmla="*/ 1868727 w 2063611"/>
              <a:gd name="connsiteY106" fmla="*/ 1927860 h 4135016"/>
              <a:gd name="connsiteX107" fmla="*/ 1593455 w 2063611"/>
              <a:gd name="connsiteY107" fmla="*/ 1862137 h 4135016"/>
              <a:gd name="connsiteX108" fmla="*/ 1816340 w 2063611"/>
              <a:gd name="connsiteY108" fmla="*/ 1730692 h 4135016"/>
              <a:gd name="connsiteX109" fmla="*/ 1584882 w 2063611"/>
              <a:gd name="connsiteY109" fmla="*/ 1722120 h 4135016"/>
              <a:gd name="connsiteX110" fmla="*/ 1632507 w 2063611"/>
              <a:gd name="connsiteY110" fmla="*/ 1685925 h 4135016"/>
              <a:gd name="connsiteX111" fmla="*/ 1641080 w 2063611"/>
              <a:gd name="connsiteY111" fmla="*/ 1644967 h 4135016"/>
              <a:gd name="connsiteX112" fmla="*/ 1430577 w 2063611"/>
              <a:gd name="connsiteY112" fmla="*/ 1605915 h 4135016"/>
              <a:gd name="connsiteX113" fmla="*/ 1512492 w 2063611"/>
              <a:gd name="connsiteY113" fmla="*/ 1549717 h 4135016"/>
              <a:gd name="connsiteX114" fmla="*/ 1690610 w 2063611"/>
              <a:gd name="connsiteY114" fmla="*/ 1452562 h 4135016"/>
              <a:gd name="connsiteX115" fmla="*/ 1532495 w 2063611"/>
              <a:gd name="connsiteY115" fmla="*/ 1428750 h 4135016"/>
              <a:gd name="connsiteX116" fmla="*/ 1513445 w 2063611"/>
              <a:gd name="connsiteY116" fmla="*/ 1381125 h 4135016"/>
              <a:gd name="connsiteX117" fmla="*/ 1275320 w 2063611"/>
              <a:gd name="connsiteY117" fmla="*/ 1353502 h 4135016"/>
              <a:gd name="connsiteX118" fmla="*/ 1561070 w 2063611"/>
              <a:gd name="connsiteY118" fmla="*/ 1321117 h 4135016"/>
              <a:gd name="connsiteX119" fmla="*/ 1586787 w 2063611"/>
              <a:gd name="connsiteY119" fmla="*/ 1202055 h 4135016"/>
              <a:gd name="connsiteX120" fmla="*/ 1433435 w 2063611"/>
              <a:gd name="connsiteY120" fmla="*/ 1143952 h 4135016"/>
              <a:gd name="connsiteX121" fmla="*/ 1120062 w 2063611"/>
              <a:gd name="connsiteY121" fmla="*/ 1087755 h 4135016"/>
              <a:gd name="connsiteX122" fmla="*/ 1302942 w 2063611"/>
              <a:gd name="connsiteY122" fmla="*/ 1102042 h 4135016"/>
              <a:gd name="connsiteX123" fmla="*/ 1399145 w 2063611"/>
              <a:gd name="connsiteY123" fmla="*/ 1087755 h 4135016"/>
              <a:gd name="connsiteX124" fmla="*/ 1501062 w 2063611"/>
              <a:gd name="connsiteY124" fmla="*/ 1033462 h 4135016"/>
              <a:gd name="connsiteX125" fmla="*/ 1524875 w 2063611"/>
              <a:gd name="connsiteY125" fmla="*/ 962025 h 4135016"/>
              <a:gd name="connsiteX126" fmla="*/ 1414385 w 2063611"/>
              <a:gd name="connsiteY126" fmla="*/ 931545 h 4135016"/>
              <a:gd name="connsiteX127" fmla="*/ 1147685 w 2063611"/>
              <a:gd name="connsiteY127" fmla="*/ 896302 h 4135016"/>
              <a:gd name="connsiteX128" fmla="*/ 1297227 w 2063611"/>
              <a:gd name="connsiteY128" fmla="*/ 877252 h 4135016"/>
              <a:gd name="connsiteX129" fmla="*/ 1344852 w 2063611"/>
              <a:gd name="connsiteY129" fmla="*/ 861060 h 4135016"/>
              <a:gd name="connsiteX130" fmla="*/ 1473440 w 2063611"/>
              <a:gd name="connsiteY130" fmla="*/ 824865 h 4135016"/>
              <a:gd name="connsiteX131" fmla="*/ 1356282 w 2063611"/>
              <a:gd name="connsiteY131" fmla="*/ 791527 h 4135016"/>
              <a:gd name="connsiteX132" fmla="*/ 1123872 w 2063611"/>
              <a:gd name="connsiteY132" fmla="*/ 748665 h 4135016"/>
              <a:gd name="connsiteX133" fmla="*/ 1012430 w 2063611"/>
              <a:gd name="connsiteY133" fmla="*/ 648652 h 4135016"/>
              <a:gd name="connsiteX134" fmla="*/ 1081010 w 2063611"/>
              <a:gd name="connsiteY134" fmla="*/ 666750 h 4135016"/>
              <a:gd name="connsiteX135" fmla="*/ 1237220 w 2063611"/>
              <a:gd name="connsiteY135" fmla="*/ 720090 h 4135016"/>
              <a:gd name="connsiteX136" fmla="*/ 1382000 w 2063611"/>
              <a:gd name="connsiteY136" fmla="*/ 660082 h 4135016"/>
              <a:gd name="connsiteX137" fmla="*/ 1167687 w 2063611"/>
              <a:gd name="connsiteY137" fmla="*/ 582930 h 4135016"/>
              <a:gd name="connsiteX138" fmla="*/ 1173402 w 2063611"/>
              <a:gd name="connsiteY138" fmla="*/ 506730 h 4135016"/>
              <a:gd name="connsiteX139" fmla="*/ 1221027 w 2063611"/>
              <a:gd name="connsiteY139" fmla="*/ 408622 h 4135016"/>
              <a:gd name="connsiteX140" fmla="*/ 1244840 w 2063611"/>
              <a:gd name="connsiteY140" fmla="*/ 291465 h 4135016"/>
              <a:gd name="connsiteX141" fmla="*/ 1028622 w 2063611"/>
              <a:gd name="connsiteY141" fmla="*/ 443865 h 4135016"/>
              <a:gd name="connsiteX142" fmla="*/ 1051482 w 2063611"/>
              <a:gd name="connsiteY142" fmla="*/ 315277 h 4135016"/>
              <a:gd name="connsiteX143" fmla="*/ 1045767 w 2063611"/>
              <a:gd name="connsiteY143" fmla="*/ 244792 h 4135016"/>
              <a:gd name="connsiteX144" fmla="*/ 1105775 w 2063611"/>
              <a:gd name="connsiteY144" fmla="*/ 204787 h 4135016"/>
              <a:gd name="connsiteX145" fmla="*/ 1057197 w 2063611"/>
              <a:gd name="connsiteY145" fmla="*/ 178117 h 4135016"/>
              <a:gd name="connsiteX146" fmla="*/ 984807 w 2063611"/>
              <a:gd name="connsiteY146" fmla="*/ 184785 h 4135016"/>
              <a:gd name="connsiteX147" fmla="*/ 989570 w 2063611"/>
              <a:gd name="connsiteY147" fmla="*/ 104775 h 4135016"/>
              <a:gd name="connsiteX148" fmla="*/ 941945 w 2063611"/>
              <a:gd name="connsiteY148" fmla="*/ 0 h 4135016"/>
              <a:gd name="connsiteX149" fmla="*/ 941945 w 2063611"/>
              <a:gd name="connsiteY149" fmla="*/ 0 h 4135016"/>
              <a:gd name="connsiteX150" fmla="*/ 941945 w 2063611"/>
              <a:gd name="connsiteY150" fmla="*/ 0 h 4135016"/>
              <a:gd name="connsiteX151" fmla="*/ 879080 w 2063611"/>
              <a:gd name="connsiteY151" fmla="*/ 280035 h 4135016"/>
              <a:gd name="connsiteX152" fmla="*/ 900987 w 2063611"/>
              <a:gd name="connsiteY152" fmla="*/ 320040 h 4135016"/>
              <a:gd name="connsiteX153" fmla="*/ 879080 w 2063611"/>
              <a:gd name="connsiteY153" fmla="*/ 280035 h 4135016"/>
              <a:gd name="connsiteX154" fmla="*/ 856220 w 2063611"/>
              <a:gd name="connsiteY154" fmla="*/ 397192 h 4135016"/>
              <a:gd name="connsiteX155" fmla="*/ 869555 w 2063611"/>
              <a:gd name="connsiteY155" fmla="*/ 428625 h 4135016"/>
              <a:gd name="connsiteX156" fmla="*/ 856220 w 2063611"/>
              <a:gd name="connsiteY156" fmla="*/ 397192 h 4135016"/>
              <a:gd name="connsiteX157" fmla="*/ 1109585 w 2063611"/>
              <a:gd name="connsiteY157" fmla="*/ 462915 h 4135016"/>
              <a:gd name="connsiteX158" fmla="*/ 1059102 w 2063611"/>
              <a:gd name="connsiteY158" fmla="*/ 503872 h 4135016"/>
              <a:gd name="connsiteX159" fmla="*/ 1109585 w 2063611"/>
              <a:gd name="connsiteY159" fmla="*/ 462915 h 4135016"/>
              <a:gd name="connsiteX160" fmla="*/ 1001952 w 2063611"/>
              <a:gd name="connsiteY160" fmla="*/ 577215 h 4135016"/>
              <a:gd name="connsiteX161" fmla="*/ 1021955 w 2063611"/>
              <a:gd name="connsiteY161" fmla="*/ 592455 h 4135016"/>
              <a:gd name="connsiteX162" fmla="*/ 1001952 w 2063611"/>
              <a:gd name="connsiteY162" fmla="*/ 577215 h 4135016"/>
              <a:gd name="connsiteX163" fmla="*/ 1001952 w 2063611"/>
              <a:gd name="connsiteY163" fmla="*/ 577215 h 4135016"/>
              <a:gd name="connsiteX164" fmla="*/ 1103870 w 2063611"/>
              <a:gd name="connsiteY164" fmla="*/ 596265 h 4135016"/>
              <a:gd name="connsiteX165" fmla="*/ 1103870 w 2063611"/>
              <a:gd name="connsiteY165" fmla="*/ 596265 h 4135016"/>
              <a:gd name="connsiteX166" fmla="*/ 1243887 w 2063611"/>
              <a:gd name="connsiteY166" fmla="*/ 625792 h 4135016"/>
              <a:gd name="connsiteX167" fmla="*/ 1243887 w 2063611"/>
              <a:gd name="connsiteY167" fmla="*/ 625792 h 4135016"/>
              <a:gd name="connsiteX168" fmla="*/ 1025765 w 2063611"/>
              <a:gd name="connsiteY168" fmla="*/ 753427 h 4135016"/>
              <a:gd name="connsiteX169" fmla="*/ 1021002 w 2063611"/>
              <a:gd name="connsiteY169" fmla="*/ 773430 h 4135016"/>
              <a:gd name="connsiteX170" fmla="*/ 1025765 w 2063611"/>
              <a:gd name="connsiteY170" fmla="*/ 753427 h 4135016"/>
              <a:gd name="connsiteX171" fmla="*/ 1025765 w 2063611"/>
              <a:gd name="connsiteY171" fmla="*/ 753427 h 4135016"/>
              <a:gd name="connsiteX172" fmla="*/ 954327 w 2063611"/>
              <a:gd name="connsiteY172" fmla="*/ 860107 h 4135016"/>
              <a:gd name="connsiteX173" fmla="*/ 954327 w 2063611"/>
              <a:gd name="connsiteY173" fmla="*/ 860107 h 4135016"/>
              <a:gd name="connsiteX174" fmla="*/ 1029575 w 2063611"/>
              <a:gd name="connsiteY174" fmla="*/ 877252 h 4135016"/>
              <a:gd name="connsiteX175" fmla="*/ 1029575 w 2063611"/>
              <a:gd name="connsiteY175" fmla="*/ 877252 h 4135016"/>
              <a:gd name="connsiteX176" fmla="*/ 914322 w 2063611"/>
              <a:gd name="connsiteY176" fmla="*/ 881062 h 4135016"/>
              <a:gd name="connsiteX177" fmla="*/ 914322 w 2063611"/>
              <a:gd name="connsiteY177" fmla="*/ 881062 h 4135016"/>
              <a:gd name="connsiteX178" fmla="*/ 867650 w 2063611"/>
              <a:gd name="connsiteY178" fmla="*/ 897255 h 4135016"/>
              <a:gd name="connsiteX179" fmla="*/ 867650 w 2063611"/>
              <a:gd name="connsiteY179" fmla="*/ 897255 h 4135016"/>
              <a:gd name="connsiteX180" fmla="*/ 674292 w 2063611"/>
              <a:gd name="connsiteY180" fmla="*/ 897255 h 4135016"/>
              <a:gd name="connsiteX181" fmla="*/ 770495 w 2063611"/>
              <a:gd name="connsiteY181" fmla="*/ 939165 h 4135016"/>
              <a:gd name="connsiteX182" fmla="*/ 674292 w 2063611"/>
              <a:gd name="connsiteY182" fmla="*/ 897255 h 4135016"/>
              <a:gd name="connsiteX183" fmla="*/ 1525827 w 2063611"/>
              <a:gd name="connsiteY183" fmla="*/ 1320165 h 4135016"/>
              <a:gd name="connsiteX184" fmla="*/ 1525827 w 2063611"/>
              <a:gd name="connsiteY184" fmla="*/ 1320165 h 4135016"/>
              <a:gd name="connsiteX185" fmla="*/ 750492 w 2063611"/>
              <a:gd name="connsiteY185" fmla="*/ 1416367 h 4135016"/>
              <a:gd name="connsiteX186" fmla="*/ 750492 w 2063611"/>
              <a:gd name="connsiteY186" fmla="*/ 1416367 h 4135016"/>
              <a:gd name="connsiteX187" fmla="*/ 1551545 w 2063611"/>
              <a:gd name="connsiteY187" fmla="*/ 1757362 h 4135016"/>
              <a:gd name="connsiteX188" fmla="*/ 1551545 w 2063611"/>
              <a:gd name="connsiteY188" fmla="*/ 1757362 h 4135016"/>
              <a:gd name="connsiteX189" fmla="*/ 1759190 w 2063611"/>
              <a:gd name="connsiteY189" fmla="*/ 1800225 h 4135016"/>
              <a:gd name="connsiteX190" fmla="*/ 1759190 w 2063611"/>
              <a:gd name="connsiteY190" fmla="*/ 1800225 h 4135016"/>
              <a:gd name="connsiteX191" fmla="*/ 1762047 w 2063611"/>
              <a:gd name="connsiteY191" fmla="*/ 1999297 h 4135016"/>
              <a:gd name="connsiteX192" fmla="*/ 1762047 w 2063611"/>
              <a:gd name="connsiteY192" fmla="*/ 1999297 h 4135016"/>
              <a:gd name="connsiteX193" fmla="*/ 144702 w 2063611"/>
              <a:gd name="connsiteY193" fmla="*/ 2322195 h 4135016"/>
              <a:gd name="connsiteX194" fmla="*/ 144702 w 2063611"/>
              <a:gd name="connsiteY194" fmla="*/ 2322195 h 4135016"/>
              <a:gd name="connsiteX195" fmla="*/ 294245 w 2063611"/>
              <a:gd name="connsiteY195" fmla="*/ 2390775 h 4135016"/>
              <a:gd name="connsiteX196" fmla="*/ 461885 w 2063611"/>
              <a:gd name="connsiteY196" fmla="*/ 2419350 h 4135016"/>
              <a:gd name="connsiteX197" fmla="*/ 294245 w 2063611"/>
              <a:gd name="connsiteY197" fmla="*/ 2390775 h 4135016"/>
              <a:gd name="connsiteX198" fmla="*/ 510462 w 2063611"/>
              <a:gd name="connsiteY198" fmla="*/ 2399347 h 4135016"/>
              <a:gd name="connsiteX199" fmla="*/ 510462 w 2063611"/>
              <a:gd name="connsiteY199" fmla="*/ 2399347 h 4135016"/>
              <a:gd name="connsiteX200" fmla="*/ 416165 w 2063611"/>
              <a:gd name="connsiteY200" fmla="*/ 2728912 h 4135016"/>
              <a:gd name="connsiteX201" fmla="*/ 416165 w 2063611"/>
              <a:gd name="connsiteY201" fmla="*/ 2728912 h 4135016"/>
              <a:gd name="connsiteX0" fmla="*/ 941945 w 2063611"/>
              <a:gd name="connsiteY0" fmla="*/ 0 h 4169977"/>
              <a:gd name="connsiteX1" fmla="*/ 876222 w 2063611"/>
              <a:gd name="connsiteY1" fmla="*/ 98107 h 4169977"/>
              <a:gd name="connsiteX2" fmla="*/ 901940 w 2063611"/>
              <a:gd name="connsiteY2" fmla="*/ 231457 h 4169977"/>
              <a:gd name="connsiteX3" fmla="*/ 826692 w 2063611"/>
              <a:gd name="connsiteY3" fmla="*/ 186690 h 4169977"/>
              <a:gd name="connsiteX4" fmla="*/ 810500 w 2063611"/>
              <a:gd name="connsiteY4" fmla="*/ 294322 h 4169977"/>
              <a:gd name="connsiteX5" fmla="*/ 802880 w 2063611"/>
              <a:gd name="connsiteY5" fmla="*/ 320992 h 4169977"/>
              <a:gd name="connsiteX6" fmla="*/ 677150 w 2063611"/>
              <a:gd name="connsiteY6" fmla="*/ 374332 h 4169977"/>
              <a:gd name="connsiteX7" fmla="*/ 696200 w 2063611"/>
              <a:gd name="connsiteY7" fmla="*/ 443865 h 4169977"/>
              <a:gd name="connsiteX8" fmla="*/ 707630 w 2063611"/>
              <a:gd name="connsiteY8" fmla="*/ 532447 h 4169977"/>
              <a:gd name="connsiteX9" fmla="*/ 820977 w 2063611"/>
              <a:gd name="connsiteY9" fmla="*/ 566737 h 4169977"/>
              <a:gd name="connsiteX10" fmla="*/ 940040 w 2063611"/>
              <a:gd name="connsiteY10" fmla="*/ 570547 h 4169977"/>
              <a:gd name="connsiteX11" fmla="*/ 724775 w 2063611"/>
              <a:gd name="connsiteY11" fmla="*/ 611505 h 4169977"/>
              <a:gd name="connsiteX12" fmla="*/ 523797 w 2063611"/>
              <a:gd name="connsiteY12" fmla="*/ 594360 h 4169977"/>
              <a:gd name="connsiteX13" fmla="*/ 590472 w 2063611"/>
              <a:gd name="connsiteY13" fmla="*/ 641985 h 4169977"/>
              <a:gd name="connsiteX14" fmla="*/ 621905 w 2063611"/>
              <a:gd name="connsiteY14" fmla="*/ 681037 h 4169977"/>
              <a:gd name="connsiteX15" fmla="*/ 707630 w 2063611"/>
              <a:gd name="connsiteY15" fmla="*/ 721042 h 4169977"/>
              <a:gd name="connsiteX16" fmla="*/ 940040 w 2063611"/>
              <a:gd name="connsiteY16" fmla="*/ 681990 h 4169977"/>
              <a:gd name="connsiteX17" fmla="*/ 667625 w 2063611"/>
              <a:gd name="connsiteY17" fmla="*/ 751522 h 4169977"/>
              <a:gd name="connsiteX18" fmla="*/ 520940 w 2063611"/>
              <a:gd name="connsiteY18" fmla="*/ 781050 h 4169977"/>
              <a:gd name="connsiteX19" fmla="*/ 523797 w 2063611"/>
              <a:gd name="connsiteY19" fmla="*/ 839152 h 4169977"/>
              <a:gd name="connsiteX20" fmla="*/ 561897 w 2063611"/>
              <a:gd name="connsiteY20" fmla="*/ 905827 h 4169977"/>
              <a:gd name="connsiteX21" fmla="*/ 495222 w 2063611"/>
              <a:gd name="connsiteY21" fmla="*/ 951547 h 4169977"/>
              <a:gd name="connsiteX22" fmla="*/ 402830 w 2063611"/>
              <a:gd name="connsiteY22" fmla="*/ 965835 h 4169977"/>
              <a:gd name="connsiteX23" fmla="*/ 539990 w 2063611"/>
              <a:gd name="connsiteY23" fmla="*/ 1060132 h 4169977"/>
              <a:gd name="connsiteX24" fmla="*/ 722870 w 2063611"/>
              <a:gd name="connsiteY24" fmla="*/ 1148715 h 4169977"/>
              <a:gd name="connsiteX25" fmla="*/ 401877 w 2063611"/>
              <a:gd name="connsiteY25" fmla="*/ 1197292 h 4169977"/>
              <a:gd name="connsiteX26" fmla="*/ 523797 w 2063611"/>
              <a:gd name="connsiteY26" fmla="*/ 1303020 h 4169977"/>
              <a:gd name="connsiteX27" fmla="*/ 359015 w 2063611"/>
              <a:gd name="connsiteY27" fmla="*/ 1358265 h 4169977"/>
              <a:gd name="connsiteX28" fmla="*/ 630477 w 2063611"/>
              <a:gd name="connsiteY28" fmla="*/ 1405890 h 4169977"/>
              <a:gd name="connsiteX29" fmla="*/ 610475 w 2063611"/>
              <a:gd name="connsiteY29" fmla="*/ 1480185 h 4169977"/>
              <a:gd name="connsiteX30" fmla="*/ 279005 w 2063611"/>
              <a:gd name="connsiteY30" fmla="*/ 1581150 h 4169977"/>
              <a:gd name="connsiteX31" fmla="*/ 543800 w 2063611"/>
              <a:gd name="connsiteY31" fmla="*/ 1681162 h 4169977"/>
              <a:gd name="connsiteX32" fmla="*/ 620000 w 2063611"/>
              <a:gd name="connsiteY32" fmla="*/ 1659255 h 4169977"/>
              <a:gd name="connsiteX33" fmla="*/ 727632 w 2063611"/>
              <a:gd name="connsiteY33" fmla="*/ 1655445 h 4169977"/>
              <a:gd name="connsiteX34" fmla="*/ 597140 w 2063611"/>
              <a:gd name="connsiteY34" fmla="*/ 1752600 h 4169977"/>
              <a:gd name="connsiteX35" fmla="*/ 210425 w 2063611"/>
              <a:gd name="connsiteY35" fmla="*/ 1787842 h 4169977"/>
              <a:gd name="connsiteX36" fmla="*/ 207567 w 2063611"/>
              <a:gd name="connsiteY36" fmla="*/ 1855470 h 4169977"/>
              <a:gd name="connsiteX37" fmla="*/ 328535 w 2063611"/>
              <a:gd name="connsiteY37" fmla="*/ 1906905 h 4169977"/>
              <a:gd name="connsiteX38" fmla="*/ 465695 w 2063611"/>
              <a:gd name="connsiteY38" fmla="*/ 1909762 h 4169977"/>
              <a:gd name="connsiteX39" fmla="*/ 546657 w 2063611"/>
              <a:gd name="connsiteY39" fmla="*/ 1945957 h 4169977"/>
              <a:gd name="connsiteX40" fmla="*/ 595235 w 2063611"/>
              <a:gd name="connsiteY40" fmla="*/ 1997392 h 4169977"/>
              <a:gd name="connsiteX41" fmla="*/ 268527 w 2063611"/>
              <a:gd name="connsiteY41" fmla="*/ 2017395 h 4169977"/>
              <a:gd name="connsiteX42" fmla="*/ 229475 w 2063611"/>
              <a:gd name="connsiteY42" fmla="*/ 2042160 h 4169977"/>
              <a:gd name="connsiteX43" fmla="*/ 255192 w 2063611"/>
              <a:gd name="connsiteY43" fmla="*/ 2085022 h 4169977"/>
              <a:gd name="connsiteX44" fmla="*/ 413307 w 2063611"/>
              <a:gd name="connsiteY44" fmla="*/ 2144077 h 4169977"/>
              <a:gd name="connsiteX45" fmla="*/ 473315 w 2063611"/>
              <a:gd name="connsiteY45" fmla="*/ 2166937 h 4169977"/>
              <a:gd name="connsiteX46" fmla="*/ 262812 w 2063611"/>
              <a:gd name="connsiteY46" fmla="*/ 2221230 h 4169977"/>
              <a:gd name="connsiteX47" fmla="*/ 98982 w 2063611"/>
              <a:gd name="connsiteY47" fmla="*/ 2243137 h 4169977"/>
              <a:gd name="connsiteX48" fmla="*/ 38022 w 2063611"/>
              <a:gd name="connsiteY48" fmla="*/ 2283142 h 4169977"/>
              <a:gd name="connsiteX49" fmla="*/ 77075 w 2063611"/>
              <a:gd name="connsiteY49" fmla="*/ 2346007 h 4169977"/>
              <a:gd name="connsiteX50" fmla="*/ 196137 w 2063611"/>
              <a:gd name="connsiteY50" fmla="*/ 2437447 h 4169977"/>
              <a:gd name="connsiteX51" fmla="*/ 165657 w 2063611"/>
              <a:gd name="connsiteY51" fmla="*/ 2471737 h 4169977"/>
              <a:gd name="connsiteX52" fmla="*/ 194232 w 2063611"/>
              <a:gd name="connsiteY52" fmla="*/ 2512695 h 4169977"/>
              <a:gd name="connsiteX53" fmla="*/ 294245 w 2063611"/>
              <a:gd name="connsiteY53" fmla="*/ 2551747 h 4169977"/>
              <a:gd name="connsiteX54" fmla="*/ 69455 w 2063611"/>
              <a:gd name="connsiteY54" fmla="*/ 2582227 h 4169977"/>
              <a:gd name="connsiteX55" fmla="*/ 51357 w 2063611"/>
              <a:gd name="connsiteY55" fmla="*/ 2652712 h 4169977"/>
              <a:gd name="connsiteX56" fmla="*/ 103745 w 2063611"/>
              <a:gd name="connsiteY56" fmla="*/ 2686050 h 4169977"/>
              <a:gd name="connsiteX57" fmla="*/ 207567 w 2063611"/>
              <a:gd name="connsiteY57" fmla="*/ 2720340 h 4169977"/>
              <a:gd name="connsiteX58" fmla="*/ 255192 w 2063611"/>
              <a:gd name="connsiteY58" fmla="*/ 2748915 h 4169977"/>
              <a:gd name="connsiteX59" fmla="*/ 351395 w 2063611"/>
              <a:gd name="connsiteY59" fmla="*/ 2726055 h 4169977"/>
              <a:gd name="connsiteX60" fmla="*/ 247572 w 2063611"/>
              <a:gd name="connsiteY60" fmla="*/ 2751772 h 4169977"/>
              <a:gd name="connsiteX61" fmla="*/ 38022 w 2063611"/>
              <a:gd name="connsiteY61" fmla="*/ 2799397 h 4169977"/>
              <a:gd name="connsiteX62" fmla="*/ 38975 w 2063611"/>
              <a:gd name="connsiteY62" fmla="*/ 2858452 h 4169977"/>
              <a:gd name="connsiteX63" fmla="*/ 81837 w 2063611"/>
              <a:gd name="connsiteY63" fmla="*/ 2887980 h 4169977"/>
              <a:gd name="connsiteX64" fmla="*/ 148512 w 2063611"/>
              <a:gd name="connsiteY64" fmla="*/ 2895600 h 4169977"/>
              <a:gd name="connsiteX65" fmla="*/ 336155 w 2063611"/>
              <a:gd name="connsiteY65" fmla="*/ 2907030 h 4169977"/>
              <a:gd name="connsiteX66" fmla="*/ 294245 w 2063611"/>
              <a:gd name="connsiteY66" fmla="*/ 2948940 h 4169977"/>
              <a:gd name="connsiteX67" fmla="*/ 354252 w 2063611"/>
              <a:gd name="connsiteY67" fmla="*/ 2973705 h 4169977"/>
              <a:gd name="connsiteX68" fmla="*/ 504747 w 2063611"/>
              <a:gd name="connsiteY68" fmla="*/ 3022282 h 4169977"/>
              <a:gd name="connsiteX69" fmla="*/ 596187 w 2063611"/>
              <a:gd name="connsiteY69" fmla="*/ 3050857 h 4169977"/>
              <a:gd name="connsiteX70" fmla="*/ 818120 w 2063611"/>
              <a:gd name="connsiteY70" fmla="*/ 2947035 h 4169977"/>
              <a:gd name="connsiteX71" fmla="*/ 950517 w 2063611"/>
              <a:gd name="connsiteY71" fmla="*/ 2920365 h 4169977"/>
              <a:gd name="connsiteX72" fmla="*/ 1041854 w 2063611"/>
              <a:gd name="connsiteY72" fmla="*/ 4098012 h 4169977"/>
              <a:gd name="connsiteX73" fmla="*/ 1172829 w 2063611"/>
              <a:gd name="connsiteY73" fmla="*/ 4090952 h 4169977"/>
              <a:gd name="connsiteX74" fmla="*/ 1112442 w 2063611"/>
              <a:gd name="connsiteY74" fmla="*/ 3013710 h 4169977"/>
              <a:gd name="connsiteX75" fmla="*/ 1184832 w 2063611"/>
              <a:gd name="connsiteY75" fmla="*/ 2989897 h 4169977"/>
              <a:gd name="connsiteX76" fmla="*/ 1461057 w 2063611"/>
              <a:gd name="connsiteY76" fmla="*/ 3019425 h 4169977"/>
              <a:gd name="connsiteX77" fmla="*/ 1554402 w 2063611"/>
              <a:gd name="connsiteY77" fmla="*/ 2995612 h 4169977"/>
              <a:gd name="connsiteX78" fmla="*/ 1672512 w 2063611"/>
              <a:gd name="connsiteY78" fmla="*/ 3023235 h 4169977"/>
              <a:gd name="connsiteX79" fmla="*/ 1741092 w 2063611"/>
              <a:gd name="connsiteY79" fmla="*/ 2988945 h 4169977"/>
              <a:gd name="connsiteX80" fmla="*/ 1886825 w 2063611"/>
              <a:gd name="connsiteY80" fmla="*/ 3002280 h 4169977"/>
              <a:gd name="connsiteX81" fmla="*/ 1881110 w 2063611"/>
              <a:gd name="connsiteY81" fmla="*/ 2937510 h 4169977"/>
              <a:gd name="connsiteX82" fmla="*/ 1957310 w 2063611"/>
              <a:gd name="connsiteY82" fmla="*/ 2940367 h 4169977"/>
              <a:gd name="connsiteX83" fmla="*/ 1941117 w 2063611"/>
              <a:gd name="connsiteY83" fmla="*/ 2906077 h 4169977"/>
              <a:gd name="connsiteX84" fmla="*/ 1836342 w 2063611"/>
              <a:gd name="connsiteY84" fmla="*/ 2846070 h 4169977"/>
              <a:gd name="connsiteX85" fmla="*/ 1876347 w 2063611"/>
              <a:gd name="connsiteY85" fmla="*/ 2811780 h 4169977"/>
              <a:gd name="connsiteX86" fmla="*/ 1902065 w 2063611"/>
              <a:gd name="connsiteY86" fmla="*/ 2783205 h 4169977"/>
              <a:gd name="connsiteX87" fmla="*/ 2024937 w 2063611"/>
              <a:gd name="connsiteY87" fmla="*/ 2750820 h 4169977"/>
              <a:gd name="connsiteX88" fmla="*/ 2029700 w 2063611"/>
              <a:gd name="connsiteY88" fmla="*/ 2704147 h 4169977"/>
              <a:gd name="connsiteX89" fmla="*/ 2001125 w 2063611"/>
              <a:gd name="connsiteY89" fmla="*/ 2663190 h 4169977"/>
              <a:gd name="connsiteX90" fmla="*/ 1936355 w 2063611"/>
              <a:gd name="connsiteY90" fmla="*/ 2638425 h 4169977"/>
              <a:gd name="connsiteX91" fmla="*/ 1785860 w 2063611"/>
              <a:gd name="connsiteY91" fmla="*/ 2644140 h 4169977"/>
              <a:gd name="connsiteX92" fmla="*/ 1490585 w 2063611"/>
              <a:gd name="connsiteY92" fmla="*/ 2531745 h 4169977"/>
              <a:gd name="connsiteX93" fmla="*/ 1584882 w 2063611"/>
              <a:gd name="connsiteY93" fmla="*/ 2527935 h 4169977"/>
              <a:gd name="connsiteX94" fmla="*/ 1817292 w 2063611"/>
              <a:gd name="connsiteY94" fmla="*/ 2559367 h 4169977"/>
              <a:gd name="connsiteX95" fmla="*/ 1931592 w 2063611"/>
              <a:gd name="connsiteY95" fmla="*/ 2442210 h 4169977"/>
              <a:gd name="connsiteX96" fmla="*/ 1993505 w 2063611"/>
              <a:gd name="connsiteY96" fmla="*/ 2409825 h 4169977"/>
              <a:gd name="connsiteX97" fmla="*/ 1985885 w 2063611"/>
              <a:gd name="connsiteY97" fmla="*/ 2380297 h 4169977"/>
              <a:gd name="connsiteX98" fmla="*/ 1542020 w 2063611"/>
              <a:gd name="connsiteY98" fmla="*/ 2321242 h 4169977"/>
              <a:gd name="connsiteX99" fmla="*/ 1547735 w 2063611"/>
              <a:gd name="connsiteY99" fmla="*/ 2275522 h 4169977"/>
              <a:gd name="connsiteX100" fmla="*/ 1816340 w 2063611"/>
              <a:gd name="connsiteY100" fmla="*/ 2284095 h 4169977"/>
              <a:gd name="connsiteX101" fmla="*/ 1987790 w 2063611"/>
              <a:gd name="connsiteY101" fmla="*/ 2151697 h 4169977"/>
              <a:gd name="connsiteX102" fmla="*/ 2006840 w 2063611"/>
              <a:gd name="connsiteY102" fmla="*/ 2117407 h 4169977"/>
              <a:gd name="connsiteX103" fmla="*/ 1692515 w 2063611"/>
              <a:gd name="connsiteY103" fmla="*/ 2054542 h 4169977"/>
              <a:gd name="connsiteX104" fmla="*/ 1801100 w 2063611"/>
              <a:gd name="connsiteY104" fmla="*/ 2020252 h 4169977"/>
              <a:gd name="connsiteX105" fmla="*/ 1829675 w 2063611"/>
              <a:gd name="connsiteY105" fmla="*/ 1993582 h 4169977"/>
              <a:gd name="connsiteX106" fmla="*/ 1868727 w 2063611"/>
              <a:gd name="connsiteY106" fmla="*/ 1927860 h 4169977"/>
              <a:gd name="connsiteX107" fmla="*/ 1593455 w 2063611"/>
              <a:gd name="connsiteY107" fmla="*/ 1862137 h 4169977"/>
              <a:gd name="connsiteX108" fmla="*/ 1816340 w 2063611"/>
              <a:gd name="connsiteY108" fmla="*/ 1730692 h 4169977"/>
              <a:gd name="connsiteX109" fmla="*/ 1584882 w 2063611"/>
              <a:gd name="connsiteY109" fmla="*/ 1722120 h 4169977"/>
              <a:gd name="connsiteX110" fmla="*/ 1632507 w 2063611"/>
              <a:gd name="connsiteY110" fmla="*/ 1685925 h 4169977"/>
              <a:gd name="connsiteX111" fmla="*/ 1641080 w 2063611"/>
              <a:gd name="connsiteY111" fmla="*/ 1644967 h 4169977"/>
              <a:gd name="connsiteX112" fmla="*/ 1430577 w 2063611"/>
              <a:gd name="connsiteY112" fmla="*/ 1605915 h 4169977"/>
              <a:gd name="connsiteX113" fmla="*/ 1512492 w 2063611"/>
              <a:gd name="connsiteY113" fmla="*/ 1549717 h 4169977"/>
              <a:gd name="connsiteX114" fmla="*/ 1690610 w 2063611"/>
              <a:gd name="connsiteY114" fmla="*/ 1452562 h 4169977"/>
              <a:gd name="connsiteX115" fmla="*/ 1532495 w 2063611"/>
              <a:gd name="connsiteY115" fmla="*/ 1428750 h 4169977"/>
              <a:gd name="connsiteX116" fmla="*/ 1513445 w 2063611"/>
              <a:gd name="connsiteY116" fmla="*/ 1381125 h 4169977"/>
              <a:gd name="connsiteX117" fmla="*/ 1275320 w 2063611"/>
              <a:gd name="connsiteY117" fmla="*/ 1353502 h 4169977"/>
              <a:gd name="connsiteX118" fmla="*/ 1561070 w 2063611"/>
              <a:gd name="connsiteY118" fmla="*/ 1321117 h 4169977"/>
              <a:gd name="connsiteX119" fmla="*/ 1586787 w 2063611"/>
              <a:gd name="connsiteY119" fmla="*/ 1202055 h 4169977"/>
              <a:gd name="connsiteX120" fmla="*/ 1433435 w 2063611"/>
              <a:gd name="connsiteY120" fmla="*/ 1143952 h 4169977"/>
              <a:gd name="connsiteX121" fmla="*/ 1120062 w 2063611"/>
              <a:gd name="connsiteY121" fmla="*/ 1087755 h 4169977"/>
              <a:gd name="connsiteX122" fmla="*/ 1302942 w 2063611"/>
              <a:gd name="connsiteY122" fmla="*/ 1102042 h 4169977"/>
              <a:gd name="connsiteX123" fmla="*/ 1399145 w 2063611"/>
              <a:gd name="connsiteY123" fmla="*/ 1087755 h 4169977"/>
              <a:gd name="connsiteX124" fmla="*/ 1501062 w 2063611"/>
              <a:gd name="connsiteY124" fmla="*/ 1033462 h 4169977"/>
              <a:gd name="connsiteX125" fmla="*/ 1524875 w 2063611"/>
              <a:gd name="connsiteY125" fmla="*/ 962025 h 4169977"/>
              <a:gd name="connsiteX126" fmla="*/ 1414385 w 2063611"/>
              <a:gd name="connsiteY126" fmla="*/ 931545 h 4169977"/>
              <a:gd name="connsiteX127" fmla="*/ 1147685 w 2063611"/>
              <a:gd name="connsiteY127" fmla="*/ 896302 h 4169977"/>
              <a:gd name="connsiteX128" fmla="*/ 1297227 w 2063611"/>
              <a:gd name="connsiteY128" fmla="*/ 877252 h 4169977"/>
              <a:gd name="connsiteX129" fmla="*/ 1344852 w 2063611"/>
              <a:gd name="connsiteY129" fmla="*/ 861060 h 4169977"/>
              <a:gd name="connsiteX130" fmla="*/ 1473440 w 2063611"/>
              <a:gd name="connsiteY130" fmla="*/ 824865 h 4169977"/>
              <a:gd name="connsiteX131" fmla="*/ 1356282 w 2063611"/>
              <a:gd name="connsiteY131" fmla="*/ 791527 h 4169977"/>
              <a:gd name="connsiteX132" fmla="*/ 1123872 w 2063611"/>
              <a:gd name="connsiteY132" fmla="*/ 748665 h 4169977"/>
              <a:gd name="connsiteX133" fmla="*/ 1012430 w 2063611"/>
              <a:gd name="connsiteY133" fmla="*/ 648652 h 4169977"/>
              <a:gd name="connsiteX134" fmla="*/ 1081010 w 2063611"/>
              <a:gd name="connsiteY134" fmla="*/ 666750 h 4169977"/>
              <a:gd name="connsiteX135" fmla="*/ 1237220 w 2063611"/>
              <a:gd name="connsiteY135" fmla="*/ 720090 h 4169977"/>
              <a:gd name="connsiteX136" fmla="*/ 1382000 w 2063611"/>
              <a:gd name="connsiteY136" fmla="*/ 660082 h 4169977"/>
              <a:gd name="connsiteX137" fmla="*/ 1167687 w 2063611"/>
              <a:gd name="connsiteY137" fmla="*/ 582930 h 4169977"/>
              <a:gd name="connsiteX138" fmla="*/ 1173402 w 2063611"/>
              <a:gd name="connsiteY138" fmla="*/ 506730 h 4169977"/>
              <a:gd name="connsiteX139" fmla="*/ 1221027 w 2063611"/>
              <a:gd name="connsiteY139" fmla="*/ 408622 h 4169977"/>
              <a:gd name="connsiteX140" fmla="*/ 1244840 w 2063611"/>
              <a:gd name="connsiteY140" fmla="*/ 291465 h 4169977"/>
              <a:gd name="connsiteX141" fmla="*/ 1028622 w 2063611"/>
              <a:gd name="connsiteY141" fmla="*/ 443865 h 4169977"/>
              <a:gd name="connsiteX142" fmla="*/ 1051482 w 2063611"/>
              <a:gd name="connsiteY142" fmla="*/ 315277 h 4169977"/>
              <a:gd name="connsiteX143" fmla="*/ 1045767 w 2063611"/>
              <a:gd name="connsiteY143" fmla="*/ 244792 h 4169977"/>
              <a:gd name="connsiteX144" fmla="*/ 1105775 w 2063611"/>
              <a:gd name="connsiteY144" fmla="*/ 204787 h 4169977"/>
              <a:gd name="connsiteX145" fmla="*/ 1057197 w 2063611"/>
              <a:gd name="connsiteY145" fmla="*/ 178117 h 4169977"/>
              <a:gd name="connsiteX146" fmla="*/ 984807 w 2063611"/>
              <a:gd name="connsiteY146" fmla="*/ 184785 h 4169977"/>
              <a:gd name="connsiteX147" fmla="*/ 989570 w 2063611"/>
              <a:gd name="connsiteY147" fmla="*/ 104775 h 4169977"/>
              <a:gd name="connsiteX148" fmla="*/ 941945 w 2063611"/>
              <a:gd name="connsiteY148" fmla="*/ 0 h 4169977"/>
              <a:gd name="connsiteX149" fmla="*/ 941945 w 2063611"/>
              <a:gd name="connsiteY149" fmla="*/ 0 h 4169977"/>
              <a:gd name="connsiteX150" fmla="*/ 941945 w 2063611"/>
              <a:gd name="connsiteY150" fmla="*/ 0 h 4169977"/>
              <a:gd name="connsiteX151" fmla="*/ 879080 w 2063611"/>
              <a:gd name="connsiteY151" fmla="*/ 280035 h 4169977"/>
              <a:gd name="connsiteX152" fmla="*/ 900987 w 2063611"/>
              <a:gd name="connsiteY152" fmla="*/ 320040 h 4169977"/>
              <a:gd name="connsiteX153" fmla="*/ 879080 w 2063611"/>
              <a:gd name="connsiteY153" fmla="*/ 280035 h 4169977"/>
              <a:gd name="connsiteX154" fmla="*/ 856220 w 2063611"/>
              <a:gd name="connsiteY154" fmla="*/ 397192 h 4169977"/>
              <a:gd name="connsiteX155" fmla="*/ 869555 w 2063611"/>
              <a:gd name="connsiteY155" fmla="*/ 428625 h 4169977"/>
              <a:gd name="connsiteX156" fmla="*/ 856220 w 2063611"/>
              <a:gd name="connsiteY156" fmla="*/ 397192 h 4169977"/>
              <a:gd name="connsiteX157" fmla="*/ 1109585 w 2063611"/>
              <a:gd name="connsiteY157" fmla="*/ 462915 h 4169977"/>
              <a:gd name="connsiteX158" fmla="*/ 1059102 w 2063611"/>
              <a:gd name="connsiteY158" fmla="*/ 503872 h 4169977"/>
              <a:gd name="connsiteX159" fmla="*/ 1109585 w 2063611"/>
              <a:gd name="connsiteY159" fmla="*/ 462915 h 4169977"/>
              <a:gd name="connsiteX160" fmla="*/ 1001952 w 2063611"/>
              <a:gd name="connsiteY160" fmla="*/ 577215 h 4169977"/>
              <a:gd name="connsiteX161" fmla="*/ 1021955 w 2063611"/>
              <a:gd name="connsiteY161" fmla="*/ 592455 h 4169977"/>
              <a:gd name="connsiteX162" fmla="*/ 1001952 w 2063611"/>
              <a:gd name="connsiteY162" fmla="*/ 577215 h 4169977"/>
              <a:gd name="connsiteX163" fmla="*/ 1001952 w 2063611"/>
              <a:gd name="connsiteY163" fmla="*/ 577215 h 4169977"/>
              <a:gd name="connsiteX164" fmla="*/ 1103870 w 2063611"/>
              <a:gd name="connsiteY164" fmla="*/ 596265 h 4169977"/>
              <a:gd name="connsiteX165" fmla="*/ 1103870 w 2063611"/>
              <a:gd name="connsiteY165" fmla="*/ 596265 h 4169977"/>
              <a:gd name="connsiteX166" fmla="*/ 1243887 w 2063611"/>
              <a:gd name="connsiteY166" fmla="*/ 625792 h 4169977"/>
              <a:gd name="connsiteX167" fmla="*/ 1243887 w 2063611"/>
              <a:gd name="connsiteY167" fmla="*/ 625792 h 4169977"/>
              <a:gd name="connsiteX168" fmla="*/ 1025765 w 2063611"/>
              <a:gd name="connsiteY168" fmla="*/ 753427 h 4169977"/>
              <a:gd name="connsiteX169" fmla="*/ 1021002 w 2063611"/>
              <a:gd name="connsiteY169" fmla="*/ 773430 h 4169977"/>
              <a:gd name="connsiteX170" fmla="*/ 1025765 w 2063611"/>
              <a:gd name="connsiteY170" fmla="*/ 753427 h 4169977"/>
              <a:gd name="connsiteX171" fmla="*/ 1025765 w 2063611"/>
              <a:gd name="connsiteY171" fmla="*/ 753427 h 4169977"/>
              <a:gd name="connsiteX172" fmla="*/ 954327 w 2063611"/>
              <a:gd name="connsiteY172" fmla="*/ 860107 h 4169977"/>
              <a:gd name="connsiteX173" fmla="*/ 954327 w 2063611"/>
              <a:gd name="connsiteY173" fmla="*/ 860107 h 4169977"/>
              <a:gd name="connsiteX174" fmla="*/ 1029575 w 2063611"/>
              <a:gd name="connsiteY174" fmla="*/ 877252 h 4169977"/>
              <a:gd name="connsiteX175" fmla="*/ 1029575 w 2063611"/>
              <a:gd name="connsiteY175" fmla="*/ 877252 h 4169977"/>
              <a:gd name="connsiteX176" fmla="*/ 914322 w 2063611"/>
              <a:gd name="connsiteY176" fmla="*/ 881062 h 4169977"/>
              <a:gd name="connsiteX177" fmla="*/ 914322 w 2063611"/>
              <a:gd name="connsiteY177" fmla="*/ 881062 h 4169977"/>
              <a:gd name="connsiteX178" fmla="*/ 867650 w 2063611"/>
              <a:gd name="connsiteY178" fmla="*/ 897255 h 4169977"/>
              <a:gd name="connsiteX179" fmla="*/ 867650 w 2063611"/>
              <a:gd name="connsiteY179" fmla="*/ 897255 h 4169977"/>
              <a:gd name="connsiteX180" fmla="*/ 674292 w 2063611"/>
              <a:gd name="connsiteY180" fmla="*/ 897255 h 4169977"/>
              <a:gd name="connsiteX181" fmla="*/ 770495 w 2063611"/>
              <a:gd name="connsiteY181" fmla="*/ 939165 h 4169977"/>
              <a:gd name="connsiteX182" fmla="*/ 674292 w 2063611"/>
              <a:gd name="connsiteY182" fmla="*/ 897255 h 4169977"/>
              <a:gd name="connsiteX183" fmla="*/ 1525827 w 2063611"/>
              <a:gd name="connsiteY183" fmla="*/ 1320165 h 4169977"/>
              <a:gd name="connsiteX184" fmla="*/ 1525827 w 2063611"/>
              <a:gd name="connsiteY184" fmla="*/ 1320165 h 4169977"/>
              <a:gd name="connsiteX185" fmla="*/ 750492 w 2063611"/>
              <a:gd name="connsiteY185" fmla="*/ 1416367 h 4169977"/>
              <a:gd name="connsiteX186" fmla="*/ 750492 w 2063611"/>
              <a:gd name="connsiteY186" fmla="*/ 1416367 h 4169977"/>
              <a:gd name="connsiteX187" fmla="*/ 1551545 w 2063611"/>
              <a:gd name="connsiteY187" fmla="*/ 1757362 h 4169977"/>
              <a:gd name="connsiteX188" fmla="*/ 1551545 w 2063611"/>
              <a:gd name="connsiteY188" fmla="*/ 1757362 h 4169977"/>
              <a:gd name="connsiteX189" fmla="*/ 1759190 w 2063611"/>
              <a:gd name="connsiteY189" fmla="*/ 1800225 h 4169977"/>
              <a:gd name="connsiteX190" fmla="*/ 1759190 w 2063611"/>
              <a:gd name="connsiteY190" fmla="*/ 1800225 h 4169977"/>
              <a:gd name="connsiteX191" fmla="*/ 1762047 w 2063611"/>
              <a:gd name="connsiteY191" fmla="*/ 1999297 h 4169977"/>
              <a:gd name="connsiteX192" fmla="*/ 1762047 w 2063611"/>
              <a:gd name="connsiteY192" fmla="*/ 1999297 h 4169977"/>
              <a:gd name="connsiteX193" fmla="*/ 144702 w 2063611"/>
              <a:gd name="connsiteY193" fmla="*/ 2322195 h 4169977"/>
              <a:gd name="connsiteX194" fmla="*/ 144702 w 2063611"/>
              <a:gd name="connsiteY194" fmla="*/ 2322195 h 4169977"/>
              <a:gd name="connsiteX195" fmla="*/ 294245 w 2063611"/>
              <a:gd name="connsiteY195" fmla="*/ 2390775 h 4169977"/>
              <a:gd name="connsiteX196" fmla="*/ 461885 w 2063611"/>
              <a:gd name="connsiteY196" fmla="*/ 2419350 h 4169977"/>
              <a:gd name="connsiteX197" fmla="*/ 294245 w 2063611"/>
              <a:gd name="connsiteY197" fmla="*/ 2390775 h 4169977"/>
              <a:gd name="connsiteX198" fmla="*/ 510462 w 2063611"/>
              <a:gd name="connsiteY198" fmla="*/ 2399347 h 4169977"/>
              <a:gd name="connsiteX199" fmla="*/ 510462 w 2063611"/>
              <a:gd name="connsiteY199" fmla="*/ 2399347 h 4169977"/>
              <a:gd name="connsiteX200" fmla="*/ 416165 w 2063611"/>
              <a:gd name="connsiteY200" fmla="*/ 2728912 h 4169977"/>
              <a:gd name="connsiteX201" fmla="*/ 416165 w 2063611"/>
              <a:gd name="connsiteY201" fmla="*/ 2728912 h 4169977"/>
              <a:gd name="connsiteX0" fmla="*/ 941945 w 2063611"/>
              <a:gd name="connsiteY0" fmla="*/ 0 h 4193611"/>
              <a:gd name="connsiteX1" fmla="*/ 876222 w 2063611"/>
              <a:gd name="connsiteY1" fmla="*/ 98107 h 4193611"/>
              <a:gd name="connsiteX2" fmla="*/ 901940 w 2063611"/>
              <a:gd name="connsiteY2" fmla="*/ 231457 h 4193611"/>
              <a:gd name="connsiteX3" fmla="*/ 826692 w 2063611"/>
              <a:gd name="connsiteY3" fmla="*/ 186690 h 4193611"/>
              <a:gd name="connsiteX4" fmla="*/ 810500 w 2063611"/>
              <a:gd name="connsiteY4" fmla="*/ 294322 h 4193611"/>
              <a:gd name="connsiteX5" fmla="*/ 802880 w 2063611"/>
              <a:gd name="connsiteY5" fmla="*/ 320992 h 4193611"/>
              <a:gd name="connsiteX6" fmla="*/ 677150 w 2063611"/>
              <a:gd name="connsiteY6" fmla="*/ 374332 h 4193611"/>
              <a:gd name="connsiteX7" fmla="*/ 696200 w 2063611"/>
              <a:gd name="connsiteY7" fmla="*/ 443865 h 4193611"/>
              <a:gd name="connsiteX8" fmla="*/ 707630 w 2063611"/>
              <a:gd name="connsiteY8" fmla="*/ 532447 h 4193611"/>
              <a:gd name="connsiteX9" fmla="*/ 820977 w 2063611"/>
              <a:gd name="connsiteY9" fmla="*/ 566737 h 4193611"/>
              <a:gd name="connsiteX10" fmla="*/ 940040 w 2063611"/>
              <a:gd name="connsiteY10" fmla="*/ 570547 h 4193611"/>
              <a:gd name="connsiteX11" fmla="*/ 724775 w 2063611"/>
              <a:gd name="connsiteY11" fmla="*/ 611505 h 4193611"/>
              <a:gd name="connsiteX12" fmla="*/ 523797 w 2063611"/>
              <a:gd name="connsiteY12" fmla="*/ 594360 h 4193611"/>
              <a:gd name="connsiteX13" fmla="*/ 590472 w 2063611"/>
              <a:gd name="connsiteY13" fmla="*/ 641985 h 4193611"/>
              <a:gd name="connsiteX14" fmla="*/ 621905 w 2063611"/>
              <a:gd name="connsiteY14" fmla="*/ 681037 h 4193611"/>
              <a:gd name="connsiteX15" fmla="*/ 707630 w 2063611"/>
              <a:gd name="connsiteY15" fmla="*/ 721042 h 4193611"/>
              <a:gd name="connsiteX16" fmla="*/ 940040 w 2063611"/>
              <a:gd name="connsiteY16" fmla="*/ 681990 h 4193611"/>
              <a:gd name="connsiteX17" fmla="*/ 667625 w 2063611"/>
              <a:gd name="connsiteY17" fmla="*/ 751522 h 4193611"/>
              <a:gd name="connsiteX18" fmla="*/ 520940 w 2063611"/>
              <a:gd name="connsiteY18" fmla="*/ 781050 h 4193611"/>
              <a:gd name="connsiteX19" fmla="*/ 523797 w 2063611"/>
              <a:gd name="connsiteY19" fmla="*/ 839152 h 4193611"/>
              <a:gd name="connsiteX20" fmla="*/ 561897 w 2063611"/>
              <a:gd name="connsiteY20" fmla="*/ 905827 h 4193611"/>
              <a:gd name="connsiteX21" fmla="*/ 495222 w 2063611"/>
              <a:gd name="connsiteY21" fmla="*/ 951547 h 4193611"/>
              <a:gd name="connsiteX22" fmla="*/ 402830 w 2063611"/>
              <a:gd name="connsiteY22" fmla="*/ 965835 h 4193611"/>
              <a:gd name="connsiteX23" fmla="*/ 539990 w 2063611"/>
              <a:gd name="connsiteY23" fmla="*/ 1060132 h 4193611"/>
              <a:gd name="connsiteX24" fmla="*/ 722870 w 2063611"/>
              <a:gd name="connsiteY24" fmla="*/ 1148715 h 4193611"/>
              <a:gd name="connsiteX25" fmla="*/ 401877 w 2063611"/>
              <a:gd name="connsiteY25" fmla="*/ 1197292 h 4193611"/>
              <a:gd name="connsiteX26" fmla="*/ 523797 w 2063611"/>
              <a:gd name="connsiteY26" fmla="*/ 1303020 h 4193611"/>
              <a:gd name="connsiteX27" fmla="*/ 359015 w 2063611"/>
              <a:gd name="connsiteY27" fmla="*/ 1358265 h 4193611"/>
              <a:gd name="connsiteX28" fmla="*/ 630477 w 2063611"/>
              <a:gd name="connsiteY28" fmla="*/ 1405890 h 4193611"/>
              <a:gd name="connsiteX29" fmla="*/ 610475 w 2063611"/>
              <a:gd name="connsiteY29" fmla="*/ 1480185 h 4193611"/>
              <a:gd name="connsiteX30" fmla="*/ 279005 w 2063611"/>
              <a:gd name="connsiteY30" fmla="*/ 1581150 h 4193611"/>
              <a:gd name="connsiteX31" fmla="*/ 543800 w 2063611"/>
              <a:gd name="connsiteY31" fmla="*/ 1681162 h 4193611"/>
              <a:gd name="connsiteX32" fmla="*/ 620000 w 2063611"/>
              <a:gd name="connsiteY32" fmla="*/ 1659255 h 4193611"/>
              <a:gd name="connsiteX33" fmla="*/ 727632 w 2063611"/>
              <a:gd name="connsiteY33" fmla="*/ 1655445 h 4193611"/>
              <a:gd name="connsiteX34" fmla="*/ 597140 w 2063611"/>
              <a:gd name="connsiteY34" fmla="*/ 1752600 h 4193611"/>
              <a:gd name="connsiteX35" fmla="*/ 210425 w 2063611"/>
              <a:gd name="connsiteY35" fmla="*/ 1787842 h 4193611"/>
              <a:gd name="connsiteX36" fmla="*/ 207567 w 2063611"/>
              <a:gd name="connsiteY36" fmla="*/ 1855470 h 4193611"/>
              <a:gd name="connsiteX37" fmla="*/ 328535 w 2063611"/>
              <a:gd name="connsiteY37" fmla="*/ 1906905 h 4193611"/>
              <a:gd name="connsiteX38" fmla="*/ 465695 w 2063611"/>
              <a:gd name="connsiteY38" fmla="*/ 1909762 h 4193611"/>
              <a:gd name="connsiteX39" fmla="*/ 546657 w 2063611"/>
              <a:gd name="connsiteY39" fmla="*/ 1945957 h 4193611"/>
              <a:gd name="connsiteX40" fmla="*/ 595235 w 2063611"/>
              <a:gd name="connsiteY40" fmla="*/ 1997392 h 4193611"/>
              <a:gd name="connsiteX41" fmla="*/ 268527 w 2063611"/>
              <a:gd name="connsiteY41" fmla="*/ 2017395 h 4193611"/>
              <a:gd name="connsiteX42" fmla="*/ 229475 w 2063611"/>
              <a:gd name="connsiteY42" fmla="*/ 2042160 h 4193611"/>
              <a:gd name="connsiteX43" fmla="*/ 255192 w 2063611"/>
              <a:gd name="connsiteY43" fmla="*/ 2085022 h 4193611"/>
              <a:gd name="connsiteX44" fmla="*/ 413307 w 2063611"/>
              <a:gd name="connsiteY44" fmla="*/ 2144077 h 4193611"/>
              <a:gd name="connsiteX45" fmla="*/ 473315 w 2063611"/>
              <a:gd name="connsiteY45" fmla="*/ 2166937 h 4193611"/>
              <a:gd name="connsiteX46" fmla="*/ 262812 w 2063611"/>
              <a:gd name="connsiteY46" fmla="*/ 2221230 h 4193611"/>
              <a:gd name="connsiteX47" fmla="*/ 98982 w 2063611"/>
              <a:gd name="connsiteY47" fmla="*/ 2243137 h 4193611"/>
              <a:gd name="connsiteX48" fmla="*/ 38022 w 2063611"/>
              <a:gd name="connsiteY48" fmla="*/ 2283142 h 4193611"/>
              <a:gd name="connsiteX49" fmla="*/ 77075 w 2063611"/>
              <a:gd name="connsiteY49" fmla="*/ 2346007 h 4193611"/>
              <a:gd name="connsiteX50" fmla="*/ 196137 w 2063611"/>
              <a:gd name="connsiteY50" fmla="*/ 2437447 h 4193611"/>
              <a:gd name="connsiteX51" fmla="*/ 165657 w 2063611"/>
              <a:gd name="connsiteY51" fmla="*/ 2471737 h 4193611"/>
              <a:gd name="connsiteX52" fmla="*/ 194232 w 2063611"/>
              <a:gd name="connsiteY52" fmla="*/ 2512695 h 4193611"/>
              <a:gd name="connsiteX53" fmla="*/ 294245 w 2063611"/>
              <a:gd name="connsiteY53" fmla="*/ 2551747 h 4193611"/>
              <a:gd name="connsiteX54" fmla="*/ 69455 w 2063611"/>
              <a:gd name="connsiteY54" fmla="*/ 2582227 h 4193611"/>
              <a:gd name="connsiteX55" fmla="*/ 51357 w 2063611"/>
              <a:gd name="connsiteY55" fmla="*/ 2652712 h 4193611"/>
              <a:gd name="connsiteX56" fmla="*/ 103745 w 2063611"/>
              <a:gd name="connsiteY56" fmla="*/ 2686050 h 4193611"/>
              <a:gd name="connsiteX57" fmla="*/ 207567 w 2063611"/>
              <a:gd name="connsiteY57" fmla="*/ 2720340 h 4193611"/>
              <a:gd name="connsiteX58" fmla="*/ 255192 w 2063611"/>
              <a:gd name="connsiteY58" fmla="*/ 2748915 h 4193611"/>
              <a:gd name="connsiteX59" fmla="*/ 351395 w 2063611"/>
              <a:gd name="connsiteY59" fmla="*/ 2726055 h 4193611"/>
              <a:gd name="connsiteX60" fmla="*/ 247572 w 2063611"/>
              <a:gd name="connsiteY60" fmla="*/ 2751772 h 4193611"/>
              <a:gd name="connsiteX61" fmla="*/ 38022 w 2063611"/>
              <a:gd name="connsiteY61" fmla="*/ 2799397 h 4193611"/>
              <a:gd name="connsiteX62" fmla="*/ 38975 w 2063611"/>
              <a:gd name="connsiteY62" fmla="*/ 2858452 h 4193611"/>
              <a:gd name="connsiteX63" fmla="*/ 81837 w 2063611"/>
              <a:gd name="connsiteY63" fmla="*/ 2887980 h 4193611"/>
              <a:gd name="connsiteX64" fmla="*/ 148512 w 2063611"/>
              <a:gd name="connsiteY64" fmla="*/ 2895600 h 4193611"/>
              <a:gd name="connsiteX65" fmla="*/ 336155 w 2063611"/>
              <a:gd name="connsiteY65" fmla="*/ 2907030 h 4193611"/>
              <a:gd name="connsiteX66" fmla="*/ 294245 w 2063611"/>
              <a:gd name="connsiteY66" fmla="*/ 2948940 h 4193611"/>
              <a:gd name="connsiteX67" fmla="*/ 354252 w 2063611"/>
              <a:gd name="connsiteY67" fmla="*/ 2973705 h 4193611"/>
              <a:gd name="connsiteX68" fmla="*/ 504747 w 2063611"/>
              <a:gd name="connsiteY68" fmla="*/ 3022282 h 4193611"/>
              <a:gd name="connsiteX69" fmla="*/ 596187 w 2063611"/>
              <a:gd name="connsiteY69" fmla="*/ 3050857 h 4193611"/>
              <a:gd name="connsiteX70" fmla="*/ 818120 w 2063611"/>
              <a:gd name="connsiteY70" fmla="*/ 2947035 h 4193611"/>
              <a:gd name="connsiteX71" fmla="*/ 950517 w 2063611"/>
              <a:gd name="connsiteY71" fmla="*/ 2920365 h 4193611"/>
              <a:gd name="connsiteX72" fmla="*/ 969726 w 2063611"/>
              <a:gd name="connsiteY72" fmla="*/ 4129452 h 4193611"/>
              <a:gd name="connsiteX73" fmla="*/ 1172829 w 2063611"/>
              <a:gd name="connsiteY73" fmla="*/ 4090952 h 4193611"/>
              <a:gd name="connsiteX74" fmla="*/ 1112442 w 2063611"/>
              <a:gd name="connsiteY74" fmla="*/ 3013710 h 4193611"/>
              <a:gd name="connsiteX75" fmla="*/ 1184832 w 2063611"/>
              <a:gd name="connsiteY75" fmla="*/ 2989897 h 4193611"/>
              <a:gd name="connsiteX76" fmla="*/ 1461057 w 2063611"/>
              <a:gd name="connsiteY76" fmla="*/ 3019425 h 4193611"/>
              <a:gd name="connsiteX77" fmla="*/ 1554402 w 2063611"/>
              <a:gd name="connsiteY77" fmla="*/ 2995612 h 4193611"/>
              <a:gd name="connsiteX78" fmla="*/ 1672512 w 2063611"/>
              <a:gd name="connsiteY78" fmla="*/ 3023235 h 4193611"/>
              <a:gd name="connsiteX79" fmla="*/ 1741092 w 2063611"/>
              <a:gd name="connsiteY79" fmla="*/ 2988945 h 4193611"/>
              <a:gd name="connsiteX80" fmla="*/ 1886825 w 2063611"/>
              <a:gd name="connsiteY80" fmla="*/ 3002280 h 4193611"/>
              <a:gd name="connsiteX81" fmla="*/ 1881110 w 2063611"/>
              <a:gd name="connsiteY81" fmla="*/ 2937510 h 4193611"/>
              <a:gd name="connsiteX82" fmla="*/ 1957310 w 2063611"/>
              <a:gd name="connsiteY82" fmla="*/ 2940367 h 4193611"/>
              <a:gd name="connsiteX83" fmla="*/ 1941117 w 2063611"/>
              <a:gd name="connsiteY83" fmla="*/ 2906077 h 4193611"/>
              <a:gd name="connsiteX84" fmla="*/ 1836342 w 2063611"/>
              <a:gd name="connsiteY84" fmla="*/ 2846070 h 4193611"/>
              <a:gd name="connsiteX85" fmla="*/ 1876347 w 2063611"/>
              <a:gd name="connsiteY85" fmla="*/ 2811780 h 4193611"/>
              <a:gd name="connsiteX86" fmla="*/ 1902065 w 2063611"/>
              <a:gd name="connsiteY86" fmla="*/ 2783205 h 4193611"/>
              <a:gd name="connsiteX87" fmla="*/ 2024937 w 2063611"/>
              <a:gd name="connsiteY87" fmla="*/ 2750820 h 4193611"/>
              <a:gd name="connsiteX88" fmla="*/ 2029700 w 2063611"/>
              <a:gd name="connsiteY88" fmla="*/ 2704147 h 4193611"/>
              <a:gd name="connsiteX89" fmla="*/ 2001125 w 2063611"/>
              <a:gd name="connsiteY89" fmla="*/ 2663190 h 4193611"/>
              <a:gd name="connsiteX90" fmla="*/ 1936355 w 2063611"/>
              <a:gd name="connsiteY90" fmla="*/ 2638425 h 4193611"/>
              <a:gd name="connsiteX91" fmla="*/ 1785860 w 2063611"/>
              <a:gd name="connsiteY91" fmla="*/ 2644140 h 4193611"/>
              <a:gd name="connsiteX92" fmla="*/ 1490585 w 2063611"/>
              <a:gd name="connsiteY92" fmla="*/ 2531745 h 4193611"/>
              <a:gd name="connsiteX93" fmla="*/ 1584882 w 2063611"/>
              <a:gd name="connsiteY93" fmla="*/ 2527935 h 4193611"/>
              <a:gd name="connsiteX94" fmla="*/ 1817292 w 2063611"/>
              <a:gd name="connsiteY94" fmla="*/ 2559367 h 4193611"/>
              <a:gd name="connsiteX95" fmla="*/ 1931592 w 2063611"/>
              <a:gd name="connsiteY95" fmla="*/ 2442210 h 4193611"/>
              <a:gd name="connsiteX96" fmla="*/ 1993505 w 2063611"/>
              <a:gd name="connsiteY96" fmla="*/ 2409825 h 4193611"/>
              <a:gd name="connsiteX97" fmla="*/ 1985885 w 2063611"/>
              <a:gd name="connsiteY97" fmla="*/ 2380297 h 4193611"/>
              <a:gd name="connsiteX98" fmla="*/ 1542020 w 2063611"/>
              <a:gd name="connsiteY98" fmla="*/ 2321242 h 4193611"/>
              <a:gd name="connsiteX99" fmla="*/ 1547735 w 2063611"/>
              <a:gd name="connsiteY99" fmla="*/ 2275522 h 4193611"/>
              <a:gd name="connsiteX100" fmla="*/ 1816340 w 2063611"/>
              <a:gd name="connsiteY100" fmla="*/ 2284095 h 4193611"/>
              <a:gd name="connsiteX101" fmla="*/ 1987790 w 2063611"/>
              <a:gd name="connsiteY101" fmla="*/ 2151697 h 4193611"/>
              <a:gd name="connsiteX102" fmla="*/ 2006840 w 2063611"/>
              <a:gd name="connsiteY102" fmla="*/ 2117407 h 4193611"/>
              <a:gd name="connsiteX103" fmla="*/ 1692515 w 2063611"/>
              <a:gd name="connsiteY103" fmla="*/ 2054542 h 4193611"/>
              <a:gd name="connsiteX104" fmla="*/ 1801100 w 2063611"/>
              <a:gd name="connsiteY104" fmla="*/ 2020252 h 4193611"/>
              <a:gd name="connsiteX105" fmla="*/ 1829675 w 2063611"/>
              <a:gd name="connsiteY105" fmla="*/ 1993582 h 4193611"/>
              <a:gd name="connsiteX106" fmla="*/ 1868727 w 2063611"/>
              <a:gd name="connsiteY106" fmla="*/ 1927860 h 4193611"/>
              <a:gd name="connsiteX107" fmla="*/ 1593455 w 2063611"/>
              <a:gd name="connsiteY107" fmla="*/ 1862137 h 4193611"/>
              <a:gd name="connsiteX108" fmla="*/ 1816340 w 2063611"/>
              <a:gd name="connsiteY108" fmla="*/ 1730692 h 4193611"/>
              <a:gd name="connsiteX109" fmla="*/ 1584882 w 2063611"/>
              <a:gd name="connsiteY109" fmla="*/ 1722120 h 4193611"/>
              <a:gd name="connsiteX110" fmla="*/ 1632507 w 2063611"/>
              <a:gd name="connsiteY110" fmla="*/ 1685925 h 4193611"/>
              <a:gd name="connsiteX111" fmla="*/ 1641080 w 2063611"/>
              <a:gd name="connsiteY111" fmla="*/ 1644967 h 4193611"/>
              <a:gd name="connsiteX112" fmla="*/ 1430577 w 2063611"/>
              <a:gd name="connsiteY112" fmla="*/ 1605915 h 4193611"/>
              <a:gd name="connsiteX113" fmla="*/ 1512492 w 2063611"/>
              <a:gd name="connsiteY113" fmla="*/ 1549717 h 4193611"/>
              <a:gd name="connsiteX114" fmla="*/ 1690610 w 2063611"/>
              <a:gd name="connsiteY114" fmla="*/ 1452562 h 4193611"/>
              <a:gd name="connsiteX115" fmla="*/ 1532495 w 2063611"/>
              <a:gd name="connsiteY115" fmla="*/ 1428750 h 4193611"/>
              <a:gd name="connsiteX116" fmla="*/ 1513445 w 2063611"/>
              <a:gd name="connsiteY116" fmla="*/ 1381125 h 4193611"/>
              <a:gd name="connsiteX117" fmla="*/ 1275320 w 2063611"/>
              <a:gd name="connsiteY117" fmla="*/ 1353502 h 4193611"/>
              <a:gd name="connsiteX118" fmla="*/ 1561070 w 2063611"/>
              <a:gd name="connsiteY118" fmla="*/ 1321117 h 4193611"/>
              <a:gd name="connsiteX119" fmla="*/ 1586787 w 2063611"/>
              <a:gd name="connsiteY119" fmla="*/ 1202055 h 4193611"/>
              <a:gd name="connsiteX120" fmla="*/ 1433435 w 2063611"/>
              <a:gd name="connsiteY120" fmla="*/ 1143952 h 4193611"/>
              <a:gd name="connsiteX121" fmla="*/ 1120062 w 2063611"/>
              <a:gd name="connsiteY121" fmla="*/ 1087755 h 4193611"/>
              <a:gd name="connsiteX122" fmla="*/ 1302942 w 2063611"/>
              <a:gd name="connsiteY122" fmla="*/ 1102042 h 4193611"/>
              <a:gd name="connsiteX123" fmla="*/ 1399145 w 2063611"/>
              <a:gd name="connsiteY123" fmla="*/ 1087755 h 4193611"/>
              <a:gd name="connsiteX124" fmla="*/ 1501062 w 2063611"/>
              <a:gd name="connsiteY124" fmla="*/ 1033462 h 4193611"/>
              <a:gd name="connsiteX125" fmla="*/ 1524875 w 2063611"/>
              <a:gd name="connsiteY125" fmla="*/ 962025 h 4193611"/>
              <a:gd name="connsiteX126" fmla="*/ 1414385 w 2063611"/>
              <a:gd name="connsiteY126" fmla="*/ 931545 h 4193611"/>
              <a:gd name="connsiteX127" fmla="*/ 1147685 w 2063611"/>
              <a:gd name="connsiteY127" fmla="*/ 896302 h 4193611"/>
              <a:gd name="connsiteX128" fmla="*/ 1297227 w 2063611"/>
              <a:gd name="connsiteY128" fmla="*/ 877252 h 4193611"/>
              <a:gd name="connsiteX129" fmla="*/ 1344852 w 2063611"/>
              <a:gd name="connsiteY129" fmla="*/ 861060 h 4193611"/>
              <a:gd name="connsiteX130" fmla="*/ 1473440 w 2063611"/>
              <a:gd name="connsiteY130" fmla="*/ 824865 h 4193611"/>
              <a:gd name="connsiteX131" fmla="*/ 1356282 w 2063611"/>
              <a:gd name="connsiteY131" fmla="*/ 791527 h 4193611"/>
              <a:gd name="connsiteX132" fmla="*/ 1123872 w 2063611"/>
              <a:gd name="connsiteY132" fmla="*/ 748665 h 4193611"/>
              <a:gd name="connsiteX133" fmla="*/ 1012430 w 2063611"/>
              <a:gd name="connsiteY133" fmla="*/ 648652 h 4193611"/>
              <a:gd name="connsiteX134" fmla="*/ 1081010 w 2063611"/>
              <a:gd name="connsiteY134" fmla="*/ 666750 h 4193611"/>
              <a:gd name="connsiteX135" fmla="*/ 1237220 w 2063611"/>
              <a:gd name="connsiteY135" fmla="*/ 720090 h 4193611"/>
              <a:gd name="connsiteX136" fmla="*/ 1382000 w 2063611"/>
              <a:gd name="connsiteY136" fmla="*/ 660082 h 4193611"/>
              <a:gd name="connsiteX137" fmla="*/ 1167687 w 2063611"/>
              <a:gd name="connsiteY137" fmla="*/ 582930 h 4193611"/>
              <a:gd name="connsiteX138" fmla="*/ 1173402 w 2063611"/>
              <a:gd name="connsiteY138" fmla="*/ 506730 h 4193611"/>
              <a:gd name="connsiteX139" fmla="*/ 1221027 w 2063611"/>
              <a:gd name="connsiteY139" fmla="*/ 408622 h 4193611"/>
              <a:gd name="connsiteX140" fmla="*/ 1244840 w 2063611"/>
              <a:gd name="connsiteY140" fmla="*/ 291465 h 4193611"/>
              <a:gd name="connsiteX141" fmla="*/ 1028622 w 2063611"/>
              <a:gd name="connsiteY141" fmla="*/ 443865 h 4193611"/>
              <a:gd name="connsiteX142" fmla="*/ 1051482 w 2063611"/>
              <a:gd name="connsiteY142" fmla="*/ 315277 h 4193611"/>
              <a:gd name="connsiteX143" fmla="*/ 1045767 w 2063611"/>
              <a:gd name="connsiteY143" fmla="*/ 244792 h 4193611"/>
              <a:gd name="connsiteX144" fmla="*/ 1105775 w 2063611"/>
              <a:gd name="connsiteY144" fmla="*/ 204787 h 4193611"/>
              <a:gd name="connsiteX145" fmla="*/ 1057197 w 2063611"/>
              <a:gd name="connsiteY145" fmla="*/ 178117 h 4193611"/>
              <a:gd name="connsiteX146" fmla="*/ 984807 w 2063611"/>
              <a:gd name="connsiteY146" fmla="*/ 184785 h 4193611"/>
              <a:gd name="connsiteX147" fmla="*/ 989570 w 2063611"/>
              <a:gd name="connsiteY147" fmla="*/ 104775 h 4193611"/>
              <a:gd name="connsiteX148" fmla="*/ 941945 w 2063611"/>
              <a:gd name="connsiteY148" fmla="*/ 0 h 4193611"/>
              <a:gd name="connsiteX149" fmla="*/ 941945 w 2063611"/>
              <a:gd name="connsiteY149" fmla="*/ 0 h 4193611"/>
              <a:gd name="connsiteX150" fmla="*/ 941945 w 2063611"/>
              <a:gd name="connsiteY150" fmla="*/ 0 h 4193611"/>
              <a:gd name="connsiteX151" fmla="*/ 879080 w 2063611"/>
              <a:gd name="connsiteY151" fmla="*/ 280035 h 4193611"/>
              <a:gd name="connsiteX152" fmla="*/ 900987 w 2063611"/>
              <a:gd name="connsiteY152" fmla="*/ 320040 h 4193611"/>
              <a:gd name="connsiteX153" fmla="*/ 879080 w 2063611"/>
              <a:gd name="connsiteY153" fmla="*/ 280035 h 4193611"/>
              <a:gd name="connsiteX154" fmla="*/ 856220 w 2063611"/>
              <a:gd name="connsiteY154" fmla="*/ 397192 h 4193611"/>
              <a:gd name="connsiteX155" fmla="*/ 869555 w 2063611"/>
              <a:gd name="connsiteY155" fmla="*/ 428625 h 4193611"/>
              <a:gd name="connsiteX156" fmla="*/ 856220 w 2063611"/>
              <a:gd name="connsiteY156" fmla="*/ 397192 h 4193611"/>
              <a:gd name="connsiteX157" fmla="*/ 1109585 w 2063611"/>
              <a:gd name="connsiteY157" fmla="*/ 462915 h 4193611"/>
              <a:gd name="connsiteX158" fmla="*/ 1059102 w 2063611"/>
              <a:gd name="connsiteY158" fmla="*/ 503872 h 4193611"/>
              <a:gd name="connsiteX159" fmla="*/ 1109585 w 2063611"/>
              <a:gd name="connsiteY159" fmla="*/ 462915 h 4193611"/>
              <a:gd name="connsiteX160" fmla="*/ 1001952 w 2063611"/>
              <a:gd name="connsiteY160" fmla="*/ 577215 h 4193611"/>
              <a:gd name="connsiteX161" fmla="*/ 1021955 w 2063611"/>
              <a:gd name="connsiteY161" fmla="*/ 592455 h 4193611"/>
              <a:gd name="connsiteX162" fmla="*/ 1001952 w 2063611"/>
              <a:gd name="connsiteY162" fmla="*/ 577215 h 4193611"/>
              <a:gd name="connsiteX163" fmla="*/ 1001952 w 2063611"/>
              <a:gd name="connsiteY163" fmla="*/ 577215 h 4193611"/>
              <a:gd name="connsiteX164" fmla="*/ 1103870 w 2063611"/>
              <a:gd name="connsiteY164" fmla="*/ 596265 h 4193611"/>
              <a:gd name="connsiteX165" fmla="*/ 1103870 w 2063611"/>
              <a:gd name="connsiteY165" fmla="*/ 596265 h 4193611"/>
              <a:gd name="connsiteX166" fmla="*/ 1243887 w 2063611"/>
              <a:gd name="connsiteY166" fmla="*/ 625792 h 4193611"/>
              <a:gd name="connsiteX167" fmla="*/ 1243887 w 2063611"/>
              <a:gd name="connsiteY167" fmla="*/ 625792 h 4193611"/>
              <a:gd name="connsiteX168" fmla="*/ 1025765 w 2063611"/>
              <a:gd name="connsiteY168" fmla="*/ 753427 h 4193611"/>
              <a:gd name="connsiteX169" fmla="*/ 1021002 w 2063611"/>
              <a:gd name="connsiteY169" fmla="*/ 773430 h 4193611"/>
              <a:gd name="connsiteX170" fmla="*/ 1025765 w 2063611"/>
              <a:gd name="connsiteY170" fmla="*/ 753427 h 4193611"/>
              <a:gd name="connsiteX171" fmla="*/ 1025765 w 2063611"/>
              <a:gd name="connsiteY171" fmla="*/ 753427 h 4193611"/>
              <a:gd name="connsiteX172" fmla="*/ 954327 w 2063611"/>
              <a:gd name="connsiteY172" fmla="*/ 860107 h 4193611"/>
              <a:gd name="connsiteX173" fmla="*/ 954327 w 2063611"/>
              <a:gd name="connsiteY173" fmla="*/ 860107 h 4193611"/>
              <a:gd name="connsiteX174" fmla="*/ 1029575 w 2063611"/>
              <a:gd name="connsiteY174" fmla="*/ 877252 h 4193611"/>
              <a:gd name="connsiteX175" fmla="*/ 1029575 w 2063611"/>
              <a:gd name="connsiteY175" fmla="*/ 877252 h 4193611"/>
              <a:gd name="connsiteX176" fmla="*/ 914322 w 2063611"/>
              <a:gd name="connsiteY176" fmla="*/ 881062 h 4193611"/>
              <a:gd name="connsiteX177" fmla="*/ 914322 w 2063611"/>
              <a:gd name="connsiteY177" fmla="*/ 881062 h 4193611"/>
              <a:gd name="connsiteX178" fmla="*/ 867650 w 2063611"/>
              <a:gd name="connsiteY178" fmla="*/ 897255 h 4193611"/>
              <a:gd name="connsiteX179" fmla="*/ 867650 w 2063611"/>
              <a:gd name="connsiteY179" fmla="*/ 897255 h 4193611"/>
              <a:gd name="connsiteX180" fmla="*/ 674292 w 2063611"/>
              <a:gd name="connsiteY180" fmla="*/ 897255 h 4193611"/>
              <a:gd name="connsiteX181" fmla="*/ 770495 w 2063611"/>
              <a:gd name="connsiteY181" fmla="*/ 939165 h 4193611"/>
              <a:gd name="connsiteX182" fmla="*/ 674292 w 2063611"/>
              <a:gd name="connsiteY182" fmla="*/ 897255 h 4193611"/>
              <a:gd name="connsiteX183" fmla="*/ 1525827 w 2063611"/>
              <a:gd name="connsiteY183" fmla="*/ 1320165 h 4193611"/>
              <a:gd name="connsiteX184" fmla="*/ 1525827 w 2063611"/>
              <a:gd name="connsiteY184" fmla="*/ 1320165 h 4193611"/>
              <a:gd name="connsiteX185" fmla="*/ 750492 w 2063611"/>
              <a:gd name="connsiteY185" fmla="*/ 1416367 h 4193611"/>
              <a:gd name="connsiteX186" fmla="*/ 750492 w 2063611"/>
              <a:gd name="connsiteY186" fmla="*/ 1416367 h 4193611"/>
              <a:gd name="connsiteX187" fmla="*/ 1551545 w 2063611"/>
              <a:gd name="connsiteY187" fmla="*/ 1757362 h 4193611"/>
              <a:gd name="connsiteX188" fmla="*/ 1551545 w 2063611"/>
              <a:gd name="connsiteY188" fmla="*/ 1757362 h 4193611"/>
              <a:gd name="connsiteX189" fmla="*/ 1759190 w 2063611"/>
              <a:gd name="connsiteY189" fmla="*/ 1800225 h 4193611"/>
              <a:gd name="connsiteX190" fmla="*/ 1759190 w 2063611"/>
              <a:gd name="connsiteY190" fmla="*/ 1800225 h 4193611"/>
              <a:gd name="connsiteX191" fmla="*/ 1762047 w 2063611"/>
              <a:gd name="connsiteY191" fmla="*/ 1999297 h 4193611"/>
              <a:gd name="connsiteX192" fmla="*/ 1762047 w 2063611"/>
              <a:gd name="connsiteY192" fmla="*/ 1999297 h 4193611"/>
              <a:gd name="connsiteX193" fmla="*/ 144702 w 2063611"/>
              <a:gd name="connsiteY193" fmla="*/ 2322195 h 4193611"/>
              <a:gd name="connsiteX194" fmla="*/ 144702 w 2063611"/>
              <a:gd name="connsiteY194" fmla="*/ 2322195 h 4193611"/>
              <a:gd name="connsiteX195" fmla="*/ 294245 w 2063611"/>
              <a:gd name="connsiteY195" fmla="*/ 2390775 h 4193611"/>
              <a:gd name="connsiteX196" fmla="*/ 461885 w 2063611"/>
              <a:gd name="connsiteY196" fmla="*/ 2419350 h 4193611"/>
              <a:gd name="connsiteX197" fmla="*/ 294245 w 2063611"/>
              <a:gd name="connsiteY197" fmla="*/ 2390775 h 4193611"/>
              <a:gd name="connsiteX198" fmla="*/ 510462 w 2063611"/>
              <a:gd name="connsiteY198" fmla="*/ 2399347 h 4193611"/>
              <a:gd name="connsiteX199" fmla="*/ 510462 w 2063611"/>
              <a:gd name="connsiteY199" fmla="*/ 2399347 h 4193611"/>
              <a:gd name="connsiteX200" fmla="*/ 416165 w 2063611"/>
              <a:gd name="connsiteY200" fmla="*/ 2728912 h 4193611"/>
              <a:gd name="connsiteX201" fmla="*/ 416165 w 2063611"/>
              <a:gd name="connsiteY201" fmla="*/ 2728912 h 4193611"/>
              <a:gd name="connsiteX0" fmla="*/ 941945 w 2063611"/>
              <a:gd name="connsiteY0" fmla="*/ 0 h 4131860"/>
              <a:gd name="connsiteX1" fmla="*/ 876222 w 2063611"/>
              <a:gd name="connsiteY1" fmla="*/ 98107 h 4131860"/>
              <a:gd name="connsiteX2" fmla="*/ 901940 w 2063611"/>
              <a:gd name="connsiteY2" fmla="*/ 231457 h 4131860"/>
              <a:gd name="connsiteX3" fmla="*/ 826692 w 2063611"/>
              <a:gd name="connsiteY3" fmla="*/ 186690 h 4131860"/>
              <a:gd name="connsiteX4" fmla="*/ 810500 w 2063611"/>
              <a:gd name="connsiteY4" fmla="*/ 294322 h 4131860"/>
              <a:gd name="connsiteX5" fmla="*/ 802880 w 2063611"/>
              <a:gd name="connsiteY5" fmla="*/ 320992 h 4131860"/>
              <a:gd name="connsiteX6" fmla="*/ 677150 w 2063611"/>
              <a:gd name="connsiteY6" fmla="*/ 374332 h 4131860"/>
              <a:gd name="connsiteX7" fmla="*/ 696200 w 2063611"/>
              <a:gd name="connsiteY7" fmla="*/ 443865 h 4131860"/>
              <a:gd name="connsiteX8" fmla="*/ 707630 w 2063611"/>
              <a:gd name="connsiteY8" fmla="*/ 532447 h 4131860"/>
              <a:gd name="connsiteX9" fmla="*/ 820977 w 2063611"/>
              <a:gd name="connsiteY9" fmla="*/ 566737 h 4131860"/>
              <a:gd name="connsiteX10" fmla="*/ 940040 w 2063611"/>
              <a:gd name="connsiteY10" fmla="*/ 570547 h 4131860"/>
              <a:gd name="connsiteX11" fmla="*/ 724775 w 2063611"/>
              <a:gd name="connsiteY11" fmla="*/ 611505 h 4131860"/>
              <a:gd name="connsiteX12" fmla="*/ 523797 w 2063611"/>
              <a:gd name="connsiteY12" fmla="*/ 594360 h 4131860"/>
              <a:gd name="connsiteX13" fmla="*/ 590472 w 2063611"/>
              <a:gd name="connsiteY13" fmla="*/ 641985 h 4131860"/>
              <a:gd name="connsiteX14" fmla="*/ 621905 w 2063611"/>
              <a:gd name="connsiteY14" fmla="*/ 681037 h 4131860"/>
              <a:gd name="connsiteX15" fmla="*/ 707630 w 2063611"/>
              <a:gd name="connsiteY15" fmla="*/ 721042 h 4131860"/>
              <a:gd name="connsiteX16" fmla="*/ 940040 w 2063611"/>
              <a:gd name="connsiteY16" fmla="*/ 681990 h 4131860"/>
              <a:gd name="connsiteX17" fmla="*/ 667625 w 2063611"/>
              <a:gd name="connsiteY17" fmla="*/ 751522 h 4131860"/>
              <a:gd name="connsiteX18" fmla="*/ 520940 w 2063611"/>
              <a:gd name="connsiteY18" fmla="*/ 781050 h 4131860"/>
              <a:gd name="connsiteX19" fmla="*/ 523797 w 2063611"/>
              <a:gd name="connsiteY19" fmla="*/ 839152 h 4131860"/>
              <a:gd name="connsiteX20" fmla="*/ 561897 w 2063611"/>
              <a:gd name="connsiteY20" fmla="*/ 905827 h 4131860"/>
              <a:gd name="connsiteX21" fmla="*/ 495222 w 2063611"/>
              <a:gd name="connsiteY21" fmla="*/ 951547 h 4131860"/>
              <a:gd name="connsiteX22" fmla="*/ 402830 w 2063611"/>
              <a:gd name="connsiteY22" fmla="*/ 965835 h 4131860"/>
              <a:gd name="connsiteX23" fmla="*/ 539990 w 2063611"/>
              <a:gd name="connsiteY23" fmla="*/ 1060132 h 4131860"/>
              <a:gd name="connsiteX24" fmla="*/ 722870 w 2063611"/>
              <a:gd name="connsiteY24" fmla="*/ 1148715 h 4131860"/>
              <a:gd name="connsiteX25" fmla="*/ 401877 w 2063611"/>
              <a:gd name="connsiteY25" fmla="*/ 1197292 h 4131860"/>
              <a:gd name="connsiteX26" fmla="*/ 523797 w 2063611"/>
              <a:gd name="connsiteY26" fmla="*/ 1303020 h 4131860"/>
              <a:gd name="connsiteX27" fmla="*/ 359015 w 2063611"/>
              <a:gd name="connsiteY27" fmla="*/ 1358265 h 4131860"/>
              <a:gd name="connsiteX28" fmla="*/ 630477 w 2063611"/>
              <a:gd name="connsiteY28" fmla="*/ 1405890 h 4131860"/>
              <a:gd name="connsiteX29" fmla="*/ 610475 w 2063611"/>
              <a:gd name="connsiteY29" fmla="*/ 1480185 h 4131860"/>
              <a:gd name="connsiteX30" fmla="*/ 279005 w 2063611"/>
              <a:gd name="connsiteY30" fmla="*/ 1581150 h 4131860"/>
              <a:gd name="connsiteX31" fmla="*/ 543800 w 2063611"/>
              <a:gd name="connsiteY31" fmla="*/ 1681162 h 4131860"/>
              <a:gd name="connsiteX32" fmla="*/ 620000 w 2063611"/>
              <a:gd name="connsiteY32" fmla="*/ 1659255 h 4131860"/>
              <a:gd name="connsiteX33" fmla="*/ 727632 w 2063611"/>
              <a:gd name="connsiteY33" fmla="*/ 1655445 h 4131860"/>
              <a:gd name="connsiteX34" fmla="*/ 597140 w 2063611"/>
              <a:gd name="connsiteY34" fmla="*/ 1752600 h 4131860"/>
              <a:gd name="connsiteX35" fmla="*/ 210425 w 2063611"/>
              <a:gd name="connsiteY35" fmla="*/ 1787842 h 4131860"/>
              <a:gd name="connsiteX36" fmla="*/ 207567 w 2063611"/>
              <a:gd name="connsiteY36" fmla="*/ 1855470 h 4131860"/>
              <a:gd name="connsiteX37" fmla="*/ 328535 w 2063611"/>
              <a:gd name="connsiteY37" fmla="*/ 1906905 h 4131860"/>
              <a:gd name="connsiteX38" fmla="*/ 465695 w 2063611"/>
              <a:gd name="connsiteY38" fmla="*/ 1909762 h 4131860"/>
              <a:gd name="connsiteX39" fmla="*/ 546657 w 2063611"/>
              <a:gd name="connsiteY39" fmla="*/ 1945957 h 4131860"/>
              <a:gd name="connsiteX40" fmla="*/ 595235 w 2063611"/>
              <a:gd name="connsiteY40" fmla="*/ 1997392 h 4131860"/>
              <a:gd name="connsiteX41" fmla="*/ 268527 w 2063611"/>
              <a:gd name="connsiteY41" fmla="*/ 2017395 h 4131860"/>
              <a:gd name="connsiteX42" fmla="*/ 229475 w 2063611"/>
              <a:gd name="connsiteY42" fmla="*/ 2042160 h 4131860"/>
              <a:gd name="connsiteX43" fmla="*/ 255192 w 2063611"/>
              <a:gd name="connsiteY43" fmla="*/ 2085022 h 4131860"/>
              <a:gd name="connsiteX44" fmla="*/ 413307 w 2063611"/>
              <a:gd name="connsiteY44" fmla="*/ 2144077 h 4131860"/>
              <a:gd name="connsiteX45" fmla="*/ 473315 w 2063611"/>
              <a:gd name="connsiteY45" fmla="*/ 2166937 h 4131860"/>
              <a:gd name="connsiteX46" fmla="*/ 262812 w 2063611"/>
              <a:gd name="connsiteY46" fmla="*/ 2221230 h 4131860"/>
              <a:gd name="connsiteX47" fmla="*/ 98982 w 2063611"/>
              <a:gd name="connsiteY47" fmla="*/ 2243137 h 4131860"/>
              <a:gd name="connsiteX48" fmla="*/ 38022 w 2063611"/>
              <a:gd name="connsiteY48" fmla="*/ 2283142 h 4131860"/>
              <a:gd name="connsiteX49" fmla="*/ 77075 w 2063611"/>
              <a:gd name="connsiteY49" fmla="*/ 2346007 h 4131860"/>
              <a:gd name="connsiteX50" fmla="*/ 196137 w 2063611"/>
              <a:gd name="connsiteY50" fmla="*/ 2437447 h 4131860"/>
              <a:gd name="connsiteX51" fmla="*/ 165657 w 2063611"/>
              <a:gd name="connsiteY51" fmla="*/ 2471737 h 4131860"/>
              <a:gd name="connsiteX52" fmla="*/ 194232 w 2063611"/>
              <a:gd name="connsiteY52" fmla="*/ 2512695 h 4131860"/>
              <a:gd name="connsiteX53" fmla="*/ 294245 w 2063611"/>
              <a:gd name="connsiteY53" fmla="*/ 2551747 h 4131860"/>
              <a:gd name="connsiteX54" fmla="*/ 69455 w 2063611"/>
              <a:gd name="connsiteY54" fmla="*/ 2582227 h 4131860"/>
              <a:gd name="connsiteX55" fmla="*/ 51357 w 2063611"/>
              <a:gd name="connsiteY55" fmla="*/ 2652712 h 4131860"/>
              <a:gd name="connsiteX56" fmla="*/ 103745 w 2063611"/>
              <a:gd name="connsiteY56" fmla="*/ 2686050 h 4131860"/>
              <a:gd name="connsiteX57" fmla="*/ 207567 w 2063611"/>
              <a:gd name="connsiteY57" fmla="*/ 2720340 h 4131860"/>
              <a:gd name="connsiteX58" fmla="*/ 255192 w 2063611"/>
              <a:gd name="connsiteY58" fmla="*/ 2748915 h 4131860"/>
              <a:gd name="connsiteX59" fmla="*/ 351395 w 2063611"/>
              <a:gd name="connsiteY59" fmla="*/ 2726055 h 4131860"/>
              <a:gd name="connsiteX60" fmla="*/ 247572 w 2063611"/>
              <a:gd name="connsiteY60" fmla="*/ 2751772 h 4131860"/>
              <a:gd name="connsiteX61" fmla="*/ 38022 w 2063611"/>
              <a:gd name="connsiteY61" fmla="*/ 2799397 h 4131860"/>
              <a:gd name="connsiteX62" fmla="*/ 38975 w 2063611"/>
              <a:gd name="connsiteY62" fmla="*/ 2858452 h 4131860"/>
              <a:gd name="connsiteX63" fmla="*/ 81837 w 2063611"/>
              <a:gd name="connsiteY63" fmla="*/ 2887980 h 4131860"/>
              <a:gd name="connsiteX64" fmla="*/ 148512 w 2063611"/>
              <a:gd name="connsiteY64" fmla="*/ 2895600 h 4131860"/>
              <a:gd name="connsiteX65" fmla="*/ 336155 w 2063611"/>
              <a:gd name="connsiteY65" fmla="*/ 2907030 h 4131860"/>
              <a:gd name="connsiteX66" fmla="*/ 294245 w 2063611"/>
              <a:gd name="connsiteY66" fmla="*/ 2948940 h 4131860"/>
              <a:gd name="connsiteX67" fmla="*/ 354252 w 2063611"/>
              <a:gd name="connsiteY67" fmla="*/ 2973705 h 4131860"/>
              <a:gd name="connsiteX68" fmla="*/ 504747 w 2063611"/>
              <a:gd name="connsiteY68" fmla="*/ 3022282 h 4131860"/>
              <a:gd name="connsiteX69" fmla="*/ 596187 w 2063611"/>
              <a:gd name="connsiteY69" fmla="*/ 3050857 h 4131860"/>
              <a:gd name="connsiteX70" fmla="*/ 818120 w 2063611"/>
              <a:gd name="connsiteY70" fmla="*/ 2947035 h 4131860"/>
              <a:gd name="connsiteX71" fmla="*/ 950517 w 2063611"/>
              <a:gd name="connsiteY71" fmla="*/ 2920365 h 4131860"/>
              <a:gd name="connsiteX72" fmla="*/ 969726 w 2063611"/>
              <a:gd name="connsiteY72" fmla="*/ 4129452 h 4131860"/>
              <a:gd name="connsiteX73" fmla="*/ 1172829 w 2063611"/>
              <a:gd name="connsiteY73" fmla="*/ 4090952 h 4131860"/>
              <a:gd name="connsiteX74" fmla="*/ 1112442 w 2063611"/>
              <a:gd name="connsiteY74" fmla="*/ 3013710 h 4131860"/>
              <a:gd name="connsiteX75" fmla="*/ 1184832 w 2063611"/>
              <a:gd name="connsiteY75" fmla="*/ 2989897 h 4131860"/>
              <a:gd name="connsiteX76" fmla="*/ 1461057 w 2063611"/>
              <a:gd name="connsiteY76" fmla="*/ 3019425 h 4131860"/>
              <a:gd name="connsiteX77" fmla="*/ 1554402 w 2063611"/>
              <a:gd name="connsiteY77" fmla="*/ 2995612 h 4131860"/>
              <a:gd name="connsiteX78" fmla="*/ 1672512 w 2063611"/>
              <a:gd name="connsiteY78" fmla="*/ 3023235 h 4131860"/>
              <a:gd name="connsiteX79" fmla="*/ 1741092 w 2063611"/>
              <a:gd name="connsiteY79" fmla="*/ 2988945 h 4131860"/>
              <a:gd name="connsiteX80" fmla="*/ 1886825 w 2063611"/>
              <a:gd name="connsiteY80" fmla="*/ 3002280 h 4131860"/>
              <a:gd name="connsiteX81" fmla="*/ 1881110 w 2063611"/>
              <a:gd name="connsiteY81" fmla="*/ 2937510 h 4131860"/>
              <a:gd name="connsiteX82" fmla="*/ 1957310 w 2063611"/>
              <a:gd name="connsiteY82" fmla="*/ 2940367 h 4131860"/>
              <a:gd name="connsiteX83" fmla="*/ 1941117 w 2063611"/>
              <a:gd name="connsiteY83" fmla="*/ 2906077 h 4131860"/>
              <a:gd name="connsiteX84" fmla="*/ 1836342 w 2063611"/>
              <a:gd name="connsiteY84" fmla="*/ 2846070 h 4131860"/>
              <a:gd name="connsiteX85" fmla="*/ 1876347 w 2063611"/>
              <a:gd name="connsiteY85" fmla="*/ 2811780 h 4131860"/>
              <a:gd name="connsiteX86" fmla="*/ 1902065 w 2063611"/>
              <a:gd name="connsiteY86" fmla="*/ 2783205 h 4131860"/>
              <a:gd name="connsiteX87" fmla="*/ 2024937 w 2063611"/>
              <a:gd name="connsiteY87" fmla="*/ 2750820 h 4131860"/>
              <a:gd name="connsiteX88" fmla="*/ 2029700 w 2063611"/>
              <a:gd name="connsiteY88" fmla="*/ 2704147 h 4131860"/>
              <a:gd name="connsiteX89" fmla="*/ 2001125 w 2063611"/>
              <a:gd name="connsiteY89" fmla="*/ 2663190 h 4131860"/>
              <a:gd name="connsiteX90" fmla="*/ 1936355 w 2063611"/>
              <a:gd name="connsiteY90" fmla="*/ 2638425 h 4131860"/>
              <a:gd name="connsiteX91" fmla="*/ 1785860 w 2063611"/>
              <a:gd name="connsiteY91" fmla="*/ 2644140 h 4131860"/>
              <a:gd name="connsiteX92" fmla="*/ 1490585 w 2063611"/>
              <a:gd name="connsiteY92" fmla="*/ 2531745 h 4131860"/>
              <a:gd name="connsiteX93" fmla="*/ 1584882 w 2063611"/>
              <a:gd name="connsiteY93" fmla="*/ 2527935 h 4131860"/>
              <a:gd name="connsiteX94" fmla="*/ 1817292 w 2063611"/>
              <a:gd name="connsiteY94" fmla="*/ 2559367 h 4131860"/>
              <a:gd name="connsiteX95" fmla="*/ 1931592 w 2063611"/>
              <a:gd name="connsiteY95" fmla="*/ 2442210 h 4131860"/>
              <a:gd name="connsiteX96" fmla="*/ 1993505 w 2063611"/>
              <a:gd name="connsiteY96" fmla="*/ 2409825 h 4131860"/>
              <a:gd name="connsiteX97" fmla="*/ 1985885 w 2063611"/>
              <a:gd name="connsiteY97" fmla="*/ 2380297 h 4131860"/>
              <a:gd name="connsiteX98" fmla="*/ 1542020 w 2063611"/>
              <a:gd name="connsiteY98" fmla="*/ 2321242 h 4131860"/>
              <a:gd name="connsiteX99" fmla="*/ 1547735 w 2063611"/>
              <a:gd name="connsiteY99" fmla="*/ 2275522 h 4131860"/>
              <a:gd name="connsiteX100" fmla="*/ 1816340 w 2063611"/>
              <a:gd name="connsiteY100" fmla="*/ 2284095 h 4131860"/>
              <a:gd name="connsiteX101" fmla="*/ 1987790 w 2063611"/>
              <a:gd name="connsiteY101" fmla="*/ 2151697 h 4131860"/>
              <a:gd name="connsiteX102" fmla="*/ 2006840 w 2063611"/>
              <a:gd name="connsiteY102" fmla="*/ 2117407 h 4131860"/>
              <a:gd name="connsiteX103" fmla="*/ 1692515 w 2063611"/>
              <a:gd name="connsiteY103" fmla="*/ 2054542 h 4131860"/>
              <a:gd name="connsiteX104" fmla="*/ 1801100 w 2063611"/>
              <a:gd name="connsiteY104" fmla="*/ 2020252 h 4131860"/>
              <a:gd name="connsiteX105" fmla="*/ 1829675 w 2063611"/>
              <a:gd name="connsiteY105" fmla="*/ 1993582 h 4131860"/>
              <a:gd name="connsiteX106" fmla="*/ 1868727 w 2063611"/>
              <a:gd name="connsiteY106" fmla="*/ 1927860 h 4131860"/>
              <a:gd name="connsiteX107" fmla="*/ 1593455 w 2063611"/>
              <a:gd name="connsiteY107" fmla="*/ 1862137 h 4131860"/>
              <a:gd name="connsiteX108" fmla="*/ 1816340 w 2063611"/>
              <a:gd name="connsiteY108" fmla="*/ 1730692 h 4131860"/>
              <a:gd name="connsiteX109" fmla="*/ 1584882 w 2063611"/>
              <a:gd name="connsiteY109" fmla="*/ 1722120 h 4131860"/>
              <a:gd name="connsiteX110" fmla="*/ 1632507 w 2063611"/>
              <a:gd name="connsiteY110" fmla="*/ 1685925 h 4131860"/>
              <a:gd name="connsiteX111" fmla="*/ 1641080 w 2063611"/>
              <a:gd name="connsiteY111" fmla="*/ 1644967 h 4131860"/>
              <a:gd name="connsiteX112" fmla="*/ 1430577 w 2063611"/>
              <a:gd name="connsiteY112" fmla="*/ 1605915 h 4131860"/>
              <a:gd name="connsiteX113" fmla="*/ 1512492 w 2063611"/>
              <a:gd name="connsiteY113" fmla="*/ 1549717 h 4131860"/>
              <a:gd name="connsiteX114" fmla="*/ 1690610 w 2063611"/>
              <a:gd name="connsiteY114" fmla="*/ 1452562 h 4131860"/>
              <a:gd name="connsiteX115" fmla="*/ 1532495 w 2063611"/>
              <a:gd name="connsiteY115" fmla="*/ 1428750 h 4131860"/>
              <a:gd name="connsiteX116" fmla="*/ 1513445 w 2063611"/>
              <a:gd name="connsiteY116" fmla="*/ 1381125 h 4131860"/>
              <a:gd name="connsiteX117" fmla="*/ 1275320 w 2063611"/>
              <a:gd name="connsiteY117" fmla="*/ 1353502 h 4131860"/>
              <a:gd name="connsiteX118" fmla="*/ 1561070 w 2063611"/>
              <a:gd name="connsiteY118" fmla="*/ 1321117 h 4131860"/>
              <a:gd name="connsiteX119" fmla="*/ 1586787 w 2063611"/>
              <a:gd name="connsiteY119" fmla="*/ 1202055 h 4131860"/>
              <a:gd name="connsiteX120" fmla="*/ 1433435 w 2063611"/>
              <a:gd name="connsiteY120" fmla="*/ 1143952 h 4131860"/>
              <a:gd name="connsiteX121" fmla="*/ 1120062 w 2063611"/>
              <a:gd name="connsiteY121" fmla="*/ 1087755 h 4131860"/>
              <a:gd name="connsiteX122" fmla="*/ 1302942 w 2063611"/>
              <a:gd name="connsiteY122" fmla="*/ 1102042 h 4131860"/>
              <a:gd name="connsiteX123" fmla="*/ 1399145 w 2063611"/>
              <a:gd name="connsiteY123" fmla="*/ 1087755 h 4131860"/>
              <a:gd name="connsiteX124" fmla="*/ 1501062 w 2063611"/>
              <a:gd name="connsiteY124" fmla="*/ 1033462 h 4131860"/>
              <a:gd name="connsiteX125" fmla="*/ 1524875 w 2063611"/>
              <a:gd name="connsiteY125" fmla="*/ 962025 h 4131860"/>
              <a:gd name="connsiteX126" fmla="*/ 1414385 w 2063611"/>
              <a:gd name="connsiteY126" fmla="*/ 931545 h 4131860"/>
              <a:gd name="connsiteX127" fmla="*/ 1147685 w 2063611"/>
              <a:gd name="connsiteY127" fmla="*/ 896302 h 4131860"/>
              <a:gd name="connsiteX128" fmla="*/ 1297227 w 2063611"/>
              <a:gd name="connsiteY128" fmla="*/ 877252 h 4131860"/>
              <a:gd name="connsiteX129" fmla="*/ 1344852 w 2063611"/>
              <a:gd name="connsiteY129" fmla="*/ 861060 h 4131860"/>
              <a:gd name="connsiteX130" fmla="*/ 1473440 w 2063611"/>
              <a:gd name="connsiteY130" fmla="*/ 824865 h 4131860"/>
              <a:gd name="connsiteX131" fmla="*/ 1356282 w 2063611"/>
              <a:gd name="connsiteY131" fmla="*/ 791527 h 4131860"/>
              <a:gd name="connsiteX132" fmla="*/ 1123872 w 2063611"/>
              <a:gd name="connsiteY132" fmla="*/ 748665 h 4131860"/>
              <a:gd name="connsiteX133" fmla="*/ 1012430 w 2063611"/>
              <a:gd name="connsiteY133" fmla="*/ 648652 h 4131860"/>
              <a:gd name="connsiteX134" fmla="*/ 1081010 w 2063611"/>
              <a:gd name="connsiteY134" fmla="*/ 666750 h 4131860"/>
              <a:gd name="connsiteX135" fmla="*/ 1237220 w 2063611"/>
              <a:gd name="connsiteY135" fmla="*/ 720090 h 4131860"/>
              <a:gd name="connsiteX136" fmla="*/ 1382000 w 2063611"/>
              <a:gd name="connsiteY136" fmla="*/ 660082 h 4131860"/>
              <a:gd name="connsiteX137" fmla="*/ 1167687 w 2063611"/>
              <a:gd name="connsiteY137" fmla="*/ 582930 h 4131860"/>
              <a:gd name="connsiteX138" fmla="*/ 1173402 w 2063611"/>
              <a:gd name="connsiteY138" fmla="*/ 506730 h 4131860"/>
              <a:gd name="connsiteX139" fmla="*/ 1221027 w 2063611"/>
              <a:gd name="connsiteY139" fmla="*/ 408622 h 4131860"/>
              <a:gd name="connsiteX140" fmla="*/ 1244840 w 2063611"/>
              <a:gd name="connsiteY140" fmla="*/ 291465 h 4131860"/>
              <a:gd name="connsiteX141" fmla="*/ 1028622 w 2063611"/>
              <a:gd name="connsiteY141" fmla="*/ 443865 h 4131860"/>
              <a:gd name="connsiteX142" fmla="*/ 1051482 w 2063611"/>
              <a:gd name="connsiteY142" fmla="*/ 315277 h 4131860"/>
              <a:gd name="connsiteX143" fmla="*/ 1045767 w 2063611"/>
              <a:gd name="connsiteY143" fmla="*/ 244792 h 4131860"/>
              <a:gd name="connsiteX144" fmla="*/ 1105775 w 2063611"/>
              <a:gd name="connsiteY144" fmla="*/ 204787 h 4131860"/>
              <a:gd name="connsiteX145" fmla="*/ 1057197 w 2063611"/>
              <a:gd name="connsiteY145" fmla="*/ 178117 h 4131860"/>
              <a:gd name="connsiteX146" fmla="*/ 984807 w 2063611"/>
              <a:gd name="connsiteY146" fmla="*/ 184785 h 4131860"/>
              <a:gd name="connsiteX147" fmla="*/ 989570 w 2063611"/>
              <a:gd name="connsiteY147" fmla="*/ 104775 h 4131860"/>
              <a:gd name="connsiteX148" fmla="*/ 941945 w 2063611"/>
              <a:gd name="connsiteY148" fmla="*/ 0 h 4131860"/>
              <a:gd name="connsiteX149" fmla="*/ 941945 w 2063611"/>
              <a:gd name="connsiteY149" fmla="*/ 0 h 4131860"/>
              <a:gd name="connsiteX150" fmla="*/ 941945 w 2063611"/>
              <a:gd name="connsiteY150" fmla="*/ 0 h 4131860"/>
              <a:gd name="connsiteX151" fmla="*/ 879080 w 2063611"/>
              <a:gd name="connsiteY151" fmla="*/ 280035 h 4131860"/>
              <a:gd name="connsiteX152" fmla="*/ 900987 w 2063611"/>
              <a:gd name="connsiteY152" fmla="*/ 320040 h 4131860"/>
              <a:gd name="connsiteX153" fmla="*/ 879080 w 2063611"/>
              <a:gd name="connsiteY153" fmla="*/ 280035 h 4131860"/>
              <a:gd name="connsiteX154" fmla="*/ 856220 w 2063611"/>
              <a:gd name="connsiteY154" fmla="*/ 397192 h 4131860"/>
              <a:gd name="connsiteX155" fmla="*/ 869555 w 2063611"/>
              <a:gd name="connsiteY155" fmla="*/ 428625 h 4131860"/>
              <a:gd name="connsiteX156" fmla="*/ 856220 w 2063611"/>
              <a:gd name="connsiteY156" fmla="*/ 397192 h 4131860"/>
              <a:gd name="connsiteX157" fmla="*/ 1109585 w 2063611"/>
              <a:gd name="connsiteY157" fmla="*/ 462915 h 4131860"/>
              <a:gd name="connsiteX158" fmla="*/ 1059102 w 2063611"/>
              <a:gd name="connsiteY158" fmla="*/ 503872 h 4131860"/>
              <a:gd name="connsiteX159" fmla="*/ 1109585 w 2063611"/>
              <a:gd name="connsiteY159" fmla="*/ 462915 h 4131860"/>
              <a:gd name="connsiteX160" fmla="*/ 1001952 w 2063611"/>
              <a:gd name="connsiteY160" fmla="*/ 577215 h 4131860"/>
              <a:gd name="connsiteX161" fmla="*/ 1021955 w 2063611"/>
              <a:gd name="connsiteY161" fmla="*/ 592455 h 4131860"/>
              <a:gd name="connsiteX162" fmla="*/ 1001952 w 2063611"/>
              <a:gd name="connsiteY162" fmla="*/ 577215 h 4131860"/>
              <a:gd name="connsiteX163" fmla="*/ 1001952 w 2063611"/>
              <a:gd name="connsiteY163" fmla="*/ 577215 h 4131860"/>
              <a:gd name="connsiteX164" fmla="*/ 1103870 w 2063611"/>
              <a:gd name="connsiteY164" fmla="*/ 596265 h 4131860"/>
              <a:gd name="connsiteX165" fmla="*/ 1103870 w 2063611"/>
              <a:gd name="connsiteY165" fmla="*/ 596265 h 4131860"/>
              <a:gd name="connsiteX166" fmla="*/ 1243887 w 2063611"/>
              <a:gd name="connsiteY166" fmla="*/ 625792 h 4131860"/>
              <a:gd name="connsiteX167" fmla="*/ 1243887 w 2063611"/>
              <a:gd name="connsiteY167" fmla="*/ 625792 h 4131860"/>
              <a:gd name="connsiteX168" fmla="*/ 1025765 w 2063611"/>
              <a:gd name="connsiteY168" fmla="*/ 753427 h 4131860"/>
              <a:gd name="connsiteX169" fmla="*/ 1021002 w 2063611"/>
              <a:gd name="connsiteY169" fmla="*/ 773430 h 4131860"/>
              <a:gd name="connsiteX170" fmla="*/ 1025765 w 2063611"/>
              <a:gd name="connsiteY170" fmla="*/ 753427 h 4131860"/>
              <a:gd name="connsiteX171" fmla="*/ 1025765 w 2063611"/>
              <a:gd name="connsiteY171" fmla="*/ 753427 h 4131860"/>
              <a:gd name="connsiteX172" fmla="*/ 954327 w 2063611"/>
              <a:gd name="connsiteY172" fmla="*/ 860107 h 4131860"/>
              <a:gd name="connsiteX173" fmla="*/ 954327 w 2063611"/>
              <a:gd name="connsiteY173" fmla="*/ 860107 h 4131860"/>
              <a:gd name="connsiteX174" fmla="*/ 1029575 w 2063611"/>
              <a:gd name="connsiteY174" fmla="*/ 877252 h 4131860"/>
              <a:gd name="connsiteX175" fmla="*/ 1029575 w 2063611"/>
              <a:gd name="connsiteY175" fmla="*/ 877252 h 4131860"/>
              <a:gd name="connsiteX176" fmla="*/ 914322 w 2063611"/>
              <a:gd name="connsiteY176" fmla="*/ 881062 h 4131860"/>
              <a:gd name="connsiteX177" fmla="*/ 914322 w 2063611"/>
              <a:gd name="connsiteY177" fmla="*/ 881062 h 4131860"/>
              <a:gd name="connsiteX178" fmla="*/ 867650 w 2063611"/>
              <a:gd name="connsiteY178" fmla="*/ 897255 h 4131860"/>
              <a:gd name="connsiteX179" fmla="*/ 867650 w 2063611"/>
              <a:gd name="connsiteY179" fmla="*/ 897255 h 4131860"/>
              <a:gd name="connsiteX180" fmla="*/ 674292 w 2063611"/>
              <a:gd name="connsiteY180" fmla="*/ 897255 h 4131860"/>
              <a:gd name="connsiteX181" fmla="*/ 770495 w 2063611"/>
              <a:gd name="connsiteY181" fmla="*/ 939165 h 4131860"/>
              <a:gd name="connsiteX182" fmla="*/ 674292 w 2063611"/>
              <a:gd name="connsiteY182" fmla="*/ 897255 h 4131860"/>
              <a:gd name="connsiteX183" fmla="*/ 1525827 w 2063611"/>
              <a:gd name="connsiteY183" fmla="*/ 1320165 h 4131860"/>
              <a:gd name="connsiteX184" fmla="*/ 1525827 w 2063611"/>
              <a:gd name="connsiteY184" fmla="*/ 1320165 h 4131860"/>
              <a:gd name="connsiteX185" fmla="*/ 750492 w 2063611"/>
              <a:gd name="connsiteY185" fmla="*/ 1416367 h 4131860"/>
              <a:gd name="connsiteX186" fmla="*/ 750492 w 2063611"/>
              <a:gd name="connsiteY186" fmla="*/ 1416367 h 4131860"/>
              <a:gd name="connsiteX187" fmla="*/ 1551545 w 2063611"/>
              <a:gd name="connsiteY187" fmla="*/ 1757362 h 4131860"/>
              <a:gd name="connsiteX188" fmla="*/ 1551545 w 2063611"/>
              <a:gd name="connsiteY188" fmla="*/ 1757362 h 4131860"/>
              <a:gd name="connsiteX189" fmla="*/ 1759190 w 2063611"/>
              <a:gd name="connsiteY189" fmla="*/ 1800225 h 4131860"/>
              <a:gd name="connsiteX190" fmla="*/ 1759190 w 2063611"/>
              <a:gd name="connsiteY190" fmla="*/ 1800225 h 4131860"/>
              <a:gd name="connsiteX191" fmla="*/ 1762047 w 2063611"/>
              <a:gd name="connsiteY191" fmla="*/ 1999297 h 4131860"/>
              <a:gd name="connsiteX192" fmla="*/ 1762047 w 2063611"/>
              <a:gd name="connsiteY192" fmla="*/ 1999297 h 4131860"/>
              <a:gd name="connsiteX193" fmla="*/ 144702 w 2063611"/>
              <a:gd name="connsiteY193" fmla="*/ 2322195 h 4131860"/>
              <a:gd name="connsiteX194" fmla="*/ 144702 w 2063611"/>
              <a:gd name="connsiteY194" fmla="*/ 2322195 h 4131860"/>
              <a:gd name="connsiteX195" fmla="*/ 294245 w 2063611"/>
              <a:gd name="connsiteY195" fmla="*/ 2390775 h 4131860"/>
              <a:gd name="connsiteX196" fmla="*/ 461885 w 2063611"/>
              <a:gd name="connsiteY196" fmla="*/ 2419350 h 4131860"/>
              <a:gd name="connsiteX197" fmla="*/ 294245 w 2063611"/>
              <a:gd name="connsiteY197" fmla="*/ 2390775 h 4131860"/>
              <a:gd name="connsiteX198" fmla="*/ 510462 w 2063611"/>
              <a:gd name="connsiteY198" fmla="*/ 2399347 h 4131860"/>
              <a:gd name="connsiteX199" fmla="*/ 510462 w 2063611"/>
              <a:gd name="connsiteY199" fmla="*/ 2399347 h 4131860"/>
              <a:gd name="connsiteX200" fmla="*/ 416165 w 2063611"/>
              <a:gd name="connsiteY200" fmla="*/ 2728912 h 4131860"/>
              <a:gd name="connsiteX201" fmla="*/ 416165 w 2063611"/>
              <a:gd name="connsiteY201" fmla="*/ 2728912 h 4131860"/>
              <a:gd name="connsiteX0" fmla="*/ 941945 w 2063611"/>
              <a:gd name="connsiteY0" fmla="*/ 0 h 4130135"/>
              <a:gd name="connsiteX1" fmla="*/ 876222 w 2063611"/>
              <a:gd name="connsiteY1" fmla="*/ 98107 h 4130135"/>
              <a:gd name="connsiteX2" fmla="*/ 901940 w 2063611"/>
              <a:gd name="connsiteY2" fmla="*/ 231457 h 4130135"/>
              <a:gd name="connsiteX3" fmla="*/ 826692 w 2063611"/>
              <a:gd name="connsiteY3" fmla="*/ 186690 h 4130135"/>
              <a:gd name="connsiteX4" fmla="*/ 810500 w 2063611"/>
              <a:gd name="connsiteY4" fmla="*/ 294322 h 4130135"/>
              <a:gd name="connsiteX5" fmla="*/ 802880 w 2063611"/>
              <a:gd name="connsiteY5" fmla="*/ 320992 h 4130135"/>
              <a:gd name="connsiteX6" fmla="*/ 677150 w 2063611"/>
              <a:gd name="connsiteY6" fmla="*/ 374332 h 4130135"/>
              <a:gd name="connsiteX7" fmla="*/ 696200 w 2063611"/>
              <a:gd name="connsiteY7" fmla="*/ 443865 h 4130135"/>
              <a:gd name="connsiteX8" fmla="*/ 707630 w 2063611"/>
              <a:gd name="connsiteY8" fmla="*/ 532447 h 4130135"/>
              <a:gd name="connsiteX9" fmla="*/ 820977 w 2063611"/>
              <a:gd name="connsiteY9" fmla="*/ 566737 h 4130135"/>
              <a:gd name="connsiteX10" fmla="*/ 940040 w 2063611"/>
              <a:gd name="connsiteY10" fmla="*/ 570547 h 4130135"/>
              <a:gd name="connsiteX11" fmla="*/ 724775 w 2063611"/>
              <a:gd name="connsiteY11" fmla="*/ 611505 h 4130135"/>
              <a:gd name="connsiteX12" fmla="*/ 523797 w 2063611"/>
              <a:gd name="connsiteY12" fmla="*/ 594360 h 4130135"/>
              <a:gd name="connsiteX13" fmla="*/ 590472 w 2063611"/>
              <a:gd name="connsiteY13" fmla="*/ 641985 h 4130135"/>
              <a:gd name="connsiteX14" fmla="*/ 621905 w 2063611"/>
              <a:gd name="connsiteY14" fmla="*/ 681037 h 4130135"/>
              <a:gd name="connsiteX15" fmla="*/ 707630 w 2063611"/>
              <a:gd name="connsiteY15" fmla="*/ 721042 h 4130135"/>
              <a:gd name="connsiteX16" fmla="*/ 940040 w 2063611"/>
              <a:gd name="connsiteY16" fmla="*/ 681990 h 4130135"/>
              <a:gd name="connsiteX17" fmla="*/ 667625 w 2063611"/>
              <a:gd name="connsiteY17" fmla="*/ 751522 h 4130135"/>
              <a:gd name="connsiteX18" fmla="*/ 520940 w 2063611"/>
              <a:gd name="connsiteY18" fmla="*/ 781050 h 4130135"/>
              <a:gd name="connsiteX19" fmla="*/ 523797 w 2063611"/>
              <a:gd name="connsiteY19" fmla="*/ 839152 h 4130135"/>
              <a:gd name="connsiteX20" fmla="*/ 561897 w 2063611"/>
              <a:gd name="connsiteY20" fmla="*/ 905827 h 4130135"/>
              <a:gd name="connsiteX21" fmla="*/ 495222 w 2063611"/>
              <a:gd name="connsiteY21" fmla="*/ 951547 h 4130135"/>
              <a:gd name="connsiteX22" fmla="*/ 402830 w 2063611"/>
              <a:gd name="connsiteY22" fmla="*/ 965835 h 4130135"/>
              <a:gd name="connsiteX23" fmla="*/ 539990 w 2063611"/>
              <a:gd name="connsiteY23" fmla="*/ 1060132 h 4130135"/>
              <a:gd name="connsiteX24" fmla="*/ 722870 w 2063611"/>
              <a:gd name="connsiteY24" fmla="*/ 1148715 h 4130135"/>
              <a:gd name="connsiteX25" fmla="*/ 401877 w 2063611"/>
              <a:gd name="connsiteY25" fmla="*/ 1197292 h 4130135"/>
              <a:gd name="connsiteX26" fmla="*/ 523797 w 2063611"/>
              <a:gd name="connsiteY26" fmla="*/ 1303020 h 4130135"/>
              <a:gd name="connsiteX27" fmla="*/ 359015 w 2063611"/>
              <a:gd name="connsiteY27" fmla="*/ 1358265 h 4130135"/>
              <a:gd name="connsiteX28" fmla="*/ 630477 w 2063611"/>
              <a:gd name="connsiteY28" fmla="*/ 1405890 h 4130135"/>
              <a:gd name="connsiteX29" fmla="*/ 610475 w 2063611"/>
              <a:gd name="connsiteY29" fmla="*/ 1480185 h 4130135"/>
              <a:gd name="connsiteX30" fmla="*/ 279005 w 2063611"/>
              <a:gd name="connsiteY30" fmla="*/ 1581150 h 4130135"/>
              <a:gd name="connsiteX31" fmla="*/ 543800 w 2063611"/>
              <a:gd name="connsiteY31" fmla="*/ 1681162 h 4130135"/>
              <a:gd name="connsiteX32" fmla="*/ 620000 w 2063611"/>
              <a:gd name="connsiteY32" fmla="*/ 1659255 h 4130135"/>
              <a:gd name="connsiteX33" fmla="*/ 727632 w 2063611"/>
              <a:gd name="connsiteY33" fmla="*/ 1655445 h 4130135"/>
              <a:gd name="connsiteX34" fmla="*/ 597140 w 2063611"/>
              <a:gd name="connsiteY34" fmla="*/ 1752600 h 4130135"/>
              <a:gd name="connsiteX35" fmla="*/ 210425 w 2063611"/>
              <a:gd name="connsiteY35" fmla="*/ 1787842 h 4130135"/>
              <a:gd name="connsiteX36" fmla="*/ 207567 w 2063611"/>
              <a:gd name="connsiteY36" fmla="*/ 1855470 h 4130135"/>
              <a:gd name="connsiteX37" fmla="*/ 328535 w 2063611"/>
              <a:gd name="connsiteY37" fmla="*/ 1906905 h 4130135"/>
              <a:gd name="connsiteX38" fmla="*/ 465695 w 2063611"/>
              <a:gd name="connsiteY38" fmla="*/ 1909762 h 4130135"/>
              <a:gd name="connsiteX39" fmla="*/ 546657 w 2063611"/>
              <a:gd name="connsiteY39" fmla="*/ 1945957 h 4130135"/>
              <a:gd name="connsiteX40" fmla="*/ 595235 w 2063611"/>
              <a:gd name="connsiteY40" fmla="*/ 1997392 h 4130135"/>
              <a:gd name="connsiteX41" fmla="*/ 268527 w 2063611"/>
              <a:gd name="connsiteY41" fmla="*/ 2017395 h 4130135"/>
              <a:gd name="connsiteX42" fmla="*/ 229475 w 2063611"/>
              <a:gd name="connsiteY42" fmla="*/ 2042160 h 4130135"/>
              <a:gd name="connsiteX43" fmla="*/ 255192 w 2063611"/>
              <a:gd name="connsiteY43" fmla="*/ 2085022 h 4130135"/>
              <a:gd name="connsiteX44" fmla="*/ 413307 w 2063611"/>
              <a:gd name="connsiteY44" fmla="*/ 2144077 h 4130135"/>
              <a:gd name="connsiteX45" fmla="*/ 473315 w 2063611"/>
              <a:gd name="connsiteY45" fmla="*/ 2166937 h 4130135"/>
              <a:gd name="connsiteX46" fmla="*/ 262812 w 2063611"/>
              <a:gd name="connsiteY46" fmla="*/ 2221230 h 4130135"/>
              <a:gd name="connsiteX47" fmla="*/ 98982 w 2063611"/>
              <a:gd name="connsiteY47" fmla="*/ 2243137 h 4130135"/>
              <a:gd name="connsiteX48" fmla="*/ 38022 w 2063611"/>
              <a:gd name="connsiteY48" fmla="*/ 2283142 h 4130135"/>
              <a:gd name="connsiteX49" fmla="*/ 77075 w 2063611"/>
              <a:gd name="connsiteY49" fmla="*/ 2346007 h 4130135"/>
              <a:gd name="connsiteX50" fmla="*/ 196137 w 2063611"/>
              <a:gd name="connsiteY50" fmla="*/ 2437447 h 4130135"/>
              <a:gd name="connsiteX51" fmla="*/ 165657 w 2063611"/>
              <a:gd name="connsiteY51" fmla="*/ 2471737 h 4130135"/>
              <a:gd name="connsiteX52" fmla="*/ 194232 w 2063611"/>
              <a:gd name="connsiteY52" fmla="*/ 2512695 h 4130135"/>
              <a:gd name="connsiteX53" fmla="*/ 294245 w 2063611"/>
              <a:gd name="connsiteY53" fmla="*/ 2551747 h 4130135"/>
              <a:gd name="connsiteX54" fmla="*/ 69455 w 2063611"/>
              <a:gd name="connsiteY54" fmla="*/ 2582227 h 4130135"/>
              <a:gd name="connsiteX55" fmla="*/ 51357 w 2063611"/>
              <a:gd name="connsiteY55" fmla="*/ 2652712 h 4130135"/>
              <a:gd name="connsiteX56" fmla="*/ 103745 w 2063611"/>
              <a:gd name="connsiteY56" fmla="*/ 2686050 h 4130135"/>
              <a:gd name="connsiteX57" fmla="*/ 207567 w 2063611"/>
              <a:gd name="connsiteY57" fmla="*/ 2720340 h 4130135"/>
              <a:gd name="connsiteX58" fmla="*/ 255192 w 2063611"/>
              <a:gd name="connsiteY58" fmla="*/ 2748915 h 4130135"/>
              <a:gd name="connsiteX59" fmla="*/ 351395 w 2063611"/>
              <a:gd name="connsiteY59" fmla="*/ 2726055 h 4130135"/>
              <a:gd name="connsiteX60" fmla="*/ 247572 w 2063611"/>
              <a:gd name="connsiteY60" fmla="*/ 2751772 h 4130135"/>
              <a:gd name="connsiteX61" fmla="*/ 38022 w 2063611"/>
              <a:gd name="connsiteY61" fmla="*/ 2799397 h 4130135"/>
              <a:gd name="connsiteX62" fmla="*/ 38975 w 2063611"/>
              <a:gd name="connsiteY62" fmla="*/ 2858452 h 4130135"/>
              <a:gd name="connsiteX63" fmla="*/ 81837 w 2063611"/>
              <a:gd name="connsiteY63" fmla="*/ 2887980 h 4130135"/>
              <a:gd name="connsiteX64" fmla="*/ 148512 w 2063611"/>
              <a:gd name="connsiteY64" fmla="*/ 2895600 h 4130135"/>
              <a:gd name="connsiteX65" fmla="*/ 336155 w 2063611"/>
              <a:gd name="connsiteY65" fmla="*/ 2907030 h 4130135"/>
              <a:gd name="connsiteX66" fmla="*/ 294245 w 2063611"/>
              <a:gd name="connsiteY66" fmla="*/ 2948940 h 4130135"/>
              <a:gd name="connsiteX67" fmla="*/ 354252 w 2063611"/>
              <a:gd name="connsiteY67" fmla="*/ 2973705 h 4130135"/>
              <a:gd name="connsiteX68" fmla="*/ 504747 w 2063611"/>
              <a:gd name="connsiteY68" fmla="*/ 3022282 h 4130135"/>
              <a:gd name="connsiteX69" fmla="*/ 596187 w 2063611"/>
              <a:gd name="connsiteY69" fmla="*/ 3050857 h 4130135"/>
              <a:gd name="connsiteX70" fmla="*/ 818120 w 2063611"/>
              <a:gd name="connsiteY70" fmla="*/ 2947035 h 4130135"/>
              <a:gd name="connsiteX71" fmla="*/ 950517 w 2063611"/>
              <a:gd name="connsiteY71" fmla="*/ 2920365 h 4130135"/>
              <a:gd name="connsiteX72" fmla="*/ 919792 w 2063611"/>
              <a:gd name="connsiteY72" fmla="*/ 4127603 h 4130135"/>
              <a:gd name="connsiteX73" fmla="*/ 1172829 w 2063611"/>
              <a:gd name="connsiteY73" fmla="*/ 4090952 h 4130135"/>
              <a:gd name="connsiteX74" fmla="*/ 1112442 w 2063611"/>
              <a:gd name="connsiteY74" fmla="*/ 3013710 h 4130135"/>
              <a:gd name="connsiteX75" fmla="*/ 1184832 w 2063611"/>
              <a:gd name="connsiteY75" fmla="*/ 2989897 h 4130135"/>
              <a:gd name="connsiteX76" fmla="*/ 1461057 w 2063611"/>
              <a:gd name="connsiteY76" fmla="*/ 3019425 h 4130135"/>
              <a:gd name="connsiteX77" fmla="*/ 1554402 w 2063611"/>
              <a:gd name="connsiteY77" fmla="*/ 2995612 h 4130135"/>
              <a:gd name="connsiteX78" fmla="*/ 1672512 w 2063611"/>
              <a:gd name="connsiteY78" fmla="*/ 3023235 h 4130135"/>
              <a:gd name="connsiteX79" fmla="*/ 1741092 w 2063611"/>
              <a:gd name="connsiteY79" fmla="*/ 2988945 h 4130135"/>
              <a:gd name="connsiteX80" fmla="*/ 1886825 w 2063611"/>
              <a:gd name="connsiteY80" fmla="*/ 3002280 h 4130135"/>
              <a:gd name="connsiteX81" fmla="*/ 1881110 w 2063611"/>
              <a:gd name="connsiteY81" fmla="*/ 2937510 h 4130135"/>
              <a:gd name="connsiteX82" fmla="*/ 1957310 w 2063611"/>
              <a:gd name="connsiteY82" fmla="*/ 2940367 h 4130135"/>
              <a:gd name="connsiteX83" fmla="*/ 1941117 w 2063611"/>
              <a:gd name="connsiteY83" fmla="*/ 2906077 h 4130135"/>
              <a:gd name="connsiteX84" fmla="*/ 1836342 w 2063611"/>
              <a:gd name="connsiteY84" fmla="*/ 2846070 h 4130135"/>
              <a:gd name="connsiteX85" fmla="*/ 1876347 w 2063611"/>
              <a:gd name="connsiteY85" fmla="*/ 2811780 h 4130135"/>
              <a:gd name="connsiteX86" fmla="*/ 1902065 w 2063611"/>
              <a:gd name="connsiteY86" fmla="*/ 2783205 h 4130135"/>
              <a:gd name="connsiteX87" fmla="*/ 2024937 w 2063611"/>
              <a:gd name="connsiteY87" fmla="*/ 2750820 h 4130135"/>
              <a:gd name="connsiteX88" fmla="*/ 2029700 w 2063611"/>
              <a:gd name="connsiteY88" fmla="*/ 2704147 h 4130135"/>
              <a:gd name="connsiteX89" fmla="*/ 2001125 w 2063611"/>
              <a:gd name="connsiteY89" fmla="*/ 2663190 h 4130135"/>
              <a:gd name="connsiteX90" fmla="*/ 1936355 w 2063611"/>
              <a:gd name="connsiteY90" fmla="*/ 2638425 h 4130135"/>
              <a:gd name="connsiteX91" fmla="*/ 1785860 w 2063611"/>
              <a:gd name="connsiteY91" fmla="*/ 2644140 h 4130135"/>
              <a:gd name="connsiteX92" fmla="*/ 1490585 w 2063611"/>
              <a:gd name="connsiteY92" fmla="*/ 2531745 h 4130135"/>
              <a:gd name="connsiteX93" fmla="*/ 1584882 w 2063611"/>
              <a:gd name="connsiteY93" fmla="*/ 2527935 h 4130135"/>
              <a:gd name="connsiteX94" fmla="*/ 1817292 w 2063611"/>
              <a:gd name="connsiteY94" fmla="*/ 2559367 h 4130135"/>
              <a:gd name="connsiteX95" fmla="*/ 1931592 w 2063611"/>
              <a:gd name="connsiteY95" fmla="*/ 2442210 h 4130135"/>
              <a:gd name="connsiteX96" fmla="*/ 1993505 w 2063611"/>
              <a:gd name="connsiteY96" fmla="*/ 2409825 h 4130135"/>
              <a:gd name="connsiteX97" fmla="*/ 1985885 w 2063611"/>
              <a:gd name="connsiteY97" fmla="*/ 2380297 h 4130135"/>
              <a:gd name="connsiteX98" fmla="*/ 1542020 w 2063611"/>
              <a:gd name="connsiteY98" fmla="*/ 2321242 h 4130135"/>
              <a:gd name="connsiteX99" fmla="*/ 1547735 w 2063611"/>
              <a:gd name="connsiteY99" fmla="*/ 2275522 h 4130135"/>
              <a:gd name="connsiteX100" fmla="*/ 1816340 w 2063611"/>
              <a:gd name="connsiteY100" fmla="*/ 2284095 h 4130135"/>
              <a:gd name="connsiteX101" fmla="*/ 1987790 w 2063611"/>
              <a:gd name="connsiteY101" fmla="*/ 2151697 h 4130135"/>
              <a:gd name="connsiteX102" fmla="*/ 2006840 w 2063611"/>
              <a:gd name="connsiteY102" fmla="*/ 2117407 h 4130135"/>
              <a:gd name="connsiteX103" fmla="*/ 1692515 w 2063611"/>
              <a:gd name="connsiteY103" fmla="*/ 2054542 h 4130135"/>
              <a:gd name="connsiteX104" fmla="*/ 1801100 w 2063611"/>
              <a:gd name="connsiteY104" fmla="*/ 2020252 h 4130135"/>
              <a:gd name="connsiteX105" fmla="*/ 1829675 w 2063611"/>
              <a:gd name="connsiteY105" fmla="*/ 1993582 h 4130135"/>
              <a:gd name="connsiteX106" fmla="*/ 1868727 w 2063611"/>
              <a:gd name="connsiteY106" fmla="*/ 1927860 h 4130135"/>
              <a:gd name="connsiteX107" fmla="*/ 1593455 w 2063611"/>
              <a:gd name="connsiteY107" fmla="*/ 1862137 h 4130135"/>
              <a:gd name="connsiteX108" fmla="*/ 1816340 w 2063611"/>
              <a:gd name="connsiteY108" fmla="*/ 1730692 h 4130135"/>
              <a:gd name="connsiteX109" fmla="*/ 1584882 w 2063611"/>
              <a:gd name="connsiteY109" fmla="*/ 1722120 h 4130135"/>
              <a:gd name="connsiteX110" fmla="*/ 1632507 w 2063611"/>
              <a:gd name="connsiteY110" fmla="*/ 1685925 h 4130135"/>
              <a:gd name="connsiteX111" fmla="*/ 1641080 w 2063611"/>
              <a:gd name="connsiteY111" fmla="*/ 1644967 h 4130135"/>
              <a:gd name="connsiteX112" fmla="*/ 1430577 w 2063611"/>
              <a:gd name="connsiteY112" fmla="*/ 1605915 h 4130135"/>
              <a:gd name="connsiteX113" fmla="*/ 1512492 w 2063611"/>
              <a:gd name="connsiteY113" fmla="*/ 1549717 h 4130135"/>
              <a:gd name="connsiteX114" fmla="*/ 1690610 w 2063611"/>
              <a:gd name="connsiteY114" fmla="*/ 1452562 h 4130135"/>
              <a:gd name="connsiteX115" fmla="*/ 1532495 w 2063611"/>
              <a:gd name="connsiteY115" fmla="*/ 1428750 h 4130135"/>
              <a:gd name="connsiteX116" fmla="*/ 1513445 w 2063611"/>
              <a:gd name="connsiteY116" fmla="*/ 1381125 h 4130135"/>
              <a:gd name="connsiteX117" fmla="*/ 1275320 w 2063611"/>
              <a:gd name="connsiteY117" fmla="*/ 1353502 h 4130135"/>
              <a:gd name="connsiteX118" fmla="*/ 1561070 w 2063611"/>
              <a:gd name="connsiteY118" fmla="*/ 1321117 h 4130135"/>
              <a:gd name="connsiteX119" fmla="*/ 1586787 w 2063611"/>
              <a:gd name="connsiteY119" fmla="*/ 1202055 h 4130135"/>
              <a:gd name="connsiteX120" fmla="*/ 1433435 w 2063611"/>
              <a:gd name="connsiteY120" fmla="*/ 1143952 h 4130135"/>
              <a:gd name="connsiteX121" fmla="*/ 1120062 w 2063611"/>
              <a:gd name="connsiteY121" fmla="*/ 1087755 h 4130135"/>
              <a:gd name="connsiteX122" fmla="*/ 1302942 w 2063611"/>
              <a:gd name="connsiteY122" fmla="*/ 1102042 h 4130135"/>
              <a:gd name="connsiteX123" fmla="*/ 1399145 w 2063611"/>
              <a:gd name="connsiteY123" fmla="*/ 1087755 h 4130135"/>
              <a:gd name="connsiteX124" fmla="*/ 1501062 w 2063611"/>
              <a:gd name="connsiteY124" fmla="*/ 1033462 h 4130135"/>
              <a:gd name="connsiteX125" fmla="*/ 1524875 w 2063611"/>
              <a:gd name="connsiteY125" fmla="*/ 962025 h 4130135"/>
              <a:gd name="connsiteX126" fmla="*/ 1414385 w 2063611"/>
              <a:gd name="connsiteY126" fmla="*/ 931545 h 4130135"/>
              <a:gd name="connsiteX127" fmla="*/ 1147685 w 2063611"/>
              <a:gd name="connsiteY127" fmla="*/ 896302 h 4130135"/>
              <a:gd name="connsiteX128" fmla="*/ 1297227 w 2063611"/>
              <a:gd name="connsiteY128" fmla="*/ 877252 h 4130135"/>
              <a:gd name="connsiteX129" fmla="*/ 1344852 w 2063611"/>
              <a:gd name="connsiteY129" fmla="*/ 861060 h 4130135"/>
              <a:gd name="connsiteX130" fmla="*/ 1473440 w 2063611"/>
              <a:gd name="connsiteY130" fmla="*/ 824865 h 4130135"/>
              <a:gd name="connsiteX131" fmla="*/ 1356282 w 2063611"/>
              <a:gd name="connsiteY131" fmla="*/ 791527 h 4130135"/>
              <a:gd name="connsiteX132" fmla="*/ 1123872 w 2063611"/>
              <a:gd name="connsiteY132" fmla="*/ 748665 h 4130135"/>
              <a:gd name="connsiteX133" fmla="*/ 1012430 w 2063611"/>
              <a:gd name="connsiteY133" fmla="*/ 648652 h 4130135"/>
              <a:gd name="connsiteX134" fmla="*/ 1081010 w 2063611"/>
              <a:gd name="connsiteY134" fmla="*/ 666750 h 4130135"/>
              <a:gd name="connsiteX135" fmla="*/ 1237220 w 2063611"/>
              <a:gd name="connsiteY135" fmla="*/ 720090 h 4130135"/>
              <a:gd name="connsiteX136" fmla="*/ 1382000 w 2063611"/>
              <a:gd name="connsiteY136" fmla="*/ 660082 h 4130135"/>
              <a:gd name="connsiteX137" fmla="*/ 1167687 w 2063611"/>
              <a:gd name="connsiteY137" fmla="*/ 582930 h 4130135"/>
              <a:gd name="connsiteX138" fmla="*/ 1173402 w 2063611"/>
              <a:gd name="connsiteY138" fmla="*/ 506730 h 4130135"/>
              <a:gd name="connsiteX139" fmla="*/ 1221027 w 2063611"/>
              <a:gd name="connsiteY139" fmla="*/ 408622 h 4130135"/>
              <a:gd name="connsiteX140" fmla="*/ 1244840 w 2063611"/>
              <a:gd name="connsiteY140" fmla="*/ 291465 h 4130135"/>
              <a:gd name="connsiteX141" fmla="*/ 1028622 w 2063611"/>
              <a:gd name="connsiteY141" fmla="*/ 443865 h 4130135"/>
              <a:gd name="connsiteX142" fmla="*/ 1051482 w 2063611"/>
              <a:gd name="connsiteY142" fmla="*/ 315277 h 4130135"/>
              <a:gd name="connsiteX143" fmla="*/ 1045767 w 2063611"/>
              <a:gd name="connsiteY143" fmla="*/ 244792 h 4130135"/>
              <a:gd name="connsiteX144" fmla="*/ 1105775 w 2063611"/>
              <a:gd name="connsiteY144" fmla="*/ 204787 h 4130135"/>
              <a:gd name="connsiteX145" fmla="*/ 1057197 w 2063611"/>
              <a:gd name="connsiteY145" fmla="*/ 178117 h 4130135"/>
              <a:gd name="connsiteX146" fmla="*/ 984807 w 2063611"/>
              <a:gd name="connsiteY146" fmla="*/ 184785 h 4130135"/>
              <a:gd name="connsiteX147" fmla="*/ 989570 w 2063611"/>
              <a:gd name="connsiteY147" fmla="*/ 104775 h 4130135"/>
              <a:gd name="connsiteX148" fmla="*/ 941945 w 2063611"/>
              <a:gd name="connsiteY148" fmla="*/ 0 h 4130135"/>
              <a:gd name="connsiteX149" fmla="*/ 941945 w 2063611"/>
              <a:gd name="connsiteY149" fmla="*/ 0 h 4130135"/>
              <a:gd name="connsiteX150" fmla="*/ 941945 w 2063611"/>
              <a:gd name="connsiteY150" fmla="*/ 0 h 4130135"/>
              <a:gd name="connsiteX151" fmla="*/ 879080 w 2063611"/>
              <a:gd name="connsiteY151" fmla="*/ 280035 h 4130135"/>
              <a:gd name="connsiteX152" fmla="*/ 900987 w 2063611"/>
              <a:gd name="connsiteY152" fmla="*/ 320040 h 4130135"/>
              <a:gd name="connsiteX153" fmla="*/ 879080 w 2063611"/>
              <a:gd name="connsiteY153" fmla="*/ 280035 h 4130135"/>
              <a:gd name="connsiteX154" fmla="*/ 856220 w 2063611"/>
              <a:gd name="connsiteY154" fmla="*/ 397192 h 4130135"/>
              <a:gd name="connsiteX155" fmla="*/ 869555 w 2063611"/>
              <a:gd name="connsiteY155" fmla="*/ 428625 h 4130135"/>
              <a:gd name="connsiteX156" fmla="*/ 856220 w 2063611"/>
              <a:gd name="connsiteY156" fmla="*/ 397192 h 4130135"/>
              <a:gd name="connsiteX157" fmla="*/ 1109585 w 2063611"/>
              <a:gd name="connsiteY157" fmla="*/ 462915 h 4130135"/>
              <a:gd name="connsiteX158" fmla="*/ 1059102 w 2063611"/>
              <a:gd name="connsiteY158" fmla="*/ 503872 h 4130135"/>
              <a:gd name="connsiteX159" fmla="*/ 1109585 w 2063611"/>
              <a:gd name="connsiteY159" fmla="*/ 462915 h 4130135"/>
              <a:gd name="connsiteX160" fmla="*/ 1001952 w 2063611"/>
              <a:gd name="connsiteY160" fmla="*/ 577215 h 4130135"/>
              <a:gd name="connsiteX161" fmla="*/ 1021955 w 2063611"/>
              <a:gd name="connsiteY161" fmla="*/ 592455 h 4130135"/>
              <a:gd name="connsiteX162" fmla="*/ 1001952 w 2063611"/>
              <a:gd name="connsiteY162" fmla="*/ 577215 h 4130135"/>
              <a:gd name="connsiteX163" fmla="*/ 1001952 w 2063611"/>
              <a:gd name="connsiteY163" fmla="*/ 577215 h 4130135"/>
              <a:gd name="connsiteX164" fmla="*/ 1103870 w 2063611"/>
              <a:gd name="connsiteY164" fmla="*/ 596265 h 4130135"/>
              <a:gd name="connsiteX165" fmla="*/ 1103870 w 2063611"/>
              <a:gd name="connsiteY165" fmla="*/ 596265 h 4130135"/>
              <a:gd name="connsiteX166" fmla="*/ 1243887 w 2063611"/>
              <a:gd name="connsiteY166" fmla="*/ 625792 h 4130135"/>
              <a:gd name="connsiteX167" fmla="*/ 1243887 w 2063611"/>
              <a:gd name="connsiteY167" fmla="*/ 625792 h 4130135"/>
              <a:gd name="connsiteX168" fmla="*/ 1025765 w 2063611"/>
              <a:gd name="connsiteY168" fmla="*/ 753427 h 4130135"/>
              <a:gd name="connsiteX169" fmla="*/ 1021002 w 2063611"/>
              <a:gd name="connsiteY169" fmla="*/ 773430 h 4130135"/>
              <a:gd name="connsiteX170" fmla="*/ 1025765 w 2063611"/>
              <a:gd name="connsiteY170" fmla="*/ 753427 h 4130135"/>
              <a:gd name="connsiteX171" fmla="*/ 1025765 w 2063611"/>
              <a:gd name="connsiteY171" fmla="*/ 753427 h 4130135"/>
              <a:gd name="connsiteX172" fmla="*/ 954327 w 2063611"/>
              <a:gd name="connsiteY172" fmla="*/ 860107 h 4130135"/>
              <a:gd name="connsiteX173" fmla="*/ 954327 w 2063611"/>
              <a:gd name="connsiteY173" fmla="*/ 860107 h 4130135"/>
              <a:gd name="connsiteX174" fmla="*/ 1029575 w 2063611"/>
              <a:gd name="connsiteY174" fmla="*/ 877252 h 4130135"/>
              <a:gd name="connsiteX175" fmla="*/ 1029575 w 2063611"/>
              <a:gd name="connsiteY175" fmla="*/ 877252 h 4130135"/>
              <a:gd name="connsiteX176" fmla="*/ 914322 w 2063611"/>
              <a:gd name="connsiteY176" fmla="*/ 881062 h 4130135"/>
              <a:gd name="connsiteX177" fmla="*/ 914322 w 2063611"/>
              <a:gd name="connsiteY177" fmla="*/ 881062 h 4130135"/>
              <a:gd name="connsiteX178" fmla="*/ 867650 w 2063611"/>
              <a:gd name="connsiteY178" fmla="*/ 897255 h 4130135"/>
              <a:gd name="connsiteX179" fmla="*/ 867650 w 2063611"/>
              <a:gd name="connsiteY179" fmla="*/ 897255 h 4130135"/>
              <a:gd name="connsiteX180" fmla="*/ 674292 w 2063611"/>
              <a:gd name="connsiteY180" fmla="*/ 897255 h 4130135"/>
              <a:gd name="connsiteX181" fmla="*/ 770495 w 2063611"/>
              <a:gd name="connsiteY181" fmla="*/ 939165 h 4130135"/>
              <a:gd name="connsiteX182" fmla="*/ 674292 w 2063611"/>
              <a:gd name="connsiteY182" fmla="*/ 897255 h 4130135"/>
              <a:gd name="connsiteX183" fmla="*/ 1525827 w 2063611"/>
              <a:gd name="connsiteY183" fmla="*/ 1320165 h 4130135"/>
              <a:gd name="connsiteX184" fmla="*/ 1525827 w 2063611"/>
              <a:gd name="connsiteY184" fmla="*/ 1320165 h 4130135"/>
              <a:gd name="connsiteX185" fmla="*/ 750492 w 2063611"/>
              <a:gd name="connsiteY185" fmla="*/ 1416367 h 4130135"/>
              <a:gd name="connsiteX186" fmla="*/ 750492 w 2063611"/>
              <a:gd name="connsiteY186" fmla="*/ 1416367 h 4130135"/>
              <a:gd name="connsiteX187" fmla="*/ 1551545 w 2063611"/>
              <a:gd name="connsiteY187" fmla="*/ 1757362 h 4130135"/>
              <a:gd name="connsiteX188" fmla="*/ 1551545 w 2063611"/>
              <a:gd name="connsiteY188" fmla="*/ 1757362 h 4130135"/>
              <a:gd name="connsiteX189" fmla="*/ 1759190 w 2063611"/>
              <a:gd name="connsiteY189" fmla="*/ 1800225 h 4130135"/>
              <a:gd name="connsiteX190" fmla="*/ 1759190 w 2063611"/>
              <a:gd name="connsiteY190" fmla="*/ 1800225 h 4130135"/>
              <a:gd name="connsiteX191" fmla="*/ 1762047 w 2063611"/>
              <a:gd name="connsiteY191" fmla="*/ 1999297 h 4130135"/>
              <a:gd name="connsiteX192" fmla="*/ 1762047 w 2063611"/>
              <a:gd name="connsiteY192" fmla="*/ 1999297 h 4130135"/>
              <a:gd name="connsiteX193" fmla="*/ 144702 w 2063611"/>
              <a:gd name="connsiteY193" fmla="*/ 2322195 h 4130135"/>
              <a:gd name="connsiteX194" fmla="*/ 144702 w 2063611"/>
              <a:gd name="connsiteY194" fmla="*/ 2322195 h 4130135"/>
              <a:gd name="connsiteX195" fmla="*/ 294245 w 2063611"/>
              <a:gd name="connsiteY195" fmla="*/ 2390775 h 4130135"/>
              <a:gd name="connsiteX196" fmla="*/ 461885 w 2063611"/>
              <a:gd name="connsiteY196" fmla="*/ 2419350 h 4130135"/>
              <a:gd name="connsiteX197" fmla="*/ 294245 w 2063611"/>
              <a:gd name="connsiteY197" fmla="*/ 2390775 h 4130135"/>
              <a:gd name="connsiteX198" fmla="*/ 510462 w 2063611"/>
              <a:gd name="connsiteY198" fmla="*/ 2399347 h 4130135"/>
              <a:gd name="connsiteX199" fmla="*/ 510462 w 2063611"/>
              <a:gd name="connsiteY199" fmla="*/ 2399347 h 4130135"/>
              <a:gd name="connsiteX200" fmla="*/ 416165 w 2063611"/>
              <a:gd name="connsiteY200" fmla="*/ 2728912 h 4130135"/>
              <a:gd name="connsiteX201" fmla="*/ 416165 w 2063611"/>
              <a:gd name="connsiteY201" fmla="*/ 2728912 h 4130135"/>
              <a:gd name="connsiteX0" fmla="*/ 941945 w 2063611"/>
              <a:gd name="connsiteY0" fmla="*/ 0 h 4130135"/>
              <a:gd name="connsiteX1" fmla="*/ 876222 w 2063611"/>
              <a:gd name="connsiteY1" fmla="*/ 98107 h 4130135"/>
              <a:gd name="connsiteX2" fmla="*/ 901940 w 2063611"/>
              <a:gd name="connsiteY2" fmla="*/ 231457 h 4130135"/>
              <a:gd name="connsiteX3" fmla="*/ 826692 w 2063611"/>
              <a:gd name="connsiteY3" fmla="*/ 186690 h 4130135"/>
              <a:gd name="connsiteX4" fmla="*/ 810500 w 2063611"/>
              <a:gd name="connsiteY4" fmla="*/ 294322 h 4130135"/>
              <a:gd name="connsiteX5" fmla="*/ 802880 w 2063611"/>
              <a:gd name="connsiteY5" fmla="*/ 320992 h 4130135"/>
              <a:gd name="connsiteX6" fmla="*/ 677150 w 2063611"/>
              <a:gd name="connsiteY6" fmla="*/ 374332 h 4130135"/>
              <a:gd name="connsiteX7" fmla="*/ 696200 w 2063611"/>
              <a:gd name="connsiteY7" fmla="*/ 443865 h 4130135"/>
              <a:gd name="connsiteX8" fmla="*/ 707630 w 2063611"/>
              <a:gd name="connsiteY8" fmla="*/ 532447 h 4130135"/>
              <a:gd name="connsiteX9" fmla="*/ 820977 w 2063611"/>
              <a:gd name="connsiteY9" fmla="*/ 566737 h 4130135"/>
              <a:gd name="connsiteX10" fmla="*/ 940040 w 2063611"/>
              <a:gd name="connsiteY10" fmla="*/ 570547 h 4130135"/>
              <a:gd name="connsiteX11" fmla="*/ 724775 w 2063611"/>
              <a:gd name="connsiteY11" fmla="*/ 611505 h 4130135"/>
              <a:gd name="connsiteX12" fmla="*/ 523797 w 2063611"/>
              <a:gd name="connsiteY12" fmla="*/ 594360 h 4130135"/>
              <a:gd name="connsiteX13" fmla="*/ 590472 w 2063611"/>
              <a:gd name="connsiteY13" fmla="*/ 641985 h 4130135"/>
              <a:gd name="connsiteX14" fmla="*/ 621905 w 2063611"/>
              <a:gd name="connsiteY14" fmla="*/ 681037 h 4130135"/>
              <a:gd name="connsiteX15" fmla="*/ 707630 w 2063611"/>
              <a:gd name="connsiteY15" fmla="*/ 721042 h 4130135"/>
              <a:gd name="connsiteX16" fmla="*/ 940040 w 2063611"/>
              <a:gd name="connsiteY16" fmla="*/ 681990 h 4130135"/>
              <a:gd name="connsiteX17" fmla="*/ 667625 w 2063611"/>
              <a:gd name="connsiteY17" fmla="*/ 751522 h 4130135"/>
              <a:gd name="connsiteX18" fmla="*/ 520940 w 2063611"/>
              <a:gd name="connsiteY18" fmla="*/ 781050 h 4130135"/>
              <a:gd name="connsiteX19" fmla="*/ 523797 w 2063611"/>
              <a:gd name="connsiteY19" fmla="*/ 839152 h 4130135"/>
              <a:gd name="connsiteX20" fmla="*/ 561897 w 2063611"/>
              <a:gd name="connsiteY20" fmla="*/ 905827 h 4130135"/>
              <a:gd name="connsiteX21" fmla="*/ 495222 w 2063611"/>
              <a:gd name="connsiteY21" fmla="*/ 951547 h 4130135"/>
              <a:gd name="connsiteX22" fmla="*/ 402830 w 2063611"/>
              <a:gd name="connsiteY22" fmla="*/ 965835 h 4130135"/>
              <a:gd name="connsiteX23" fmla="*/ 539990 w 2063611"/>
              <a:gd name="connsiteY23" fmla="*/ 1060132 h 4130135"/>
              <a:gd name="connsiteX24" fmla="*/ 722870 w 2063611"/>
              <a:gd name="connsiteY24" fmla="*/ 1148715 h 4130135"/>
              <a:gd name="connsiteX25" fmla="*/ 401877 w 2063611"/>
              <a:gd name="connsiteY25" fmla="*/ 1197292 h 4130135"/>
              <a:gd name="connsiteX26" fmla="*/ 523797 w 2063611"/>
              <a:gd name="connsiteY26" fmla="*/ 1303020 h 4130135"/>
              <a:gd name="connsiteX27" fmla="*/ 359015 w 2063611"/>
              <a:gd name="connsiteY27" fmla="*/ 1358265 h 4130135"/>
              <a:gd name="connsiteX28" fmla="*/ 630477 w 2063611"/>
              <a:gd name="connsiteY28" fmla="*/ 1405890 h 4130135"/>
              <a:gd name="connsiteX29" fmla="*/ 610475 w 2063611"/>
              <a:gd name="connsiteY29" fmla="*/ 1480185 h 4130135"/>
              <a:gd name="connsiteX30" fmla="*/ 279005 w 2063611"/>
              <a:gd name="connsiteY30" fmla="*/ 1581150 h 4130135"/>
              <a:gd name="connsiteX31" fmla="*/ 543800 w 2063611"/>
              <a:gd name="connsiteY31" fmla="*/ 1681162 h 4130135"/>
              <a:gd name="connsiteX32" fmla="*/ 620000 w 2063611"/>
              <a:gd name="connsiteY32" fmla="*/ 1659255 h 4130135"/>
              <a:gd name="connsiteX33" fmla="*/ 727632 w 2063611"/>
              <a:gd name="connsiteY33" fmla="*/ 1655445 h 4130135"/>
              <a:gd name="connsiteX34" fmla="*/ 597140 w 2063611"/>
              <a:gd name="connsiteY34" fmla="*/ 1752600 h 4130135"/>
              <a:gd name="connsiteX35" fmla="*/ 210425 w 2063611"/>
              <a:gd name="connsiteY35" fmla="*/ 1787842 h 4130135"/>
              <a:gd name="connsiteX36" fmla="*/ 207567 w 2063611"/>
              <a:gd name="connsiteY36" fmla="*/ 1855470 h 4130135"/>
              <a:gd name="connsiteX37" fmla="*/ 328535 w 2063611"/>
              <a:gd name="connsiteY37" fmla="*/ 1906905 h 4130135"/>
              <a:gd name="connsiteX38" fmla="*/ 465695 w 2063611"/>
              <a:gd name="connsiteY38" fmla="*/ 1909762 h 4130135"/>
              <a:gd name="connsiteX39" fmla="*/ 546657 w 2063611"/>
              <a:gd name="connsiteY39" fmla="*/ 1945957 h 4130135"/>
              <a:gd name="connsiteX40" fmla="*/ 595235 w 2063611"/>
              <a:gd name="connsiteY40" fmla="*/ 1997392 h 4130135"/>
              <a:gd name="connsiteX41" fmla="*/ 268527 w 2063611"/>
              <a:gd name="connsiteY41" fmla="*/ 2017395 h 4130135"/>
              <a:gd name="connsiteX42" fmla="*/ 229475 w 2063611"/>
              <a:gd name="connsiteY42" fmla="*/ 2042160 h 4130135"/>
              <a:gd name="connsiteX43" fmla="*/ 255192 w 2063611"/>
              <a:gd name="connsiteY43" fmla="*/ 2085022 h 4130135"/>
              <a:gd name="connsiteX44" fmla="*/ 413307 w 2063611"/>
              <a:gd name="connsiteY44" fmla="*/ 2144077 h 4130135"/>
              <a:gd name="connsiteX45" fmla="*/ 473315 w 2063611"/>
              <a:gd name="connsiteY45" fmla="*/ 2166937 h 4130135"/>
              <a:gd name="connsiteX46" fmla="*/ 262812 w 2063611"/>
              <a:gd name="connsiteY46" fmla="*/ 2221230 h 4130135"/>
              <a:gd name="connsiteX47" fmla="*/ 98982 w 2063611"/>
              <a:gd name="connsiteY47" fmla="*/ 2243137 h 4130135"/>
              <a:gd name="connsiteX48" fmla="*/ 38022 w 2063611"/>
              <a:gd name="connsiteY48" fmla="*/ 2283142 h 4130135"/>
              <a:gd name="connsiteX49" fmla="*/ 77075 w 2063611"/>
              <a:gd name="connsiteY49" fmla="*/ 2346007 h 4130135"/>
              <a:gd name="connsiteX50" fmla="*/ 196137 w 2063611"/>
              <a:gd name="connsiteY50" fmla="*/ 2437447 h 4130135"/>
              <a:gd name="connsiteX51" fmla="*/ 165657 w 2063611"/>
              <a:gd name="connsiteY51" fmla="*/ 2471737 h 4130135"/>
              <a:gd name="connsiteX52" fmla="*/ 194232 w 2063611"/>
              <a:gd name="connsiteY52" fmla="*/ 2512695 h 4130135"/>
              <a:gd name="connsiteX53" fmla="*/ 294245 w 2063611"/>
              <a:gd name="connsiteY53" fmla="*/ 2551747 h 4130135"/>
              <a:gd name="connsiteX54" fmla="*/ 69455 w 2063611"/>
              <a:gd name="connsiteY54" fmla="*/ 2582227 h 4130135"/>
              <a:gd name="connsiteX55" fmla="*/ 51357 w 2063611"/>
              <a:gd name="connsiteY55" fmla="*/ 2652712 h 4130135"/>
              <a:gd name="connsiteX56" fmla="*/ 103745 w 2063611"/>
              <a:gd name="connsiteY56" fmla="*/ 2686050 h 4130135"/>
              <a:gd name="connsiteX57" fmla="*/ 207567 w 2063611"/>
              <a:gd name="connsiteY57" fmla="*/ 2720340 h 4130135"/>
              <a:gd name="connsiteX58" fmla="*/ 255192 w 2063611"/>
              <a:gd name="connsiteY58" fmla="*/ 2748915 h 4130135"/>
              <a:gd name="connsiteX59" fmla="*/ 351395 w 2063611"/>
              <a:gd name="connsiteY59" fmla="*/ 2726055 h 4130135"/>
              <a:gd name="connsiteX60" fmla="*/ 247572 w 2063611"/>
              <a:gd name="connsiteY60" fmla="*/ 2751772 h 4130135"/>
              <a:gd name="connsiteX61" fmla="*/ 38022 w 2063611"/>
              <a:gd name="connsiteY61" fmla="*/ 2799397 h 4130135"/>
              <a:gd name="connsiteX62" fmla="*/ 38975 w 2063611"/>
              <a:gd name="connsiteY62" fmla="*/ 2858452 h 4130135"/>
              <a:gd name="connsiteX63" fmla="*/ 81837 w 2063611"/>
              <a:gd name="connsiteY63" fmla="*/ 2887980 h 4130135"/>
              <a:gd name="connsiteX64" fmla="*/ 148512 w 2063611"/>
              <a:gd name="connsiteY64" fmla="*/ 2895600 h 4130135"/>
              <a:gd name="connsiteX65" fmla="*/ 336155 w 2063611"/>
              <a:gd name="connsiteY65" fmla="*/ 2907030 h 4130135"/>
              <a:gd name="connsiteX66" fmla="*/ 294245 w 2063611"/>
              <a:gd name="connsiteY66" fmla="*/ 2948940 h 4130135"/>
              <a:gd name="connsiteX67" fmla="*/ 354252 w 2063611"/>
              <a:gd name="connsiteY67" fmla="*/ 2973705 h 4130135"/>
              <a:gd name="connsiteX68" fmla="*/ 504747 w 2063611"/>
              <a:gd name="connsiteY68" fmla="*/ 3022282 h 4130135"/>
              <a:gd name="connsiteX69" fmla="*/ 596187 w 2063611"/>
              <a:gd name="connsiteY69" fmla="*/ 3050857 h 4130135"/>
              <a:gd name="connsiteX70" fmla="*/ 818120 w 2063611"/>
              <a:gd name="connsiteY70" fmla="*/ 2947035 h 4130135"/>
              <a:gd name="connsiteX71" fmla="*/ 950517 w 2063611"/>
              <a:gd name="connsiteY71" fmla="*/ 2920365 h 4130135"/>
              <a:gd name="connsiteX72" fmla="*/ 919792 w 2063611"/>
              <a:gd name="connsiteY72" fmla="*/ 4127603 h 4130135"/>
              <a:gd name="connsiteX73" fmla="*/ 1172829 w 2063611"/>
              <a:gd name="connsiteY73" fmla="*/ 4090952 h 4130135"/>
              <a:gd name="connsiteX74" fmla="*/ 1112442 w 2063611"/>
              <a:gd name="connsiteY74" fmla="*/ 3013710 h 4130135"/>
              <a:gd name="connsiteX75" fmla="*/ 1184832 w 2063611"/>
              <a:gd name="connsiteY75" fmla="*/ 2989897 h 4130135"/>
              <a:gd name="connsiteX76" fmla="*/ 1461057 w 2063611"/>
              <a:gd name="connsiteY76" fmla="*/ 3019425 h 4130135"/>
              <a:gd name="connsiteX77" fmla="*/ 1554402 w 2063611"/>
              <a:gd name="connsiteY77" fmla="*/ 2995612 h 4130135"/>
              <a:gd name="connsiteX78" fmla="*/ 1672512 w 2063611"/>
              <a:gd name="connsiteY78" fmla="*/ 3023235 h 4130135"/>
              <a:gd name="connsiteX79" fmla="*/ 1741092 w 2063611"/>
              <a:gd name="connsiteY79" fmla="*/ 2988945 h 4130135"/>
              <a:gd name="connsiteX80" fmla="*/ 1886825 w 2063611"/>
              <a:gd name="connsiteY80" fmla="*/ 3002280 h 4130135"/>
              <a:gd name="connsiteX81" fmla="*/ 1881110 w 2063611"/>
              <a:gd name="connsiteY81" fmla="*/ 2937510 h 4130135"/>
              <a:gd name="connsiteX82" fmla="*/ 1957310 w 2063611"/>
              <a:gd name="connsiteY82" fmla="*/ 2940367 h 4130135"/>
              <a:gd name="connsiteX83" fmla="*/ 1941117 w 2063611"/>
              <a:gd name="connsiteY83" fmla="*/ 2906077 h 4130135"/>
              <a:gd name="connsiteX84" fmla="*/ 1836342 w 2063611"/>
              <a:gd name="connsiteY84" fmla="*/ 2846070 h 4130135"/>
              <a:gd name="connsiteX85" fmla="*/ 1876347 w 2063611"/>
              <a:gd name="connsiteY85" fmla="*/ 2811780 h 4130135"/>
              <a:gd name="connsiteX86" fmla="*/ 1902065 w 2063611"/>
              <a:gd name="connsiteY86" fmla="*/ 2783205 h 4130135"/>
              <a:gd name="connsiteX87" fmla="*/ 2024937 w 2063611"/>
              <a:gd name="connsiteY87" fmla="*/ 2750820 h 4130135"/>
              <a:gd name="connsiteX88" fmla="*/ 2029700 w 2063611"/>
              <a:gd name="connsiteY88" fmla="*/ 2704147 h 4130135"/>
              <a:gd name="connsiteX89" fmla="*/ 2001125 w 2063611"/>
              <a:gd name="connsiteY89" fmla="*/ 2663190 h 4130135"/>
              <a:gd name="connsiteX90" fmla="*/ 1936355 w 2063611"/>
              <a:gd name="connsiteY90" fmla="*/ 2638425 h 4130135"/>
              <a:gd name="connsiteX91" fmla="*/ 1785860 w 2063611"/>
              <a:gd name="connsiteY91" fmla="*/ 2644140 h 4130135"/>
              <a:gd name="connsiteX92" fmla="*/ 1490585 w 2063611"/>
              <a:gd name="connsiteY92" fmla="*/ 2531745 h 4130135"/>
              <a:gd name="connsiteX93" fmla="*/ 1584882 w 2063611"/>
              <a:gd name="connsiteY93" fmla="*/ 2527935 h 4130135"/>
              <a:gd name="connsiteX94" fmla="*/ 1817292 w 2063611"/>
              <a:gd name="connsiteY94" fmla="*/ 2559367 h 4130135"/>
              <a:gd name="connsiteX95" fmla="*/ 1931592 w 2063611"/>
              <a:gd name="connsiteY95" fmla="*/ 2442210 h 4130135"/>
              <a:gd name="connsiteX96" fmla="*/ 1993505 w 2063611"/>
              <a:gd name="connsiteY96" fmla="*/ 2409825 h 4130135"/>
              <a:gd name="connsiteX97" fmla="*/ 1985885 w 2063611"/>
              <a:gd name="connsiteY97" fmla="*/ 2380297 h 4130135"/>
              <a:gd name="connsiteX98" fmla="*/ 1542020 w 2063611"/>
              <a:gd name="connsiteY98" fmla="*/ 2321242 h 4130135"/>
              <a:gd name="connsiteX99" fmla="*/ 1547735 w 2063611"/>
              <a:gd name="connsiteY99" fmla="*/ 2275522 h 4130135"/>
              <a:gd name="connsiteX100" fmla="*/ 1816340 w 2063611"/>
              <a:gd name="connsiteY100" fmla="*/ 2284095 h 4130135"/>
              <a:gd name="connsiteX101" fmla="*/ 1987790 w 2063611"/>
              <a:gd name="connsiteY101" fmla="*/ 2151697 h 4130135"/>
              <a:gd name="connsiteX102" fmla="*/ 2006840 w 2063611"/>
              <a:gd name="connsiteY102" fmla="*/ 2117407 h 4130135"/>
              <a:gd name="connsiteX103" fmla="*/ 1692515 w 2063611"/>
              <a:gd name="connsiteY103" fmla="*/ 2054542 h 4130135"/>
              <a:gd name="connsiteX104" fmla="*/ 1801100 w 2063611"/>
              <a:gd name="connsiteY104" fmla="*/ 2020252 h 4130135"/>
              <a:gd name="connsiteX105" fmla="*/ 1829675 w 2063611"/>
              <a:gd name="connsiteY105" fmla="*/ 1993582 h 4130135"/>
              <a:gd name="connsiteX106" fmla="*/ 1868727 w 2063611"/>
              <a:gd name="connsiteY106" fmla="*/ 1927860 h 4130135"/>
              <a:gd name="connsiteX107" fmla="*/ 1593455 w 2063611"/>
              <a:gd name="connsiteY107" fmla="*/ 1862137 h 4130135"/>
              <a:gd name="connsiteX108" fmla="*/ 1816340 w 2063611"/>
              <a:gd name="connsiteY108" fmla="*/ 1730692 h 4130135"/>
              <a:gd name="connsiteX109" fmla="*/ 1584882 w 2063611"/>
              <a:gd name="connsiteY109" fmla="*/ 1722120 h 4130135"/>
              <a:gd name="connsiteX110" fmla="*/ 1632507 w 2063611"/>
              <a:gd name="connsiteY110" fmla="*/ 1685925 h 4130135"/>
              <a:gd name="connsiteX111" fmla="*/ 1641080 w 2063611"/>
              <a:gd name="connsiteY111" fmla="*/ 1644967 h 4130135"/>
              <a:gd name="connsiteX112" fmla="*/ 1430577 w 2063611"/>
              <a:gd name="connsiteY112" fmla="*/ 1605915 h 4130135"/>
              <a:gd name="connsiteX113" fmla="*/ 1512492 w 2063611"/>
              <a:gd name="connsiteY113" fmla="*/ 1549717 h 4130135"/>
              <a:gd name="connsiteX114" fmla="*/ 1690610 w 2063611"/>
              <a:gd name="connsiteY114" fmla="*/ 1452562 h 4130135"/>
              <a:gd name="connsiteX115" fmla="*/ 1532495 w 2063611"/>
              <a:gd name="connsiteY115" fmla="*/ 1428750 h 4130135"/>
              <a:gd name="connsiteX116" fmla="*/ 1513445 w 2063611"/>
              <a:gd name="connsiteY116" fmla="*/ 1381125 h 4130135"/>
              <a:gd name="connsiteX117" fmla="*/ 1275320 w 2063611"/>
              <a:gd name="connsiteY117" fmla="*/ 1353502 h 4130135"/>
              <a:gd name="connsiteX118" fmla="*/ 1561070 w 2063611"/>
              <a:gd name="connsiteY118" fmla="*/ 1321117 h 4130135"/>
              <a:gd name="connsiteX119" fmla="*/ 1586787 w 2063611"/>
              <a:gd name="connsiteY119" fmla="*/ 1202055 h 4130135"/>
              <a:gd name="connsiteX120" fmla="*/ 1433435 w 2063611"/>
              <a:gd name="connsiteY120" fmla="*/ 1143952 h 4130135"/>
              <a:gd name="connsiteX121" fmla="*/ 1120062 w 2063611"/>
              <a:gd name="connsiteY121" fmla="*/ 1087755 h 4130135"/>
              <a:gd name="connsiteX122" fmla="*/ 1302942 w 2063611"/>
              <a:gd name="connsiteY122" fmla="*/ 1102042 h 4130135"/>
              <a:gd name="connsiteX123" fmla="*/ 1399145 w 2063611"/>
              <a:gd name="connsiteY123" fmla="*/ 1087755 h 4130135"/>
              <a:gd name="connsiteX124" fmla="*/ 1501062 w 2063611"/>
              <a:gd name="connsiteY124" fmla="*/ 1033462 h 4130135"/>
              <a:gd name="connsiteX125" fmla="*/ 1524875 w 2063611"/>
              <a:gd name="connsiteY125" fmla="*/ 962025 h 4130135"/>
              <a:gd name="connsiteX126" fmla="*/ 1414385 w 2063611"/>
              <a:gd name="connsiteY126" fmla="*/ 931545 h 4130135"/>
              <a:gd name="connsiteX127" fmla="*/ 1147685 w 2063611"/>
              <a:gd name="connsiteY127" fmla="*/ 896302 h 4130135"/>
              <a:gd name="connsiteX128" fmla="*/ 1297227 w 2063611"/>
              <a:gd name="connsiteY128" fmla="*/ 877252 h 4130135"/>
              <a:gd name="connsiteX129" fmla="*/ 1344852 w 2063611"/>
              <a:gd name="connsiteY129" fmla="*/ 861060 h 4130135"/>
              <a:gd name="connsiteX130" fmla="*/ 1473440 w 2063611"/>
              <a:gd name="connsiteY130" fmla="*/ 824865 h 4130135"/>
              <a:gd name="connsiteX131" fmla="*/ 1356282 w 2063611"/>
              <a:gd name="connsiteY131" fmla="*/ 791527 h 4130135"/>
              <a:gd name="connsiteX132" fmla="*/ 1123872 w 2063611"/>
              <a:gd name="connsiteY132" fmla="*/ 748665 h 4130135"/>
              <a:gd name="connsiteX133" fmla="*/ 1012430 w 2063611"/>
              <a:gd name="connsiteY133" fmla="*/ 648652 h 4130135"/>
              <a:gd name="connsiteX134" fmla="*/ 1081010 w 2063611"/>
              <a:gd name="connsiteY134" fmla="*/ 666750 h 4130135"/>
              <a:gd name="connsiteX135" fmla="*/ 1237220 w 2063611"/>
              <a:gd name="connsiteY135" fmla="*/ 720090 h 4130135"/>
              <a:gd name="connsiteX136" fmla="*/ 1382000 w 2063611"/>
              <a:gd name="connsiteY136" fmla="*/ 660082 h 4130135"/>
              <a:gd name="connsiteX137" fmla="*/ 1167687 w 2063611"/>
              <a:gd name="connsiteY137" fmla="*/ 582930 h 4130135"/>
              <a:gd name="connsiteX138" fmla="*/ 1173402 w 2063611"/>
              <a:gd name="connsiteY138" fmla="*/ 506730 h 4130135"/>
              <a:gd name="connsiteX139" fmla="*/ 1221027 w 2063611"/>
              <a:gd name="connsiteY139" fmla="*/ 408622 h 4130135"/>
              <a:gd name="connsiteX140" fmla="*/ 1244840 w 2063611"/>
              <a:gd name="connsiteY140" fmla="*/ 291465 h 4130135"/>
              <a:gd name="connsiteX141" fmla="*/ 1028622 w 2063611"/>
              <a:gd name="connsiteY141" fmla="*/ 443865 h 4130135"/>
              <a:gd name="connsiteX142" fmla="*/ 1051482 w 2063611"/>
              <a:gd name="connsiteY142" fmla="*/ 315277 h 4130135"/>
              <a:gd name="connsiteX143" fmla="*/ 1045767 w 2063611"/>
              <a:gd name="connsiteY143" fmla="*/ 244792 h 4130135"/>
              <a:gd name="connsiteX144" fmla="*/ 1105775 w 2063611"/>
              <a:gd name="connsiteY144" fmla="*/ 204787 h 4130135"/>
              <a:gd name="connsiteX145" fmla="*/ 1057197 w 2063611"/>
              <a:gd name="connsiteY145" fmla="*/ 178117 h 4130135"/>
              <a:gd name="connsiteX146" fmla="*/ 984807 w 2063611"/>
              <a:gd name="connsiteY146" fmla="*/ 184785 h 4130135"/>
              <a:gd name="connsiteX147" fmla="*/ 989570 w 2063611"/>
              <a:gd name="connsiteY147" fmla="*/ 104775 h 4130135"/>
              <a:gd name="connsiteX148" fmla="*/ 941945 w 2063611"/>
              <a:gd name="connsiteY148" fmla="*/ 0 h 4130135"/>
              <a:gd name="connsiteX149" fmla="*/ 941945 w 2063611"/>
              <a:gd name="connsiteY149" fmla="*/ 0 h 4130135"/>
              <a:gd name="connsiteX150" fmla="*/ 941945 w 2063611"/>
              <a:gd name="connsiteY150" fmla="*/ 0 h 4130135"/>
              <a:gd name="connsiteX151" fmla="*/ 879080 w 2063611"/>
              <a:gd name="connsiteY151" fmla="*/ 280035 h 4130135"/>
              <a:gd name="connsiteX152" fmla="*/ 900987 w 2063611"/>
              <a:gd name="connsiteY152" fmla="*/ 320040 h 4130135"/>
              <a:gd name="connsiteX153" fmla="*/ 879080 w 2063611"/>
              <a:gd name="connsiteY153" fmla="*/ 280035 h 4130135"/>
              <a:gd name="connsiteX154" fmla="*/ 856220 w 2063611"/>
              <a:gd name="connsiteY154" fmla="*/ 397192 h 4130135"/>
              <a:gd name="connsiteX155" fmla="*/ 869555 w 2063611"/>
              <a:gd name="connsiteY155" fmla="*/ 428625 h 4130135"/>
              <a:gd name="connsiteX156" fmla="*/ 856220 w 2063611"/>
              <a:gd name="connsiteY156" fmla="*/ 397192 h 4130135"/>
              <a:gd name="connsiteX157" fmla="*/ 1109585 w 2063611"/>
              <a:gd name="connsiteY157" fmla="*/ 462915 h 4130135"/>
              <a:gd name="connsiteX158" fmla="*/ 1059102 w 2063611"/>
              <a:gd name="connsiteY158" fmla="*/ 503872 h 4130135"/>
              <a:gd name="connsiteX159" fmla="*/ 1109585 w 2063611"/>
              <a:gd name="connsiteY159" fmla="*/ 462915 h 4130135"/>
              <a:gd name="connsiteX160" fmla="*/ 1001952 w 2063611"/>
              <a:gd name="connsiteY160" fmla="*/ 577215 h 4130135"/>
              <a:gd name="connsiteX161" fmla="*/ 1021955 w 2063611"/>
              <a:gd name="connsiteY161" fmla="*/ 592455 h 4130135"/>
              <a:gd name="connsiteX162" fmla="*/ 1001952 w 2063611"/>
              <a:gd name="connsiteY162" fmla="*/ 577215 h 4130135"/>
              <a:gd name="connsiteX163" fmla="*/ 1001952 w 2063611"/>
              <a:gd name="connsiteY163" fmla="*/ 577215 h 4130135"/>
              <a:gd name="connsiteX164" fmla="*/ 1103870 w 2063611"/>
              <a:gd name="connsiteY164" fmla="*/ 596265 h 4130135"/>
              <a:gd name="connsiteX165" fmla="*/ 1103870 w 2063611"/>
              <a:gd name="connsiteY165" fmla="*/ 596265 h 4130135"/>
              <a:gd name="connsiteX166" fmla="*/ 1243887 w 2063611"/>
              <a:gd name="connsiteY166" fmla="*/ 625792 h 4130135"/>
              <a:gd name="connsiteX167" fmla="*/ 1243887 w 2063611"/>
              <a:gd name="connsiteY167" fmla="*/ 625792 h 4130135"/>
              <a:gd name="connsiteX168" fmla="*/ 1025765 w 2063611"/>
              <a:gd name="connsiteY168" fmla="*/ 753427 h 4130135"/>
              <a:gd name="connsiteX169" fmla="*/ 1021002 w 2063611"/>
              <a:gd name="connsiteY169" fmla="*/ 773430 h 4130135"/>
              <a:gd name="connsiteX170" fmla="*/ 1025765 w 2063611"/>
              <a:gd name="connsiteY170" fmla="*/ 753427 h 4130135"/>
              <a:gd name="connsiteX171" fmla="*/ 1025765 w 2063611"/>
              <a:gd name="connsiteY171" fmla="*/ 753427 h 4130135"/>
              <a:gd name="connsiteX172" fmla="*/ 954327 w 2063611"/>
              <a:gd name="connsiteY172" fmla="*/ 860107 h 4130135"/>
              <a:gd name="connsiteX173" fmla="*/ 954327 w 2063611"/>
              <a:gd name="connsiteY173" fmla="*/ 860107 h 4130135"/>
              <a:gd name="connsiteX174" fmla="*/ 1029575 w 2063611"/>
              <a:gd name="connsiteY174" fmla="*/ 877252 h 4130135"/>
              <a:gd name="connsiteX175" fmla="*/ 1029575 w 2063611"/>
              <a:gd name="connsiteY175" fmla="*/ 877252 h 4130135"/>
              <a:gd name="connsiteX176" fmla="*/ 914322 w 2063611"/>
              <a:gd name="connsiteY176" fmla="*/ 881062 h 4130135"/>
              <a:gd name="connsiteX177" fmla="*/ 914322 w 2063611"/>
              <a:gd name="connsiteY177" fmla="*/ 881062 h 4130135"/>
              <a:gd name="connsiteX178" fmla="*/ 867650 w 2063611"/>
              <a:gd name="connsiteY178" fmla="*/ 897255 h 4130135"/>
              <a:gd name="connsiteX179" fmla="*/ 867650 w 2063611"/>
              <a:gd name="connsiteY179" fmla="*/ 897255 h 4130135"/>
              <a:gd name="connsiteX180" fmla="*/ 674292 w 2063611"/>
              <a:gd name="connsiteY180" fmla="*/ 897255 h 4130135"/>
              <a:gd name="connsiteX181" fmla="*/ 770495 w 2063611"/>
              <a:gd name="connsiteY181" fmla="*/ 939165 h 4130135"/>
              <a:gd name="connsiteX182" fmla="*/ 674292 w 2063611"/>
              <a:gd name="connsiteY182" fmla="*/ 897255 h 4130135"/>
              <a:gd name="connsiteX183" fmla="*/ 1525827 w 2063611"/>
              <a:gd name="connsiteY183" fmla="*/ 1320165 h 4130135"/>
              <a:gd name="connsiteX184" fmla="*/ 1525827 w 2063611"/>
              <a:gd name="connsiteY184" fmla="*/ 1320165 h 4130135"/>
              <a:gd name="connsiteX185" fmla="*/ 750492 w 2063611"/>
              <a:gd name="connsiteY185" fmla="*/ 1416367 h 4130135"/>
              <a:gd name="connsiteX186" fmla="*/ 750492 w 2063611"/>
              <a:gd name="connsiteY186" fmla="*/ 1416367 h 4130135"/>
              <a:gd name="connsiteX187" fmla="*/ 1551545 w 2063611"/>
              <a:gd name="connsiteY187" fmla="*/ 1757362 h 4130135"/>
              <a:gd name="connsiteX188" fmla="*/ 1551545 w 2063611"/>
              <a:gd name="connsiteY188" fmla="*/ 1757362 h 4130135"/>
              <a:gd name="connsiteX189" fmla="*/ 1759190 w 2063611"/>
              <a:gd name="connsiteY189" fmla="*/ 1800225 h 4130135"/>
              <a:gd name="connsiteX190" fmla="*/ 1759190 w 2063611"/>
              <a:gd name="connsiteY190" fmla="*/ 1800225 h 4130135"/>
              <a:gd name="connsiteX191" fmla="*/ 1762047 w 2063611"/>
              <a:gd name="connsiteY191" fmla="*/ 1999297 h 4130135"/>
              <a:gd name="connsiteX192" fmla="*/ 1762047 w 2063611"/>
              <a:gd name="connsiteY192" fmla="*/ 1999297 h 4130135"/>
              <a:gd name="connsiteX193" fmla="*/ 144702 w 2063611"/>
              <a:gd name="connsiteY193" fmla="*/ 2322195 h 4130135"/>
              <a:gd name="connsiteX194" fmla="*/ 144702 w 2063611"/>
              <a:gd name="connsiteY194" fmla="*/ 2322195 h 4130135"/>
              <a:gd name="connsiteX195" fmla="*/ 294245 w 2063611"/>
              <a:gd name="connsiteY195" fmla="*/ 2390775 h 4130135"/>
              <a:gd name="connsiteX196" fmla="*/ 461885 w 2063611"/>
              <a:gd name="connsiteY196" fmla="*/ 2419350 h 4130135"/>
              <a:gd name="connsiteX197" fmla="*/ 294245 w 2063611"/>
              <a:gd name="connsiteY197" fmla="*/ 2390775 h 4130135"/>
              <a:gd name="connsiteX198" fmla="*/ 510462 w 2063611"/>
              <a:gd name="connsiteY198" fmla="*/ 2399347 h 4130135"/>
              <a:gd name="connsiteX199" fmla="*/ 510462 w 2063611"/>
              <a:gd name="connsiteY199" fmla="*/ 2399347 h 4130135"/>
              <a:gd name="connsiteX200" fmla="*/ 416165 w 2063611"/>
              <a:gd name="connsiteY200" fmla="*/ 2728912 h 4130135"/>
              <a:gd name="connsiteX201" fmla="*/ 416165 w 2063611"/>
              <a:gd name="connsiteY201" fmla="*/ 2728912 h 4130135"/>
              <a:gd name="connsiteX0" fmla="*/ 941945 w 2063611"/>
              <a:gd name="connsiteY0" fmla="*/ 0 h 4128005"/>
              <a:gd name="connsiteX1" fmla="*/ 876222 w 2063611"/>
              <a:gd name="connsiteY1" fmla="*/ 98107 h 4128005"/>
              <a:gd name="connsiteX2" fmla="*/ 901940 w 2063611"/>
              <a:gd name="connsiteY2" fmla="*/ 231457 h 4128005"/>
              <a:gd name="connsiteX3" fmla="*/ 826692 w 2063611"/>
              <a:gd name="connsiteY3" fmla="*/ 186690 h 4128005"/>
              <a:gd name="connsiteX4" fmla="*/ 810500 w 2063611"/>
              <a:gd name="connsiteY4" fmla="*/ 294322 h 4128005"/>
              <a:gd name="connsiteX5" fmla="*/ 802880 w 2063611"/>
              <a:gd name="connsiteY5" fmla="*/ 320992 h 4128005"/>
              <a:gd name="connsiteX6" fmla="*/ 677150 w 2063611"/>
              <a:gd name="connsiteY6" fmla="*/ 374332 h 4128005"/>
              <a:gd name="connsiteX7" fmla="*/ 696200 w 2063611"/>
              <a:gd name="connsiteY7" fmla="*/ 443865 h 4128005"/>
              <a:gd name="connsiteX8" fmla="*/ 707630 w 2063611"/>
              <a:gd name="connsiteY8" fmla="*/ 532447 h 4128005"/>
              <a:gd name="connsiteX9" fmla="*/ 820977 w 2063611"/>
              <a:gd name="connsiteY9" fmla="*/ 566737 h 4128005"/>
              <a:gd name="connsiteX10" fmla="*/ 940040 w 2063611"/>
              <a:gd name="connsiteY10" fmla="*/ 570547 h 4128005"/>
              <a:gd name="connsiteX11" fmla="*/ 724775 w 2063611"/>
              <a:gd name="connsiteY11" fmla="*/ 611505 h 4128005"/>
              <a:gd name="connsiteX12" fmla="*/ 523797 w 2063611"/>
              <a:gd name="connsiteY12" fmla="*/ 594360 h 4128005"/>
              <a:gd name="connsiteX13" fmla="*/ 590472 w 2063611"/>
              <a:gd name="connsiteY13" fmla="*/ 641985 h 4128005"/>
              <a:gd name="connsiteX14" fmla="*/ 621905 w 2063611"/>
              <a:gd name="connsiteY14" fmla="*/ 681037 h 4128005"/>
              <a:gd name="connsiteX15" fmla="*/ 707630 w 2063611"/>
              <a:gd name="connsiteY15" fmla="*/ 721042 h 4128005"/>
              <a:gd name="connsiteX16" fmla="*/ 940040 w 2063611"/>
              <a:gd name="connsiteY16" fmla="*/ 681990 h 4128005"/>
              <a:gd name="connsiteX17" fmla="*/ 667625 w 2063611"/>
              <a:gd name="connsiteY17" fmla="*/ 751522 h 4128005"/>
              <a:gd name="connsiteX18" fmla="*/ 520940 w 2063611"/>
              <a:gd name="connsiteY18" fmla="*/ 781050 h 4128005"/>
              <a:gd name="connsiteX19" fmla="*/ 523797 w 2063611"/>
              <a:gd name="connsiteY19" fmla="*/ 839152 h 4128005"/>
              <a:gd name="connsiteX20" fmla="*/ 561897 w 2063611"/>
              <a:gd name="connsiteY20" fmla="*/ 905827 h 4128005"/>
              <a:gd name="connsiteX21" fmla="*/ 495222 w 2063611"/>
              <a:gd name="connsiteY21" fmla="*/ 951547 h 4128005"/>
              <a:gd name="connsiteX22" fmla="*/ 402830 w 2063611"/>
              <a:gd name="connsiteY22" fmla="*/ 965835 h 4128005"/>
              <a:gd name="connsiteX23" fmla="*/ 539990 w 2063611"/>
              <a:gd name="connsiteY23" fmla="*/ 1060132 h 4128005"/>
              <a:gd name="connsiteX24" fmla="*/ 722870 w 2063611"/>
              <a:gd name="connsiteY24" fmla="*/ 1148715 h 4128005"/>
              <a:gd name="connsiteX25" fmla="*/ 401877 w 2063611"/>
              <a:gd name="connsiteY25" fmla="*/ 1197292 h 4128005"/>
              <a:gd name="connsiteX26" fmla="*/ 523797 w 2063611"/>
              <a:gd name="connsiteY26" fmla="*/ 1303020 h 4128005"/>
              <a:gd name="connsiteX27" fmla="*/ 359015 w 2063611"/>
              <a:gd name="connsiteY27" fmla="*/ 1358265 h 4128005"/>
              <a:gd name="connsiteX28" fmla="*/ 630477 w 2063611"/>
              <a:gd name="connsiteY28" fmla="*/ 1405890 h 4128005"/>
              <a:gd name="connsiteX29" fmla="*/ 610475 w 2063611"/>
              <a:gd name="connsiteY29" fmla="*/ 1480185 h 4128005"/>
              <a:gd name="connsiteX30" fmla="*/ 279005 w 2063611"/>
              <a:gd name="connsiteY30" fmla="*/ 1581150 h 4128005"/>
              <a:gd name="connsiteX31" fmla="*/ 543800 w 2063611"/>
              <a:gd name="connsiteY31" fmla="*/ 1681162 h 4128005"/>
              <a:gd name="connsiteX32" fmla="*/ 620000 w 2063611"/>
              <a:gd name="connsiteY32" fmla="*/ 1659255 h 4128005"/>
              <a:gd name="connsiteX33" fmla="*/ 727632 w 2063611"/>
              <a:gd name="connsiteY33" fmla="*/ 1655445 h 4128005"/>
              <a:gd name="connsiteX34" fmla="*/ 597140 w 2063611"/>
              <a:gd name="connsiteY34" fmla="*/ 1752600 h 4128005"/>
              <a:gd name="connsiteX35" fmla="*/ 210425 w 2063611"/>
              <a:gd name="connsiteY35" fmla="*/ 1787842 h 4128005"/>
              <a:gd name="connsiteX36" fmla="*/ 207567 w 2063611"/>
              <a:gd name="connsiteY36" fmla="*/ 1855470 h 4128005"/>
              <a:gd name="connsiteX37" fmla="*/ 328535 w 2063611"/>
              <a:gd name="connsiteY37" fmla="*/ 1906905 h 4128005"/>
              <a:gd name="connsiteX38" fmla="*/ 465695 w 2063611"/>
              <a:gd name="connsiteY38" fmla="*/ 1909762 h 4128005"/>
              <a:gd name="connsiteX39" fmla="*/ 546657 w 2063611"/>
              <a:gd name="connsiteY39" fmla="*/ 1945957 h 4128005"/>
              <a:gd name="connsiteX40" fmla="*/ 595235 w 2063611"/>
              <a:gd name="connsiteY40" fmla="*/ 1997392 h 4128005"/>
              <a:gd name="connsiteX41" fmla="*/ 268527 w 2063611"/>
              <a:gd name="connsiteY41" fmla="*/ 2017395 h 4128005"/>
              <a:gd name="connsiteX42" fmla="*/ 229475 w 2063611"/>
              <a:gd name="connsiteY42" fmla="*/ 2042160 h 4128005"/>
              <a:gd name="connsiteX43" fmla="*/ 255192 w 2063611"/>
              <a:gd name="connsiteY43" fmla="*/ 2085022 h 4128005"/>
              <a:gd name="connsiteX44" fmla="*/ 413307 w 2063611"/>
              <a:gd name="connsiteY44" fmla="*/ 2144077 h 4128005"/>
              <a:gd name="connsiteX45" fmla="*/ 473315 w 2063611"/>
              <a:gd name="connsiteY45" fmla="*/ 2166937 h 4128005"/>
              <a:gd name="connsiteX46" fmla="*/ 262812 w 2063611"/>
              <a:gd name="connsiteY46" fmla="*/ 2221230 h 4128005"/>
              <a:gd name="connsiteX47" fmla="*/ 98982 w 2063611"/>
              <a:gd name="connsiteY47" fmla="*/ 2243137 h 4128005"/>
              <a:gd name="connsiteX48" fmla="*/ 38022 w 2063611"/>
              <a:gd name="connsiteY48" fmla="*/ 2283142 h 4128005"/>
              <a:gd name="connsiteX49" fmla="*/ 77075 w 2063611"/>
              <a:gd name="connsiteY49" fmla="*/ 2346007 h 4128005"/>
              <a:gd name="connsiteX50" fmla="*/ 196137 w 2063611"/>
              <a:gd name="connsiteY50" fmla="*/ 2437447 h 4128005"/>
              <a:gd name="connsiteX51" fmla="*/ 165657 w 2063611"/>
              <a:gd name="connsiteY51" fmla="*/ 2471737 h 4128005"/>
              <a:gd name="connsiteX52" fmla="*/ 194232 w 2063611"/>
              <a:gd name="connsiteY52" fmla="*/ 2512695 h 4128005"/>
              <a:gd name="connsiteX53" fmla="*/ 294245 w 2063611"/>
              <a:gd name="connsiteY53" fmla="*/ 2551747 h 4128005"/>
              <a:gd name="connsiteX54" fmla="*/ 69455 w 2063611"/>
              <a:gd name="connsiteY54" fmla="*/ 2582227 h 4128005"/>
              <a:gd name="connsiteX55" fmla="*/ 51357 w 2063611"/>
              <a:gd name="connsiteY55" fmla="*/ 2652712 h 4128005"/>
              <a:gd name="connsiteX56" fmla="*/ 103745 w 2063611"/>
              <a:gd name="connsiteY56" fmla="*/ 2686050 h 4128005"/>
              <a:gd name="connsiteX57" fmla="*/ 207567 w 2063611"/>
              <a:gd name="connsiteY57" fmla="*/ 2720340 h 4128005"/>
              <a:gd name="connsiteX58" fmla="*/ 255192 w 2063611"/>
              <a:gd name="connsiteY58" fmla="*/ 2748915 h 4128005"/>
              <a:gd name="connsiteX59" fmla="*/ 351395 w 2063611"/>
              <a:gd name="connsiteY59" fmla="*/ 2726055 h 4128005"/>
              <a:gd name="connsiteX60" fmla="*/ 247572 w 2063611"/>
              <a:gd name="connsiteY60" fmla="*/ 2751772 h 4128005"/>
              <a:gd name="connsiteX61" fmla="*/ 38022 w 2063611"/>
              <a:gd name="connsiteY61" fmla="*/ 2799397 h 4128005"/>
              <a:gd name="connsiteX62" fmla="*/ 38975 w 2063611"/>
              <a:gd name="connsiteY62" fmla="*/ 2858452 h 4128005"/>
              <a:gd name="connsiteX63" fmla="*/ 81837 w 2063611"/>
              <a:gd name="connsiteY63" fmla="*/ 2887980 h 4128005"/>
              <a:gd name="connsiteX64" fmla="*/ 148512 w 2063611"/>
              <a:gd name="connsiteY64" fmla="*/ 2895600 h 4128005"/>
              <a:gd name="connsiteX65" fmla="*/ 336155 w 2063611"/>
              <a:gd name="connsiteY65" fmla="*/ 2907030 h 4128005"/>
              <a:gd name="connsiteX66" fmla="*/ 294245 w 2063611"/>
              <a:gd name="connsiteY66" fmla="*/ 2948940 h 4128005"/>
              <a:gd name="connsiteX67" fmla="*/ 354252 w 2063611"/>
              <a:gd name="connsiteY67" fmla="*/ 2973705 h 4128005"/>
              <a:gd name="connsiteX68" fmla="*/ 504747 w 2063611"/>
              <a:gd name="connsiteY68" fmla="*/ 3022282 h 4128005"/>
              <a:gd name="connsiteX69" fmla="*/ 596187 w 2063611"/>
              <a:gd name="connsiteY69" fmla="*/ 3050857 h 4128005"/>
              <a:gd name="connsiteX70" fmla="*/ 818120 w 2063611"/>
              <a:gd name="connsiteY70" fmla="*/ 2947035 h 4128005"/>
              <a:gd name="connsiteX71" fmla="*/ 950517 w 2063611"/>
              <a:gd name="connsiteY71" fmla="*/ 2920365 h 4128005"/>
              <a:gd name="connsiteX72" fmla="*/ 919792 w 2063611"/>
              <a:gd name="connsiteY72" fmla="*/ 4127603 h 4128005"/>
              <a:gd name="connsiteX73" fmla="*/ 1172829 w 2063611"/>
              <a:gd name="connsiteY73" fmla="*/ 4090952 h 4128005"/>
              <a:gd name="connsiteX74" fmla="*/ 1112442 w 2063611"/>
              <a:gd name="connsiteY74" fmla="*/ 3013710 h 4128005"/>
              <a:gd name="connsiteX75" fmla="*/ 1184832 w 2063611"/>
              <a:gd name="connsiteY75" fmla="*/ 2989897 h 4128005"/>
              <a:gd name="connsiteX76" fmla="*/ 1461057 w 2063611"/>
              <a:gd name="connsiteY76" fmla="*/ 3019425 h 4128005"/>
              <a:gd name="connsiteX77" fmla="*/ 1554402 w 2063611"/>
              <a:gd name="connsiteY77" fmla="*/ 2995612 h 4128005"/>
              <a:gd name="connsiteX78" fmla="*/ 1672512 w 2063611"/>
              <a:gd name="connsiteY78" fmla="*/ 3023235 h 4128005"/>
              <a:gd name="connsiteX79" fmla="*/ 1741092 w 2063611"/>
              <a:gd name="connsiteY79" fmla="*/ 2988945 h 4128005"/>
              <a:gd name="connsiteX80" fmla="*/ 1886825 w 2063611"/>
              <a:gd name="connsiteY80" fmla="*/ 3002280 h 4128005"/>
              <a:gd name="connsiteX81" fmla="*/ 1881110 w 2063611"/>
              <a:gd name="connsiteY81" fmla="*/ 2937510 h 4128005"/>
              <a:gd name="connsiteX82" fmla="*/ 1957310 w 2063611"/>
              <a:gd name="connsiteY82" fmla="*/ 2940367 h 4128005"/>
              <a:gd name="connsiteX83" fmla="*/ 1941117 w 2063611"/>
              <a:gd name="connsiteY83" fmla="*/ 2906077 h 4128005"/>
              <a:gd name="connsiteX84" fmla="*/ 1836342 w 2063611"/>
              <a:gd name="connsiteY84" fmla="*/ 2846070 h 4128005"/>
              <a:gd name="connsiteX85" fmla="*/ 1876347 w 2063611"/>
              <a:gd name="connsiteY85" fmla="*/ 2811780 h 4128005"/>
              <a:gd name="connsiteX86" fmla="*/ 1902065 w 2063611"/>
              <a:gd name="connsiteY86" fmla="*/ 2783205 h 4128005"/>
              <a:gd name="connsiteX87" fmla="*/ 2024937 w 2063611"/>
              <a:gd name="connsiteY87" fmla="*/ 2750820 h 4128005"/>
              <a:gd name="connsiteX88" fmla="*/ 2029700 w 2063611"/>
              <a:gd name="connsiteY88" fmla="*/ 2704147 h 4128005"/>
              <a:gd name="connsiteX89" fmla="*/ 2001125 w 2063611"/>
              <a:gd name="connsiteY89" fmla="*/ 2663190 h 4128005"/>
              <a:gd name="connsiteX90" fmla="*/ 1936355 w 2063611"/>
              <a:gd name="connsiteY90" fmla="*/ 2638425 h 4128005"/>
              <a:gd name="connsiteX91" fmla="*/ 1785860 w 2063611"/>
              <a:gd name="connsiteY91" fmla="*/ 2644140 h 4128005"/>
              <a:gd name="connsiteX92" fmla="*/ 1490585 w 2063611"/>
              <a:gd name="connsiteY92" fmla="*/ 2531745 h 4128005"/>
              <a:gd name="connsiteX93" fmla="*/ 1584882 w 2063611"/>
              <a:gd name="connsiteY93" fmla="*/ 2527935 h 4128005"/>
              <a:gd name="connsiteX94" fmla="*/ 1817292 w 2063611"/>
              <a:gd name="connsiteY94" fmla="*/ 2559367 h 4128005"/>
              <a:gd name="connsiteX95" fmla="*/ 1931592 w 2063611"/>
              <a:gd name="connsiteY95" fmla="*/ 2442210 h 4128005"/>
              <a:gd name="connsiteX96" fmla="*/ 1993505 w 2063611"/>
              <a:gd name="connsiteY96" fmla="*/ 2409825 h 4128005"/>
              <a:gd name="connsiteX97" fmla="*/ 1985885 w 2063611"/>
              <a:gd name="connsiteY97" fmla="*/ 2380297 h 4128005"/>
              <a:gd name="connsiteX98" fmla="*/ 1542020 w 2063611"/>
              <a:gd name="connsiteY98" fmla="*/ 2321242 h 4128005"/>
              <a:gd name="connsiteX99" fmla="*/ 1547735 w 2063611"/>
              <a:gd name="connsiteY99" fmla="*/ 2275522 h 4128005"/>
              <a:gd name="connsiteX100" fmla="*/ 1816340 w 2063611"/>
              <a:gd name="connsiteY100" fmla="*/ 2284095 h 4128005"/>
              <a:gd name="connsiteX101" fmla="*/ 1987790 w 2063611"/>
              <a:gd name="connsiteY101" fmla="*/ 2151697 h 4128005"/>
              <a:gd name="connsiteX102" fmla="*/ 2006840 w 2063611"/>
              <a:gd name="connsiteY102" fmla="*/ 2117407 h 4128005"/>
              <a:gd name="connsiteX103" fmla="*/ 1692515 w 2063611"/>
              <a:gd name="connsiteY103" fmla="*/ 2054542 h 4128005"/>
              <a:gd name="connsiteX104" fmla="*/ 1801100 w 2063611"/>
              <a:gd name="connsiteY104" fmla="*/ 2020252 h 4128005"/>
              <a:gd name="connsiteX105" fmla="*/ 1829675 w 2063611"/>
              <a:gd name="connsiteY105" fmla="*/ 1993582 h 4128005"/>
              <a:gd name="connsiteX106" fmla="*/ 1868727 w 2063611"/>
              <a:gd name="connsiteY106" fmla="*/ 1927860 h 4128005"/>
              <a:gd name="connsiteX107" fmla="*/ 1593455 w 2063611"/>
              <a:gd name="connsiteY107" fmla="*/ 1862137 h 4128005"/>
              <a:gd name="connsiteX108" fmla="*/ 1816340 w 2063611"/>
              <a:gd name="connsiteY108" fmla="*/ 1730692 h 4128005"/>
              <a:gd name="connsiteX109" fmla="*/ 1584882 w 2063611"/>
              <a:gd name="connsiteY109" fmla="*/ 1722120 h 4128005"/>
              <a:gd name="connsiteX110" fmla="*/ 1632507 w 2063611"/>
              <a:gd name="connsiteY110" fmla="*/ 1685925 h 4128005"/>
              <a:gd name="connsiteX111" fmla="*/ 1641080 w 2063611"/>
              <a:gd name="connsiteY111" fmla="*/ 1644967 h 4128005"/>
              <a:gd name="connsiteX112" fmla="*/ 1430577 w 2063611"/>
              <a:gd name="connsiteY112" fmla="*/ 1605915 h 4128005"/>
              <a:gd name="connsiteX113" fmla="*/ 1512492 w 2063611"/>
              <a:gd name="connsiteY113" fmla="*/ 1549717 h 4128005"/>
              <a:gd name="connsiteX114" fmla="*/ 1690610 w 2063611"/>
              <a:gd name="connsiteY114" fmla="*/ 1452562 h 4128005"/>
              <a:gd name="connsiteX115" fmla="*/ 1532495 w 2063611"/>
              <a:gd name="connsiteY115" fmla="*/ 1428750 h 4128005"/>
              <a:gd name="connsiteX116" fmla="*/ 1513445 w 2063611"/>
              <a:gd name="connsiteY116" fmla="*/ 1381125 h 4128005"/>
              <a:gd name="connsiteX117" fmla="*/ 1275320 w 2063611"/>
              <a:gd name="connsiteY117" fmla="*/ 1353502 h 4128005"/>
              <a:gd name="connsiteX118" fmla="*/ 1561070 w 2063611"/>
              <a:gd name="connsiteY118" fmla="*/ 1321117 h 4128005"/>
              <a:gd name="connsiteX119" fmla="*/ 1586787 w 2063611"/>
              <a:gd name="connsiteY119" fmla="*/ 1202055 h 4128005"/>
              <a:gd name="connsiteX120" fmla="*/ 1433435 w 2063611"/>
              <a:gd name="connsiteY120" fmla="*/ 1143952 h 4128005"/>
              <a:gd name="connsiteX121" fmla="*/ 1120062 w 2063611"/>
              <a:gd name="connsiteY121" fmla="*/ 1087755 h 4128005"/>
              <a:gd name="connsiteX122" fmla="*/ 1302942 w 2063611"/>
              <a:gd name="connsiteY122" fmla="*/ 1102042 h 4128005"/>
              <a:gd name="connsiteX123" fmla="*/ 1399145 w 2063611"/>
              <a:gd name="connsiteY123" fmla="*/ 1087755 h 4128005"/>
              <a:gd name="connsiteX124" fmla="*/ 1501062 w 2063611"/>
              <a:gd name="connsiteY124" fmla="*/ 1033462 h 4128005"/>
              <a:gd name="connsiteX125" fmla="*/ 1524875 w 2063611"/>
              <a:gd name="connsiteY125" fmla="*/ 962025 h 4128005"/>
              <a:gd name="connsiteX126" fmla="*/ 1414385 w 2063611"/>
              <a:gd name="connsiteY126" fmla="*/ 931545 h 4128005"/>
              <a:gd name="connsiteX127" fmla="*/ 1147685 w 2063611"/>
              <a:gd name="connsiteY127" fmla="*/ 896302 h 4128005"/>
              <a:gd name="connsiteX128" fmla="*/ 1297227 w 2063611"/>
              <a:gd name="connsiteY128" fmla="*/ 877252 h 4128005"/>
              <a:gd name="connsiteX129" fmla="*/ 1344852 w 2063611"/>
              <a:gd name="connsiteY129" fmla="*/ 861060 h 4128005"/>
              <a:gd name="connsiteX130" fmla="*/ 1473440 w 2063611"/>
              <a:gd name="connsiteY130" fmla="*/ 824865 h 4128005"/>
              <a:gd name="connsiteX131" fmla="*/ 1356282 w 2063611"/>
              <a:gd name="connsiteY131" fmla="*/ 791527 h 4128005"/>
              <a:gd name="connsiteX132" fmla="*/ 1123872 w 2063611"/>
              <a:gd name="connsiteY132" fmla="*/ 748665 h 4128005"/>
              <a:gd name="connsiteX133" fmla="*/ 1012430 w 2063611"/>
              <a:gd name="connsiteY133" fmla="*/ 648652 h 4128005"/>
              <a:gd name="connsiteX134" fmla="*/ 1081010 w 2063611"/>
              <a:gd name="connsiteY134" fmla="*/ 666750 h 4128005"/>
              <a:gd name="connsiteX135" fmla="*/ 1237220 w 2063611"/>
              <a:gd name="connsiteY135" fmla="*/ 720090 h 4128005"/>
              <a:gd name="connsiteX136" fmla="*/ 1382000 w 2063611"/>
              <a:gd name="connsiteY136" fmla="*/ 660082 h 4128005"/>
              <a:gd name="connsiteX137" fmla="*/ 1167687 w 2063611"/>
              <a:gd name="connsiteY137" fmla="*/ 582930 h 4128005"/>
              <a:gd name="connsiteX138" fmla="*/ 1173402 w 2063611"/>
              <a:gd name="connsiteY138" fmla="*/ 506730 h 4128005"/>
              <a:gd name="connsiteX139" fmla="*/ 1221027 w 2063611"/>
              <a:gd name="connsiteY139" fmla="*/ 408622 h 4128005"/>
              <a:gd name="connsiteX140" fmla="*/ 1244840 w 2063611"/>
              <a:gd name="connsiteY140" fmla="*/ 291465 h 4128005"/>
              <a:gd name="connsiteX141" fmla="*/ 1028622 w 2063611"/>
              <a:gd name="connsiteY141" fmla="*/ 443865 h 4128005"/>
              <a:gd name="connsiteX142" fmla="*/ 1051482 w 2063611"/>
              <a:gd name="connsiteY142" fmla="*/ 315277 h 4128005"/>
              <a:gd name="connsiteX143" fmla="*/ 1045767 w 2063611"/>
              <a:gd name="connsiteY143" fmla="*/ 244792 h 4128005"/>
              <a:gd name="connsiteX144" fmla="*/ 1105775 w 2063611"/>
              <a:gd name="connsiteY144" fmla="*/ 204787 h 4128005"/>
              <a:gd name="connsiteX145" fmla="*/ 1057197 w 2063611"/>
              <a:gd name="connsiteY145" fmla="*/ 178117 h 4128005"/>
              <a:gd name="connsiteX146" fmla="*/ 984807 w 2063611"/>
              <a:gd name="connsiteY146" fmla="*/ 184785 h 4128005"/>
              <a:gd name="connsiteX147" fmla="*/ 989570 w 2063611"/>
              <a:gd name="connsiteY147" fmla="*/ 104775 h 4128005"/>
              <a:gd name="connsiteX148" fmla="*/ 941945 w 2063611"/>
              <a:gd name="connsiteY148" fmla="*/ 0 h 4128005"/>
              <a:gd name="connsiteX149" fmla="*/ 941945 w 2063611"/>
              <a:gd name="connsiteY149" fmla="*/ 0 h 4128005"/>
              <a:gd name="connsiteX150" fmla="*/ 941945 w 2063611"/>
              <a:gd name="connsiteY150" fmla="*/ 0 h 4128005"/>
              <a:gd name="connsiteX151" fmla="*/ 879080 w 2063611"/>
              <a:gd name="connsiteY151" fmla="*/ 280035 h 4128005"/>
              <a:gd name="connsiteX152" fmla="*/ 900987 w 2063611"/>
              <a:gd name="connsiteY152" fmla="*/ 320040 h 4128005"/>
              <a:gd name="connsiteX153" fmla="*/ 879080 w 2063611"/>
              <a:gd name="connsiteY153" fmla="*/ 280035 h 4128005"/>
              <a:gd name="connsiteX154" fmla="*/ 856220 w 2063611"/>
              <a:gd name="connsiteY154" fmla="*/ 397192 h 4128005"/>
              <a:gd name="connsiteX155" fmla="*/ 869555 w 2063611"/>
              <a:gd name="connsiteY155" fmla="*/ 428625 h 4128005"/>
              <a:gd name="connsiteX156" fmla="*/ 856220 w 2063611"/>
              <a:gd name="connsiteY156" fmla="*/ 397192 h 4128005"/>
              <a:gd name="connsiteX157" fmla="*/ 1109585 w 2063611"/>
              <a:gd name="connsiteY157" fmla="*/ 462915 h 4128005"/>
              <a:gd name="connsiteX158" fmla="*/ 1059102 w 2063611"/>
              <a:gd name="connsiteY158" fmla="*/ 503872 h 4128005"/>
              <a:gd name="connsiteX159" fmla="*/ 1109585 w 2063611"/>
              <a:gd name="connsiteY159" fmla="*/ 462915 h 4128005"/>
              <a:gd name="connsiteX160" fmla="*/ 1001952 w 2063611"/>
              <a:gd name="connsiteY160" fmla="*/ 577215 h 4128005"/>
              <a:gd name="connsiteX161" fmla="*/ 1021955 w 2063611"/>
              <a:gd name="connsiteY161" fmla="*/ 592455 h 4128005"/>
              <a:gd name="connsiteX162" fmla="*/ 1001952 w 2063611"/>
              <a:gd name="connsiteY162" fmla="*/ 577215 h 4128005"/>
              <a:gd name="connsiteX163" fmla="*/ 1001952 w 2063611"/>
              <a:gd name="connsiteY163" fmla="*/ 577215 h 4128005"/>
              <a:gd name="connsiteX164" fmla="*/ 1103870 w 2063611"/>
              <a:gd name="connsiteY164" fmla="*/ 596265 h 4128005"/>
              <a:gd name="connsiteX165" fmla="*/ 1103870 w 2063611"/>
              <a:gd name="connsiteY165" fmla="*/ 596265 h 4128005"/>
              <a:gd name="connsiteX166" fmla="*/ 1243887 w 2063611"/>
              <a:gd name="connsiteY166" fmla="*/ 625792 h 4128005"/>
              <a:gd name="connsiteX167" fmla="*/ 1243887 w 2063611"/>
              <a:gd name="connsiteY167" fmla="*/ 625792 h 4128005"/>
              <a:gd name="connsiteX168" fmla="*/ 1025765 w 2063611"/>
              <a:gd name="connsiteY168" fmla="*/ 753427 h 4128005"/>
              <a:gd name="connsiteX169" fmla="*/ 1021002 w 2063611"/>
              <a:gd name="connsiteY169" fmla="*/ 773430 h 4128005"/>
              <a:gd name="connsiteX170" fmla="*/ 1025765 w 2063611"/>
              <a:gd name="connsiteY170" fmla="*/ 753427 h 4128005"/>
              <a:gd name="connsiteX171" fmla="*/ 1025765 w 2063611"/>
              <a:gd name="connsiteY171" fmla="*/ 753427 h 4128005"/>
              <a:gd name="connsiteX172" fmla="*/ 954327 w 2063611"/>
              <a:gd name="connsiteY172" fmla="*/ 860107 h 4128005"/>
              <a:gd name="connsiteX173" fmla="*/ 954327 w 2063611"/>
              <a:gd name="connsiteY173" fmla="*/ 860107 h 4128005"/>
              <a:gd name="connsiteX174" fmla="*/ 1029575 w 2063611"/>
              <a:gd name="connsiteY174" fmla="*/ 877252 h 4128005"/>
              <a:gd name="connsiteX175" fmla="*/ 1029575 w 2063611"/>
              <a:gd name="connsiteY175" fmla="*/ 877252 h 4128005"/>
              <a:gd name="connsiteX176" fmla="*/ 914322 w 2063611"/>
              <a:gd name="connsiteY176" fmla="*/ 881062 h 4128005"/>
              <a:gd name="connsiteX177" fmla="*/ 914322 w 2063611"/>
              <a:gd name="connsiteY177" fmla="*/ 881062 h 4128005"/>
              <a:gd name="connsiteX178" fmla="*/ 867650 w 2063611"/>
              <a:gd name="connsiteY178" fmla="*/ 897255 h 4128005"/>
              <a:gd name="connsiteX179" fmla="*/ 867650 w 2063611"/>
              <a:gd name="connsiteY179" fmla="*/ 897255 h 4128005"/>
              <a:gd name="connsiteX180" fmla="*/ 674292 w 2063611"/>
              <a:gd name="connsiteY180" fmla="*/ 897255 h 4128005"/>
              <a:gd name="connsiteX181" fmla="*/ 770495 w 2063611"/>
              <a:gd name="connsiteY181" fmla="*/ 939165 h 4128005"/>
              <a:gd name="connsiteX182" fmla="*/ 674292 w 2063611"/>
              <a:gd name="connsiteY182" fmla="*/ 897255 h 4128005"/>
              <a:gd name="connsiteX183" fmla="*/ 1525827 w 2063611"/>
              <a:gd name="connsiteY183" fmla="*/ 1320165 h 4128005"/>
              <a:gd name="connsiteX184" fmla="*/ 1525827 w 2063611"/>
              <a:gd name="connsiteY184" fmla="*/ 1320165 h 4128005"/>
              <a:gd name="connsiteX185" fmla="*/ 750492 w 2063611"/>
              <a:gd name="connsiteY185" fmla="*/ 1416367 h 4128005"/>
              <a:gd name="connsiteX186" fmla="*/ 750492 w 2063611"/>
              <a:gd name="connsiteY186" fmla="*/ 1416367 h 4128005"/>
              <a:gd name="connsiteX187" fmla="*/ 1551545 w 2063611"/>
              <a:gd name="connsiteY187" fmla="*/ 1757362 h 4128005"/>
              <a:gd name="connsiteX188" fmla="*/ 1551545 w 2063611"/>
              <a:gd name="connsiteY188" fmla="*/ 1757362 h 4128005"/>
              <a:gd name="connsiteX189" fmla="*/ 1759190 w 2063611"/>
              <a:gd name="connsiteY189" fmla="*/ 1800225 h 4128005"/>
              <a:gd name="connsiteX190" fmla="*/ 1759190 w 2063611"/>
              <a:gd name="connsiteY190" fmla="*/ 1800225 h 4128005"/>
              <a:gd name="connsiteX191" fmla="*/ 1762047 w 2063611"/>
              <a:gd name="connsiteY191" fmla="*/ 1999297 h 4128005"/>
              <a:gd name="connsiteX192" fmla="*/ 1762047 w 2063611"/>
              <a:gd name="connsiteY192" fmla="*/ 1999297 h 4128005"/>
              <a:gd name="connsiteX193" fmla="*/ 144702 w 2063611"/>
              <a:gd name="connsiteY193" fmla="*/ 2322195 h 4128005"/>
              <a:gd name="connsiteX194" fmla="*/ 144702 w 2063611"/>
              <a:gd name="connsiteY194" fmla="*/ 2322195 h 4128005"/>
              <a:gd name="connsiteX195" fmla="*/ 294245 w 2063611"/>
              <a:gd name="connsiteY195" fmla="*/ 2390775 h 4128005"/>
              <a:gd name="connsiteX196" fmla="*/ 461885 w 2063611"/>
              <a:gd name="connsiteY196" fmla="*/ 2419350 h 4128005"/>
              <a:gd name="connsiteX197" fmla="*/ 294245 w 2063611"/>
              <a:gd name="connsiteY197" fmla="*/ 2390775 h 4128005"/>
              <a:gd name="connsiteX198" fmla="*/ 510462 w 2063611"/>
              <a:gd name="connsiteY198" fmla="*/ 2399347 h 4128005"/>
              <a:gd name="connsiteX199" fmla="*/ 510462 w 2063611"/>
              <a:gd name="connsiteY199" fmla="*/ 2399347 h 4128005"/>
              <a:gd name="connsiteX200" fmla="*/ 416165 w 2063611"/>
              <a:gd name="connsiteY200" fmla="*/ 2728912 h 4128005"/>
              <a:gd name="connsiteX201" fmla="*/ 416165 w 2063611"/>
              <a:gd name="connsiteY201" fmla="*/ 2728912 h 4128005"/>
              <a:gd name="connsiteX0" fmla="*/ 941945 w 2063611"/>
              <a:gd name="connsiteY0" fmla="*/ 0 h 4130880"/>
              <a:gd name="connsiteX1" fmla="*/ 876222 w 2063611"/>
              <a:gd name="connsiteY1" fmla="*/ 98107 h 4130880"/>
              <a:gd name="connsiteX2" fmla="*/ 901940 w 2063611"/>
              <a:gd name="connsiteY2" fmla="*/ 231457 h 4130880"/>
              <a:gd name="connsiteX3" fmla="*/ 826692 w 2063611"/>
              <a:gd name="connsiteY3" fmla="*/ 186690 h 4130880"/>
              <a:gd name="connsiteX4" fmla="*/ 810500 w 2063611"/>
              <a:gd name="connsiteY4" fmla="*/ 294322 h 4130880"/>
              <a:gd name="connsiteX5" fmla="*/ 802880 w 2063611"/>
              <a:gd name="connsiteY5" fmla="*/ 320992 h 4130880"/>
              <a:gd name="connsiteX6" fmla="*/ 677150 w 2063611"/>
              <a:gd name="connsiteY6" fmla="*/ 374332 h 4130880"/>
              <a:gd name="connsiteX7" fmla="*/ 696200 w 2063611"/>
              <a:gd name="connsiteY7" fmla="*/ 443865 h 4130880"/>
              <a:gd name="connsiteX8" fmla="*/ 707630 w 2063611"/>
              <a:gd name="connsiteY8" fmla="*/ 532447 h 4130880"/>
              <a:gd name="connsiteX9" fmla="*/ 820977 w 2063611"/>
              <a:gd name="connsiteY9" fmla="*/ 566737 h 4130880"/>
              <a:gd name="connsiteX10" fmla="*/ 940040 w 2063611"/>
              <a:gd name="connsiteY10" fmla="*/ 570547 h 4130880"/>
              <a:gd name="connsiteX11" fmla="*/ 724775 w 2063611"/>
              <a:gd name="connsiteY11" fmla="*/ 611505 h 4130880"/>
              <a:gd name="connsiteX12" fmla="*/ 523797 w 2063611"/>
              <a:gd name="connsiteY12" fmla="*/ 594360 h 4130880"/>
              <a:gd name="connsiteX13" fmla="*/ 590472 w 2063611"/>
              <a:gd name="connsiteY13" fmla="*/ 641985 h 4130880"/>
              <a:gd name="connsiteX14" fmla="*/ 621905 w 2063611"/>
              <a:gd name="connsiteY14" fmla="*/ 681037 h 4130880"/>
              <a:gd name="connsiteX15" fmla="*/ 707630 w 2063611"/>
              <a:gd name="connsiteY15" fmla="*/ 721042 h 4130880"/>
              <a:gd name="connsiteX16" fmla="*/ 940040 w 2063611"/>
              <a:gd name="connsiteY16" fmla="*/ 681990 h 4130880"/>
              <a:gd name="connsiteX17" fmla="*/ 667625 w 2063611"/>
              <a:gd name="connsiteY17" fmla="*/ 751522 h 4130880"/>
              <a:gd name="connsiteX18" fmla="*/ 520940 w 2063611"/>
              <a:gd name="connsiteY18" fmla="*/ 781050 h 4130880"/>
              <a:gd name="connsiteX19" fmla="*/ 523797 w 2063611"/>
              <a:gd name="connsiteY19" fmla="*/ 839152 h 4130880"/>
              <a:gd name="connsiteX20" fmla="*/ 561897 w 2063611"/>
              <a:gd name="connsiteY20" fmla="*/ 905827 h 4130880"/>
              <a:gd name="connsiteX21" fmla="*/ 495222 w 2063611"/>
              <a:gd name="connsiteY21" fmla="*/ 951547 h 4130880"/>
              <a:gd name="connsiteX22" fmla="*/ 402830 w 2063611"/>
              <a:gd name="connsiteY22" fmla="*/ 965835 h 4130880"/>
              <a:gd name="connsiteX23" fmla="*/ 539990 w 2063611"/>
              <a:gd name="connsiteY23" fmla="*/ 1060132 h 4130880"/>
              <a:gd name="connsiteX24" fmla="*/ 722870 w 2063611"/>
              <a:gd name="connsiteY24" fmla="*/ 1148715 h 4130880"/>
              <a:gd name="connsiteX25" fmla="*/ 401877 w 2063611"/>
              <a:gd name="connsiteY25" fmla="*/ 1197292 h 4130880"/>
              <a:gd name="connsiteX26" fmla="*/ 523797 w 2063611"/>
              <a:gd name="connsiteY26" fmla="*/ 1303020 h 4130880"/>
              <a:gd name="connsiteX27" fmla="*/ 359015 w 2063611"/>
              <a:gd name="connsiteY27" fmla="*/ 1358265 h 4130880"/>
              <a:gd name="connsiteX28" fmla="*/ 630477 w 2063611"/>
              <a:gd name="connsiteY28" fmla="*/ 1405890 h 4130880"/>
              <a:gd name="connsiteX29" fmla="*/ 610475 w 2063611"/>
              <a:gd name="connsiteY29" fmla="*/ 1480185 h 4130880"/>
              <a:gd name="connsiteX30" fmla="*/ 279005 w 2063611"/>
              <a:gd name="connsiteY30" fmla="*/ 1581150 h 4130880"/>
              <a:gd name="connsiteX31" fmla="*/ 543800 w 2063611"/>
              <a:gd name="connsiteY31" fmla="*/ 1681162 h 4130880"/>
              <a:gd name="connsiteX32" fmla="*/ 620000 w 2063611"/>
              <a:gd name="connsiteY32" fmla="*/ 1659255 h 4130880"/>
              <a:gd name="connsiteX33" fmla="*/ 727632 w 2063611"/>
              <a:gd name="connsiteY33" fmla="*/ 1655445 h 4130880"/>
              <a:gd name="connsiteX34" fmla="*/ 597140 w 2063611"/>
              <a:gd name="connsiteY34" fmla="*/ 1752600 h 4130880"/>
              <a:gd name="connsiteX35" fmla="*/ 210425 w 2063611"/>
              <a:gd name="connsiteY35" fmla="*/ 1787842 h 4130880"/>
              <a:gd name="connsiteX36" fmla="*/ 207567 w 2063611"/>
              <a:gd name="connsiteY36" fmla="*/ 1855470 h 4130880"/>
              <a:gd name="connsiteX37" fmla="*/ 328535 w 2063611"/>
              <a:gd name="connsiteY37" fmla="*/ 1906905 h 4130880"/>
              <a:gd name="connsiteX38" fmla="*/ 465695 w 2063611"/>
              <a:gd name="connsiteY38" fmla="*/ 1909762 h 4130880"/>
              <a:gd name="connsiteX39" fmla="*/ 546657 w 2063611"/>
              <a:gd name="connsiteY39" fmla="*/ 1945957 h 4130880"/>
              <a:gd name="connsiteX40" fmla="*/ 595235 w 2063611"/>
              <a:gd name="connsiteY40" fmla="*/ 1997392 h 4130880"/>
              <a:gd name="connsiteX41" fmla="*/ 268527 w 2063611"/>
              <a:gd name="connsiteY41" fmla="*/ 2017395 h 4130880"/>
              <a:gd name="connsiteX42" fmla="*/ 229475 w 2063611"/>
              <a:gd name="connsiteY42" fmla="*/ 2042160 h 4130880"/>
              <a:gd name="connsiteX43" fmla="*/ 255192 w 2063611"/>
              <a:gd name="connsiteY43" fmla="*/ 2085022 h 4130880"/>
              <a:gd name="connsiteX44" fmla="*/ 413307 w 2063611"/>
              <a:gd name="connsiteY44" fmla="*/ 2144077 h 4130880"/>
              <a:gd name="connsiteX45" fmla="*/ 473315 w 2063611"/>
              <a:gd name="connsiteY45" fmla="*/ 2166937 h 4130880"/>
              <a:gd name="connsiteX46" fmla="*/ 262812 w 2063611"/>
              <a:gd name="connsiteY46" fmla="*/ 2221230 h 4130880"/>
              <a:gd name="connsiteX47" fmla="*/ 98982 w 2063611"/>
              <a:gd name="connsiteY47" fmla="*/ 2243137 h 4130880"/>
              <a:gd name="connsiteX48" fmla="*/ 38022 w 2063611"/>
              <a:gd name="connsiteY48" fmla="*/ 2283142 h 4130880"/>
              <a:gd name="connsiteX49" fmla="*/ 77075 w 2063611"/>
              <a:gd name="connsiteY49" fmla="*/ 2346007 h 4130880"/>
              <a:gd name="connsiteX50" fmla="*/ 196137 w 2063611"/>
              <a:gd name="connsiteY50" fmla="*/ 2437447 h 4130880"/>
              <a:gd name="connsiteX51" fmla="*/ 165657 w 2063611"/>
              <a:gd name="connsiteY51" fmla="*/ 2471737 h 4130880"/>
              <a:gd name="connsiteX52" fmla="*/ 194232 w 2063611"/>
              <a:gd name="connsiteY52" fmla="*/ 2512695 h 4130880"/>
              <a:gd name="connsiteX53" fmla="*/ 294245 w 2063611"/>
              <a:gd name="connsiteY53" fmla="*/ 2551747 h 4130880"/>
              <a:gd name="connsiteX54" fmla="*/ 69455 w 2063611"/>
              <a:gd name="connsiteY54" fmla="*/ 2582227 h 4130880"/>
              <a:gd name="connsiteX55" fmla="*/ 51357 w 2063611"/>
              <a:gd name="connsiteY55" fmla="*/ 2652712 h 4130880"/>
              <a:gd name="connsiteX56" fmla="*/ 103745 w 2063611"/>
              <a:gd name="connsiteY56" fmla="*/ 2686050 h 4130880"/>
              <a:gd name="connsiteX57" fmla="*/ 207567 w 2063611"/>
              <a:gd name="connsiteY57" fmla="*/ 2720340 h 4130880"/>
              <a:gd name="connsiteX58" fmla="*/ 255192 w 2063611"/>
              <a:gd name="connsiteY58" fmla="*/ 2748915 h 4130880"/>
              <a:gd name="connsiteX59" fmla="*/ 351395 w 2063611"/>
              <a:gd name="connsiteY59" fmla="*/ 2726055 h 4130880"/>
              <a:gd name="connsiteX60" fmla="*/ 247572 w 2063611"/>
              <a:gd name="connsiteY60" fmla="*/ 2751772 h 4130880"/>
              <a:gd name="connsiteX61" fmla="*/ 38022 w 2063611"/>
              <a:gd name="connsiteY61" fmla="*/ 2799397 h 4130880"/>
              <a:gd name="connsiteX62" fmla="*/ 38975 w 2063611"/>
              <a:gd name="connsiteY62" fmla="*/ 2858452 h 4130880"/>
              <a:gd name="connsiteX63" fmla="*/ 81837 w 2063611"/>
              <a:gd name="connsiteY63" fmla="*/ 2887980 h 4130880"/>
              <a:gd name="connsiteX64" fmla="*/ 148512 w 2063611"/>
              <a:gd name="connsiteY64" fmla="*/ 2895600 h 4130880"/>
              <a:gd name="connsiteX65" fmla="*/ 336155 w 2063611"/>
              <a:gd name="connsiteY65" fmla="*/ 2907030 h 4130880"/>
              <a:gd name="connsiteX66" fmla="*/ 294245 w 2063611"/>
              <a:gd name="connsiteY66" fmla="*/ 2948940 h 4130880"/>
              <a:gd name="connsiteX67" fmla="*/ 354252 w 2063611"/>
              <a:gd name="connsiteY67" fmla="*/ 2973705 h 4130880"/>
              <a:gd name="connsiteX68" fmla="*/ 504747 w 2063611"/>
              <a:gd name="connsiteY68" fmla="*/ 3022282 h 4130880"/>
              <a:gd name="connsiteX69" fmla="*/ 596187 w 2063611"/>
              <a:gd name="connsiteY69" fmla="*/ 3050857 h 4130880"/>
              <a:gd name="connsiteX70" fmla="*/ 818120 w 2063611"/>
              <a:gd name="connsiteY70" fmla="*/ 2947035 h 4130880"/>
              <a:gd name="connsiteX71" fmla="*/ 950517 w 2063611"/>
              <a:gd name="connsiteY71" fmla="*/ 2920365 h 4130880"/>
              <a:gd name="connsiteX72" fmla="*/ 919792 w 2063611"/>
              <a:gd name="connsiteY72" fmla="*/ 4127603 h 4130880"/>
              <a:gd name="connsiteX73" fmla="*/ 1172829 w 2063611"/>
              <a:gd name="connsiteY73" fmla="*/ 4114994 h 4130880"/>
              <a:gd name="connsiteX74" fmla="*/ 1112442 w 2063611"/>
              <a:gd name="connsiteY74" fmla="*/ 3013710 h 4130880"/>
              <a:gd name="connsiteX75" fmla="*/ 1184832 w 2063611"/>
              <a:gd name="connsiteY75" fmla="*/ 2989897 h 4130880"/>
              <a:gd name="connsiteX76" fmla="*/ 1461057 w 2063611"/>
              <a:gd name="connsiteY76" fmla="*/ 3019425 h 4130880"/>
              <a:gd name="connsiteX77" fmla="*/ 1554402 w 2063611"/>
              <a:gd name="connsiteY77" fmla="*/ 2995612 h 4130880"/>
              <a:gd name="connsiteX78" fmla="*/ 1672512 w 2063611"/>
              <a:gd name="connsiteY78" fmla="*/ 3023235 h 4130880"/>
              <a:gd name="connsiteX79" fmla="*/ 1741092 w 2063611"/>
              <a:gd name="connsiteY79" fmla="*/ 2988945 h 4130880"/>
              <a:gd name="connsiteX80" fmla="*/ 1886825 w 2063611"/>
              <a:gd name="connsiteY80" fmla="*/ 3002280 h 4130880"/>
              <a:gd name="connsiteX81" fmla="*/ 1881110 w 2063611"/>
              <a:gd name="connsiteY81" fmla="*/ 2937510 h 4130880"/>
              <a:gd name="connsiteX82" fmla="*/ 1957310 w 2063611"/>
              <a:gd name="connsiteY82" fmla="*/ 2940367 h 4130880"/>
              <a:gd name="connsiteX83" fmla="*/ 1941117 w 2063611"/>
              <a:gd name="connsiteY83" fmla="*/ 2906077 h 4130880"/>
              <a:gd name="connsiteX84" fmla="*/ 1836342 w 2063611"/>
              <a:gd name="connsiteY84" fmla="*/ 2846070 h 4130880"/>
              <a:gd name="connsiteX85" fmla="*/ 1876347 w 2063611"/>
              <a:gd name="connsiteY85" fmla="*/ 2811780 h 4130880"/>
              <a:gd name="connsiteX86" fmla="*/ 1902065 w 2063611"/>
              <a:gd name="connsiteY86" fmla="*/ 2783205 h 4130880"/>
              <a:gd name="connsiteX87" fmla="*/ 2024937 w 2063611"/>
              <a:gd name="connsiteY87" fmla="*/ 2750820 h 4130880"/>
              <a:gd name="connsiteX88" fmla="*/ 2029700 w 2063611"/>
              <a:gd name="connsiteY88" fmla="*/ 2704147 h 4130880"/>
              <a:gd name="connsiteX89" fmla="*/ 2001125 w 2063611"/>
              <a:gd name="connsiteY89" fmla="*/ 2663190 h 4130880"/>
              <a:gd name="connsiteX90" fmla="*/ 1936355 w 2063611"/>
              <a:gd name="connsiteY90" fmla="*/ 2638425 h 4130880"/>
              <a:gd name="connsiteX91" fmla="*/ 1785860 w 2063611"/>
              <a:gd name="connsiteY91" fmla="*/ 2644140 h 4130880"/>
              <a:gd name="connsiteX92" fmla="*/ 1490585 w 2063611"/>
              <a:gd name="connsiteY92" fmla="*/ 2531745 h 4130880"/>
              <a:gd name="connsiteX93" fmla="*/ 1584882 w 2063611"/>
              <a:gd name="connsiteY93" fmla="*/ 2527935 h 4130880"/>
              <a:gd name="connsiteX94" fmla="*/ 1817292 w 2063611"/>
              <a:gd name="connsiteY94" fmla="*/ 2559367 h 4130880"/>
              <a:gd name="connsiteX95" fmla="*/ 1931592 w 2063611"/>
              <a:gd name="connsiteY95" fmla="*/ 2442210 h 4130880"/>
              <a:gd name="connsiteX96" fmla="*/ 1993505 w 2063611"/>
              <a:gd name="connsiteY96" fmla="*/ 2409825 h 4130880"/>
              <a:gd name="connsiteX97" fmla="*/ 1985885 w 2063611"/>
              <a:gd name="connsiteY97" fmla="*/ 2380297 h 4130880"/>
              <a:gd name="connsiteX98" fmla="*/ 1542020 w 2063611"/>
              <a:gd name="connsiteY98" fmla="*/ 2321242 h 4130880"/>
              <a:gd name="connsiteX99" fmla="*/ 1547735 w 2063611"/>
              <a:gd name="connsiteY99" fmla="*/ 2275522 h 4130880"/>
              <a:gd name="connsiteX100" fmla="*/ 1816340 w 2063611"/>
              <a:gd name="connsiteY100" fmla="*/ 2284095 h 4130880"/>
              <a:gd name="connsiteX101" fmla="*/ 1987790 w 2063611"/>
              <a:gd name="connsiteY101" fmla="*/ 2151697 h 4130880"/>
              <a:gd name="connsiteX102" fmla="*/ 2006840 w 2063611"/>
              <a:gd name="connsiteY102" fmla="*/ 2117407 h 4130880"/>
              <a:gd name="connsiteX103" fmla="*/ 1692515 w 2063611"/>
              <a:gd name="connsiteY103" fmla="*/ 2054542 h 4130880"/>
              <a:gd name="connsiteX104" fmla="*/ 1801100 w 2063611"/>
              <a:gd name="connsiteY104" fmla="*/ 2020252 h 4130880"/>
              <a:gd name="connsiteX105" fmla="*/ 1829675 w 2063611"/>
              <a:gd name="connsiteY105" fmla="*/ 1993582 h 4130880"/>
              <a:gd name="connsiteX106" fmla="*/ 1868727 w 2063611"/>
              <a:gd name="connsiteY106" fmla="*/ 1927860 h 4130880"/>
              <a:gd name="connsiteX107" fmla="*/ 1593455 w 2063611"/>
              <a:gd name="connsiteY107" fmla="*/ 1862137 h 4130880"/>
              <a:gd name="connsiteX108" fmla="*/ 1816340 w 2063611"/>
              <a:gd name="connsiteY108" fmla="*/ 1730692 h 4130880"/>
              <a:gd name="connsiteX109" fmla="*/ 1584882 w 2063611"/>
              <a:gd name="connsiteY109" fmla="*/ 1722120 h 4130880"/>
              <a:gd name="connsiteX110" fmla="*/ 1632507 w 2063611"/>
              <a:gd name="connsiteY110" fmla="*/ 1685925 h 4130880"/>
              <a:gd name="connsiteX111" fmla="*/ 1641080 w 2063611"/>
              <a:gd name="connsiteY111" fmla="*/ 1644967 h 4130880"/>
              <a:gd name="connsiteX112" fmla="*/ 1430577 w 2063611"/>
              <a:gd name="connsiteY112" fmla="*/ 1605915 h 4130880"/>
              <a:gd name="connsiteX113" fmla="*/ 1512492 w 2063611"/>
              <a:gd name="connsiteY113" fmla="*/ 1549717 h 4130880"/>
              <a:gd name="connsiteX114" fmla="*/ 1690610 w 2063611"/>
              <a:gd name="connsiteY114" fmla="*/ 1452562 h 4130880"/>
              <a:gd name="connsiteX115" fmla="*/ 1532495 w 2063611"/>
              <a:gd name="connsiteY115" fmla="*/ 1428750 h 4130880"/>
              <a:gd name="connsiteX116" fmla="*/ 1513445 w 2063611"/>
              <a:gd name="connsiteY116" fmla="*/ 1381125 h 4130880"/>
              <a:gd name="connsiteX117" fmla="*/ 1275320 w 2063611"/>
              <a:gd name="connsiteY117" fmla="*/ 1353502 h 4130880"/>
              <a:gd name="connsiteX118" fmla="*/ 1561070 w 2063611"/>
              <a:gd name="connsiteY118" fmla="*/ 1321117 h 4130880"/>
              <a:gd name="connsiteX119" fmla="*/ 1586787 w 2063611"/>
              <a:gd name="connsiteY119" fmla="*/ 1202055 h 4130880"/>
              <a:gd name="connsiteX120" fmla="*/ 1433435 w 2063611"/>
              <a:gd name="connsiteY120" fmla="*/ 1143952 h 4130880"/>
              <a:gd name="connsiteX121" fmla="*/ 1120062 w 2063611"/>
              <a:gd name="connsiteY121" fmla="*/ 1087755 h 4130880"/>
              <a:gd name="connsiteX122" fmla="*/ 1302942 w 2063611"/>
              <a:gd name="connsiteY122" fmla="*/ 1102042 h 4130880"/>
              <a:gd name="connsiteX123" fmla="*/ 1399145 w 2063611"/>
              <a:gd name="connsiteY123" fmla="*/ 1087755 h 4130880"/>
              <a:gd name="connsiteX124" fmla="*/ 1501062 w 2063611"/>
              <a:gd name="connsiteY124" fmla="*/ 1033462 h 4130880"/>
              <a:gd name="connsiteX125" fmla="*/ 1524875 w 2063611"/>
              <a:gd name="connsiteY125" fmla="*/ 962025 h 4130880"/>
              <a:gd name="connsiteX126" fmla="*/ 1414385 w 2063611"/>
              <a:gd name="connsiteY126" fmla="*/ 931545 h 4130880"/>
              <a:gd name="connsiteX127" fmla="*/ 1147685 w 2063611"/>
              <a:gd name="connsiteY127" fmla="*/ 896302 h 4130880"/>
              <a:gd name="connsiteX128" fmla="*/ 1297227 w 2063611"/>
              <a:gd name="connsiteY128" fmla="*/ 877252 h 4130880"/>
              <a:gd name="connsiteX129" fmla="*/ 1344852 w 2063611"/>
              <a:gd name="connsiteY129" fmla="*/ 861060 h 4130880"/>
              <a:gd name="connsiteX130" fmla="*/ 1473440 w 2063611"/>
              <a:gd name="connsiteY130" fmla="*/ 824865 h 4130880"/>
              <a:gd name="connsiteX131" fmla="*/ 1356282 w 2063611"/>
              <a:gd name="connsiteY131" fmla="*/ 791527 h 4130880"/>
              <a:gd name="connsiteX132" fmla="*/ 1123872 w 2063611"/>
              <a:gd name="connsiteY132" fmla="*/ 748665 h 4130880"/>
              <a:gd name="connsiteX133" fmla="*/ 1012430 w 2063611"/>
              <a:gd name="connsiteY133" fmla="*/ 648652 h 4130880"/>
              <a:gd name="connsiteX134" fmla="*/ 1081010 w 2063611"/>
              <a:gd name="connsiteY134" fmla="*/ 666750 h 4130880"/>
              <a:gd name="connsiteX135" fmla="*/ 1237220 w 2063611"/>
              <a:gd name="connsiteY135" fmla="*/ 720090 h 4130880"/>
              <a:gd name="connsiteX136" fmla="*/ 1382000 w 2063611"/>
              <a:gd name="connsiteY136" fmla="*/ 660082 h 4130880"/>
              <a:gd name="connsiteX137" fmla="*/ 1167687 w 2063611"/>
              <a:gd name="connsiteY137" fmla="*/ 582930 h 4130880"/>
              <a:gd name="connsiteX138" fmla="*/ 1173402 w 2063611"/>
              <a:gd name="connsiteY138" fmla="*/ 506730 h 4130880"/>
              <a:gd name="connsiteX139" fmla="*/ 1221027 w 2063611"/>
              <a:gd name="connsiteY139" fmla="*/ 408622 h 4130880"/>
              <a:gd name="connsiteX140" fmla="*/ 1244840 w 2063611"/>
              <a:gd name="connsiteY140" fmla="*/ 291465 h 4130880"/>
              <a:gd name="connsiteX141" fmla="*/ 1028622 w 2063611"/>
              <a:gd name="connsiteY141" fmla="*/ 443865 h 4130880"/>
              <a:gd name="connsiteX142" fmla="*/ 1051482 w 2063611"/>
              <a:gd name="connsiteY142" fmla="*/ 315277 h 4130880"/>
              <a:gd name="connsiteX143" fmla="*/ 1045767 w 2063611"/>
              <a:gd name="connsiteY143" fmla="*/ 244792 h 4130880"/>
              <a:gd name="connsiteX144" fmla="*/ 1105775 w 2063611"/>
              <a:gd name="connsiteY144" fmla="*/ 204787 h 4130880"/>
              <a:gd name="connsiteX145" fmla="*/ 1057197 w 2063611"/>
              <a:gd name="connsiteY145" fmla="*/ 178117 h 4130880"/>
              <a:gd name="connsiteX146" fmla="*/ 984807 w 2063611"/>
              <a:gd name="connsiteY146" fmla="*/ 184785 h 4130880"/>
              <a:gd name="connsiteX147" fmla="*/ 989570 w 2063611"/>
              <a:gd name="connsiteY147" fmla="*/ 104775 h 4130880"/>
              <a:gd name="connsiteX148" fmla="*/ 941945 w 2063611"/>
              <a:gd name="connsiteY148" fmla="*/ 0 h 4130880"/>
              <a:gd name="connsiteX149" fmla="*/ 941945 w 2063611"/>
              <a:gd name="connsiteY149" fmla="*/ 0 h 4130880"/>
              <a:gd name="connsiteX150" fmla="*/ 941945 w 2063611"/>
              <a:gd name="connsiteY150" fmla="*/ 0 h 4130880"/>
              <a:gd name="connsiteX151" fmla="*/ 879080 w 2063611"/>
              <a:gd name="connsiteY151" fmla="*/ 280035 h 4130880"/>
              <a:gd name="connsiteX152" fmla="*/ 900987 w 2063611"/>
              <a:gd name="connsiteY152" fmla="*/ 320040 h 4130880"/>
              <a:gd name="connsiteX153" fmla="*/ 879080 w 2063611"/>
              <a:gd name="connsiteY153" fmla="*/ 280035 h 4130880"/>
              <a:gd name="connsiteX154" fmla="*/ 856220 w 2063611"/>
              <a:gd name="connsiteY154" fmla="*/ 397192 h 4130880"/>
              <a:gd name="connsiteX155" fmla="*/ 869555 w 2063611"/>
              <a:gd name="connsiteY155" fmla="*/ 428625 h 4130880"/>
              <a:gd name="connsiteX156" fmla="*/ 856220 w 2063611"/>
              <a:gd name="connsiteY156" fmla="*/ 397192 h 4130880"/>
              <a:gd name="connsiteX157" fmla="*/ 1109585 w 2063611"/>
              <a:gd name="connsiteY157" fmla="*/ 462915 h 4130880"/>
              <a:gd name="connsiteX158" fmla="*/ 1059102 w 2063611"/>
              <a:gd name="connsiteY158" fmla="*/ 503872 h 4130880"/>
              <a:gd name="connsiteX159" fmla="*/ 1109585 w 2063611"/>
              <a:gd name="connsiteY159" fmla="*/ 462915 h 4130880"/>
              <a:gd name="connsiteX160" fmla="*/ 1001952 w 2063611"/>
              <a:gd name="connsiteY160" fmla="*/ 577215 h 4130880"/>
              <a:gd name="connsiteX161" fmla="*/ 1021955 w 2063611"/>
              <a:gd name="connsiteY161" fmla="*/ 592455 h 4130880"/>
              <a:gd name="connsiteX162" fmla="*/ 1001952 w 2063611"/>
              <a:gd name="connsiteY162" fmla="*/ 577215 h 4130880"/>
              <a:gd name="connsiteX163" fmla="*/ 1001952 w 2063611"/>
              <a:gd name="connsiteY163" fmla="*/ 577215 h 4130880"/>
              <a:gd name="connsiteX164" fmla="*/ 1103870 w 2063611"/>
              <a:gd name="connsiteY164" fmla="*/ 596265 h 4130880"/>
              <a:gd name="connsiteX165" fmla="*/ 1103870 w 2063611"/>
              <a:gd name="connsiteY165" fmla="*/ 596265 h 4130880"/>
              <a:gd name="connsiteX166" fmla="*/ 1243887 w 2063611"/>
              <a:gd name="connsiteY166" fmla="*/ 625792 h 4130880"/>
              <a:gd name="connsiteX167" fmla="*/ 1243887 w 2063611"/>
              <a:gd name="connsiteY167" fmla="*/ 625792 h 4130880"/>
              <a:gd name="connsiteX168" fmla="*/ 1025765 w 2063611"/>
              <a:gd name="connsiteY168" fmla="*/ 753427 h 4130880"/>
              <a:gd name="connsiteX169" fmla="*/ 1021002 w 2063611"/>
              <a:gd name="connsiteY169" fmla="*/ 773430 h 4130880"/>
              <a:gd name="connsiteX170" fmla="*/ 1025765 w 2063611"/>
              <a:gd name="connsiteY170" fmla="*/ 753427 h 4130880"/>
              <a:gd name="connsiteX171" fmla="*/ 1025765 w 2063611"/>
              <a:gd name="connsiteY171" fmla="*/ 753427 h 4130880"/>
              <a:gd name="connsiteX172" fmla="*/ 954327 w 2063611"/>
              <a:gd name="connsiteY172" fmla="*/ 860107 h 4130880"/>
              <a:gd name="connsiteX173" fmla="*/ 954327 w 2063611"/>
              <a:gd name="connsiteY173" fmla="*/ 860107 h 4130880"/>
              <a:gd name="connsiteX174" fmla="*/ 1029575 w 2063611"/>
              <a:gd name="connsiteY174" fmla="*/ 877252 h 4130880"/>
              <a:gd name="connsiteX175" fmla="*/ 1029575 w 2063611"/>
              <a:gd name="connsiteY175" fmla="*/ 877252 h 4130880"/>
              <a:gd name="connsiteX176" fmla="*/ 914322 w 2063611"/>
              <a:gd name="connsiteY176" fmla="*/ 881062 h 4130880"/>
              <a:gd name="connsiteX177" fmla="*/ 914322 w 2063611"/>
              <a:gd name="connsiteY177" fmla="*/ 881062 h 4130880"/>
              <a:gd name="connsiteX178" fmla="*/ 867650 w 2063611"/>
              <a:gd name="connsiteY178" fmla="*/ 897255 h 4130880"/>
              <a:gd name="connsiteX179" fmla="*/ 867650 w 2063611"/>
              <a:gd name="connsiteY179" fmla="*/ 897255 h 4130880"/>
              <a:gd name="connsiteX180" fmla="*/ 674292 w 2063611"/>
              <a:gd name="connsiteY180" fmla="*/ 897255 h 4130880"/>
              <a:gd name="connsiteX181" fmla="*/ 770495 w 2063611"/>
              <a:gd name="connsiteY181" fmla="*/ 939165 h 4130880"/>
              <a:gd name="connsiteX182" fmla="*/ 674292 w 2063611"/>
              <a:gd name="connsiteY182" fmla="*/ 897255 h 4130880"/>
              <a:gd name="connsiteX183" fmla="*/ 1525827 w 2063611"/>
              <a:gd name="connsiteY183" fmla="*/ 1320165 h 4130880"/>
              <a:gd name="connsiteX184" fmla="*/ 1525827 w 2063611"/>
              <a:gd name="connsiteY184" fmla="*/ 1320165 h 4130880"/>
              <a:gd name="connsiteX185" fmla="*/ 750492 w 2063611"/>
              <a:gd name="connsiteY185" fmla="*/ 1416367 h 4130880"/>
              <a:gd name="connsiteX186" fmla="*/ 750492 w 2063611"/>
              <a:gd name="connsiteY186" fmla="*/ 1416367 h 4130880"/>
              <a:gd name="connsiteX187" fmla="*/ 1551545 w 2063611"/>
              <a:gd name="connsiteY187" fmla="*/ 1757362 h 4130880"/>
              <a:gd name="connsiteX188" fmla="*/ 1551545 w 2063611"/>
              <a:gd name="connsiteY188" fmla="*/ 1757362 h 4130880"/>
              <a:gd name="connsiteX189" fmla="*/ 1759190 w 2063611"/>
              <a:gd name="connsiteY189" fmla="*/ 1800225 h 4130880"/>
              <a:gd name="connsiteX190" fmla="*/ 1759190 w 2063611"/>
              <a:gd name="connsiteY190" fmla="*/ 1800225 h 4130880"/>
              <a:gd name="connsiteX191" fmla="*/ 1762047 w 2063611"/>
              <a:gd name="connsiteY191" fmla="*/ 1999297 h 4130880"/>
              <a:gd name="connsiteX192" fmla="*/ 1762047 w 2063611"/>
              <a:gd name="connsiteY192" fmla="*/ 1999297 h 4130880"/>
              <a:gd name="connsiteX193" fmla="*/ 144702 w 2063611"/>
              <a:gd name="connsiteY193" fmla="*/ 2322195 h 4130880"/>
              <a:gd name="connsiteX194" fmla="*/ 144702 w 2063611"/>
              <a:gd name="connsiteY194" fmla="*/ 2322195 h 4130880"/>
              <a:gd name="connsiteX195" fmla="*/ 294245 w 2063611"/>
              <a:gd name="connsiteY195" fmla="*/ 2390775 h 4130880"/>
              <a:gd name="connsiteX196" fmla="*/ 461885 w 2063611"/>
              <a:gd name="connsiteY196" fmla="*/ 2419350 h 4130880"/>
              <a:gd name="connsiteX197" fmla="*/ 294245 w 2063611"/>
              <a:gd name="connsiteY197" fmla="*/ 2390775 h 4130880"/>
              <a:gd name="connsiteX198" fmla="*/ 510462 w 2063611"/>
              <a:gd name="connsiteY198" fmla="*/ 2399347 h 4130880"/>
              <a:gd name="connsiteX199" fmla="*/ 510462 w 2063611"/>
              <a:gd name="connsiteY199" fmla="*/ 2399347 h 4130880"/>
              <a:gd name="connsiteX200" fmla="*/ 416165 w 2063611"/>
              <a:gd name="connsiteY200" fmla="*/ 2728912 h 4130880"/>
              <a:gd name="connsiteX201" fmla="*/ 416165 w 2063611"/>
              <a:gd name="connsiteY201" fmla="*/ 2728912 h 4130880"/>
              <a:gd name="connsiteX0" fmla="*/ 941945 w 2063611"/>
              <a:gd name="connsiteY0" fmla="*/ 0 h 4128602"/>
              <a:gd name="connsiteX1" fmla="*/ 876222 w 2063611"/>
              <a:gd name="connsiteY1" fmla="*/ 98107 h 4128602"/>
              <a:gd name="connsiteX2" fmla="*/ 901940 w 2063611"/>
              <a:gd name="connsiteY2" fmla="*/ 231457 h 4128602"/>
              <a:gd name="connsiteX3" fmla="*/ 826692 w 2063611"/>
              <a:gd name="connsiteY3" fmla="*/ 186690 h 4128602"/>
              <a:gd name="connsiteX4" fmla="*/ 810500 w 2063611"/>
              <a:gd name="connsiteY4" fmla="*/ 294322 h 4128602"/>
              <a:gd name="connsiteX5" fmla="*/ 802880 w 2063611"/>
              <a:gd name="connsiteY5" fmla="*/ 320992 h 4128602"/>
              <a:gd name="connsiteX6" fmla="*/ 677150 w 2063611"/>
              <a:gd name="connsiteY6" fmla="*/ 374332 h 4128602"/>
              <a:gd name="connsiteX7" fmla="*/ 696200 w 2063611"/>
              <a:gd name="connsiteY7" fmla="*/ 443865 h 4128602"/>
              <a:gd name="connsiteX8" fmla="*/ 707630 w 2063611"/>
              <a:gd name="connsiteY8" fmla="*/ 532447 h 4128602"/>
              <a:gd name="connsiteX9" fmla="*/ 820977 w 2063611"/>
              <a:gd name="connsiteY9" fmla="*/ 566737 h 4128602"/>
              <a:gd name="connsiteX10" fmla="*/ 940040 w 2063611"/>
              <a:gd name="connsiteY10" fmla="*/ 570547 h 4128602"/>
              <a:gd name="connsiteX11" fmla="*/ 724775 w 2063611"/>
              <a:gd name="connsiteY11" fmla="*/ 611505 h 4128602"/>
              <a:gd name="connsiteX12" fmla="*/ 523797 w 2063611"/>
              <a:gd name="connsiteY12" fmla="*/ 594360 h 4128602"/>
              <a:gd name="connsiteX13" fmla="*/ 590472 w 2063611"/>
              <a:gd name="connsiteY13" fmla="*/ 641985 h 4128602"/>
              <a:gd name="connsiteX14" fmla="*/ 621905 w 2063611"/>
              <a:gd name="connsiteY14" fmla="*/ 681037 h 4128602"/>
              <a:gd name="connsiteX15" fmla="*/ 707630 w 2063611"/>
              <a:gd name="connsiteY15" fmla="*/ 721042 h 4128602"/>
              <a:gd name="connsiteX16" fmla="*/ 940040 w 2063611"/>
              <a:gd name="connsiteY16" fmla="*/ 681990 h 4128602"/>
              <a:gd name="connsiteX17" fmla="*/ 667625 w 2063611"/>
              <a:gd name="connsiteY17" fmla="*/ 751522 h 4128602"/>
              <a:gd name="connsiteX18" fmla="*/ 520940 w 2063611"/>
              <a:gd name="connsiteY18" fmla="*/ 781050 h 4128602"/>
              <a:gd name="connsiteX19" fmla="*/ 523797 w 2063611"/>
              <a:gd name="connsiteY19" fmla="*/ 839152 h 4128602"/>
              <a:gd name="connsiteX20" fmla="*/ 561897 w 2063611"/>
              <a:gd name="connsiteY20" fmla="*/ 905827 h 4128602"/>
              <a:gd name="connsiteX21" fmla="*/ 495222 w 2063611"/>
              <a:gd name="connsiteY21" fmla="*/ 951547 h 4128602"/>
              <a:gd name="connsiteX22" fmla="*/ 402830 w 2063611"/>
              <a:gd name="connsiteY22" fmla="*/ 965835 h 4128602"/>
              <a:gd name="connsiteX23" fmla="*/ 539990 w 2063611"/>
              <a:gd name="connsiteY23" fmla="*/ 1060132 h 4128602"/>
              <a:gd name="connsiteX24" fmla="*/ 722870 w 2063611"/>
              <a:gd name="connsiteY24" fmla="*/ 1148715 h 4128602"/>
              <a:gd name="connsiteX25" fmla="*/ 401877 w 2063611"/>
              <a:gd name="connsiteY25" fmla="*/ 1197292 h 4128602"/>
              <a:gd name="connsiteX26" fmla="*/ 523797 w 2063611"/>
              <a:gd name="connsiteY26" fmla="*/ 1303020 h 4128602"/>
              <a:gd name="connsiteX27" fmla="*/ 359015 w 2063611"/>
              <a:gd name="connsiteY27" fmla="*/ 1358265 h 4128602"/>
              <a:gd name="connsiteX28" fmla="*/ 630477 w 2063611"/>
              <a:gd name="connsiteY28" fmla="*/ 1405890 h 4128602"/>
              <a:gd name="connsiteX29" fmla="*/ 610475 w 2063611"/>
              <a:gd name="connsiteY29" fmla="*/ 1480185 h 4128602"/>
              <a:gd name="connsiteX30" fmla="*/ 279005 w 2063611"/>
              <a:gd name="connsiteY30" fmla="*/ 1581150 h 4128602"/>
              <a:gd name="connsiteX31" fmla="*/ 543800 w 2063611"/>
              <a:gd name="connsiteY31" fmla="*/ 1681162 h 4128602"/>
              <a:gd name="connsiteX32" fmla="*/ 620000 w 2063611"/>
              <a:gd name="connsiteY32" fmla="*/ 1659255 h 4128602"/>
              <a:gd name="connsiteX33" fmla="*/ 727632 w 2063611"/>
              <a:gd name="connsiteY33" fmla="*/ 1655445 h 4128602"/>
              <a:gd name="connsiteX34" fmla="*/ 597140 w 2063611"/>
              <a:gd name="connsiteY34" fmla="*/ 1752600 h 4128602"/>
              <a:gd name="connsiteX35" fmla="*/ 210425 w 2063611"/>
              <a:gd name="connsiteY35" fmla="*/ 1787842 h 4128602"/>
              <a:gd name="connsiteX36" fmla="*/ 207567 w 2063611"/>
              <a:gd name="connsiteY36" fmla="*/ 1855470 h 4128602"/>
              <a:gd name="connsiteX37" fmla="*/ 328535 w 2063611"/>
              <a:gd name="connsiteY37" fmla="*/ 1906905 h 4128602"/>
              <a:gd name="connsiteX38" fmla="*/ 465695 w 2063611"/>
              <a:gd name="connsiteY38" fmla="*/ 1909762 h 4128602"/>
              <a:gd name="connsiteX39" fmla="*/ 546657 w 2063611"/>
              <a:gd name="connsiteY39" fmla="*/ 1945957 h 4128602"/>
              <a:gd name="connsiteX40" fmla="*/ 595235 w 2063611"/>
              <a:gd name="connsiteY40" fmla="*/ 1997392 h 4128602"/>
              <a:gd name="connsiteX41" fmla="*/ 268527 w 2063611"/>
              <a:gd name="connsiteY41" fmla="*/ 2017395 h 4128602"/>
              <a:gd name="connsiteX42" fmla="*/ 229475 w 2063611"/>
              <a:gd name="connsiteY42" fmla="*/ 2042160 h 4128602"/>
              <a:gd name="connsiteX43" fmla="*/ 255192 w 2063611"/>
              <a:gd name="connsiteY43" fmla="*/ 2085022 h 4128602"/>
              <a:gd name="connsiteX44" fmla="*/ 413307 w 2063611"/>
              <a:gd name="connsiteY44" fmla="*/ 2144077 h 4128602"/>
              <a:gd name="connsiteX45" fmla="*/ 473315 w 2063611"/>
              <a:gd name="connsiteY45" fmla="*/ 2166937 h 4128602"/>
              <a:gd name="connsiteX46" fmla="*/ 262812 w 2063611"/>
              <a:gd name="connsiteY46" fmla="*/ 2221230 h 4128602"/>
              <a:gd name="connsiteX47" fmla="*/ 98982 w 2063611"/>
              <a:gd name="connsiteY47" fmla="*/ 2243137 h 4128602"/>
              <a:gd name="connsiteX48" fmla="*/ 38022 w 2063611"/>
              <a:gd name="connsiteY48" fmla="*/ 2283142 h 4128602"/>
              <a:gd name="connsiteX49" fmla="*/ 77075 w 2063611"/>
              <a:gd name="connsiteY49" fmla="*/ 2346007 h 4128602"/>
              <a:gd name="connsiteX50" fmla="*/ 196137 w 2063611"/>
              <a:gd name="connsiteY50" fmla="*/ 2437447 h 4128602"/>
              <a:gd name="connsiteX51" fmla="*/ 165657 w 2063611"/>
              <a:gd name="connsiteY51" fmla="*/ 2471737 h 4128602"/>
              <a:gd name="connsiteX52" fmla="*/ 194232 w 2063611"/>
              <a:gd name="connsiteY52" fmla="*/ 2512695 h 4128602"/>
              <a:gd name="connsiteX53" fmla="*/ 294245 w 2063611"/>
              <a:gd name="connsiteY53" fmla="*/ 2551747 h 4128602"/>
              <a:gd name="connsiteX54" fmla="*/ 69455 w 2063611"/>
              <a:gd name="connsiteY54" fmla="*/ 2582227 h 4128602"/>
              <a:gd name="connsiteX55" fmla="*/ 51357 w 2063611"/>
              <a:gd name="connsiteY55" fmla="*/ 2652712 h 4128602"/>
              <a:gd name="connsiteX56" fmla="*/ 103745 w 2063611"/>
              <a:gd name="connsiteY56" fmla="*/ 2686050 h 4128602"/>
              <a:gd name="connsiteX57" fmla="*/ 207567 w 2063611"/>
              <a:gd name="connsiteY57" fmla="*/ 2720340 h 4128602"/>
              <a:gd name="connsiteX58" fmla="*/ 255192 w 2063611"/>
              <a:gd name="connsiteY58" fmla="*/ 2748915 h 4128602"/>
              <a:gd name="connsiteX59" fmla="*/ 351395 w 2063611"/>
              <a:gd name="connsiteY59" fmla="*/ 2726055 h 4128602"/>
              <a:gd name="connsiteX60" fmla="*/ 247572 w 2063611"/>
              <a:gd name="connsiteY60" fmla="*/ 2751772 h 4128602"/>
              <a:gd name="connsiteX61" fmla="*/ 38022 w 2063611"/>
              <a:gd name="connsiteY61" fmla="*/ 2799397 h 4128602"/>
              <a:gd name="connsiteX62" fmla="*/ 38975 w 2063611"/>
              <a:gd name="connsiteY62" fmla="*/ 2858452 h 4128602"/>
              <a:gd name="connsiteX63" fmla="*/ 81837 w 2063611"/>
              <a:gd name="connsiteY63" fmla="*/ 2887980 h 4128602"/>
              <a:gd name="connsiteX64" fmla="*/ 148512 w 2063611"/>
              <a:gd name="connsiteY64" fmla="*/ 2895600 h 4128602"/>
              <a:gd name="connsiteX65" fmla="*/ 336155 w 2063611"/>
              <a:gd name="connsiteY65" fmla="*/ 2907030 h 4128602"/>
              <a:gd name="connsiteX66" fmla="*/ 294245 w 2063611"/>
              <a:gd name="connsiteY66" fmla="*/ 2948940 h 4128602"/>
              <a:gd name="connsiteX67" fmla="*/ 354252 w 2063611"/>
              <a:gd name="connsiteY67" fmla="*/ 2973705 h 4128602"/>
              <a:gd name="connsiteX68" fmla="*/ 504747 w 2063611"/>
              <a:gd name="connsiteY68" fmla="*/ 3022282 h 4128602"/>
              <a:gd name="connsiteX69" fmla="*/ 596187 w 2063611"/>
              <a:gd name="connsiteY69" fmla="*/ 3050857 h 4128602"/>
              <a:gd name="connsiteX70" fmla="*/ 818120 w 2063611"/>
              <a:gd name="connsiteY70" fmla="*/ 2947035 h 4128602"/>
              <a:gd name="connsiteX71" fmla="*/ 950517 w 2063611"/>
              <a:gd name="connsiteY71" fmla="*/ 2920365 h 4128602"/>
              <a:gd name="connsiteX72" fmla="*/ 919792 w 2063611"/>
              <a:gd name="connsiteY72" fmla="*/ 4127603 h 4128602"/>
              <a:gd name="connsiteX73" fmla="*/ 1172829 w 2063611"/>
              <a:gd name="connsiteY73" fmla="*/ 4114994 h 4128602"/>
              <a:gd name="connsiteX74" fmla="*/ 1112442 w 2063611"/>
              <a:gd name="connsiteY74" fmla="*/ 3013710 h 4128602"/>
              <a:gd name="connsiteX75" fmla="*/ 1184832 w 2063611"/>
              <a:gd name="connsiteY75" fmla="*/ 2989897 h 4128602"/>
              <a:gd name="connsiteX76" fmla="*/ 1461057 w 2063611"/>
              <a:gd name="connsiteY76" fmla="*/ 3019425 h 4128602"/>
              <a:gd name="connsiteX77" fmla="*/ 1554402 w 2063611"/>
              <a:gd name="connsiteY77" fmla="*/ 2995612 h 4128602"/>
              <a:gd name="connsiteX78" fmla="*/ 1672512 w 2063611"/>
              <a:gd name="connsiteY78" fmla="*/ 3023235 h 4128602"/>
              <a:gd name="connsiteX79" fmla="*/ 1741092 w 2063611"/>
              <a:gd name="connsiteY79" fmla="*/ 2988945 h 4128602"/>
              <a:gd name="connsiteX80" fmla="*/ 1886825 w 2063611"/>
              <a:gd name="connsiteY80" fmla="*/ 3002280 h 4128602"/>
              <a:gd name="connsiteX81" fmla="*/ 1881110 w 2063611"/>
              <a:gd name="connsiteY81" fmla="*/ 2937510 h 4128602"/>
              <a:gd name="connsiteX82" fmla="*/ 1957310 w 2063611"/>
              <a:gd name="connsiteY82" fmla="*/ 2940367 h 4128602"/>
              <a:gd name="connsiteX83" fmla="*/ 1941117 w 2063611"/>
              <a:gd name="connsiteY83" fmla="*/ 2906077 h 4128602"/>
              <a:gd name="connsiteX84" fmla="*/ 1836342 w 2063611"/>
              <a:gd name="connsiteY84" fmla="*/ 2846070 h 4128602"/>
              <a:gd name="connsiteX85" fmla="*/ 1876347 w 2063611"/>
              <a:gd name="connsiteY85" fmla="*/ 2811780 h 4128602"/>
              <a:gd name="connsiteX86" fmla="*/ 1902065 w 2063611"/>
              <a:gd name="connsiteY86" fmla="*/ 2783205 h 4128602"/>
              <a:gd name="connsiteX87" fmla="*/ 2024937 w 2063611"/>
              <a:gd name="connsiteY87" fmla="*/ 2750820 h 4128602"/>
              <a:gd name="connsiteX88" fmla="*/ 2029700 w 2063611"/>
              <a:gd name="connsiteY88" fmla="*/ 2704147 h 4128602"/>
              <a:gd name="connsiteX89" fmla="*/ 2001125 w 2063611"/>
              <a:gd name="connsiteY89" fmla="*/ 2663190 h 4128602"/>
              <a:gd name="connsiteX90" fmla="*/ 1936355 w 2063611"/>
              <a:gd name="connsiteY90" fmla="*/ 2638425 h 4128602"/>
              <a:gd name="connsiteX91" fmla="*/ 1785860 w 2063611"/>
              <a:gd name="connsiteY91" fmla="*/ 2644140 h 4128602"/>
              <a:gd name="connsiteX92" fmla="*/ 1490585 w 2063611"/>
              <a:gd name="connsiteY92" fmla="*/ 2531745 h 4128602"/>
              <a:gd name="connsiteX93" fmla="*/ 1584882 w 2063611"/>
              <a:gd name="connsiteY93" fmla="*/ 2527935 h 4128602"/>
              <a:gd name="connsiteX94" fmla="*/ 1817292 w 2063611"/>
              <a:gd name="connsiteY94" fmla="*/ 2559367 h 4128602"/>
              <a:gd name="connsiteX95" fmla="*/ 1931592 w 2063611"/>
              <a:gd name="connsiteY95" fmla="*/ 2442210 h 4128602"/>
              <a:gd name="connsiteX96" fmla="*/ 1993505 w 2063611"/>
              <a:gd name="connsiteY96" fmla="*/ 2409825 h 4128602"/>
              <a:gd name="connsiteX97" fmla="*/ 1985885 w 2063611"/>
              <a:gd name="connsiteY97" fmla="*/ 2380297 h 4128602"/>
              <a:gd name="connsiteX98" fmla="*/ 1542020 w 2063611"/>
              <a:gd name="connsiteY98" fmla="*/ 2321242 h 4128602"/>
              <a:gd name="connsiteX99" fmla="*/ 1547735 w 2063611"/>
              <a:gd name="connsiteY99" fmla="*/ 2275522 h 4128602"/>
              <a:gd name="connsiteX100" fmla="*/ 1816340 w 2063611"/>
              <a:gd name="connsiteY100" fmla="*/ 2284095 h 4128602"/>
              <a:gd name="connsiteX101" fmla="*/ 1987790 w 2063611"/>
              <a:gd name="connsiteY101" fmla="*/ 2151697 h 4128602"/>
              <a:gd name="connsiteX102" fmla="*/ 2006840 w 2063611"/>
              <a:gd name="connsiteY102" fmla="*/ 2117407 h 4128602"/>
              <a:gd name="connsiteX103" fmla="*/ 1692515 w 2063611"/>
              <a:gd name="connsiteY103" fmla="*/ 2054542 h 4128602"/>
              <a:gd name="connsiteX104" fmla="*/ 1801100 w 2063611"/>
              <a:gd name="connsiteY104" fmla="*/ 2020252 h 4128602"/>
              <a:gd name="connsiteX105" fmla="*/ 1829675 w 2063611"/>
              <a:gd name="connsiteY105" fmla="*/ 1993582 h 4128602"/>
              <a:gd name="connsiteX106" fmla="*/ 1868727 w 2063611"/>
              <a:gd name="connsiteY106" fmla="*/ 1927860 h 4128602"/>
              <a:gd name="connsiteX107" fmla="*/ 1593455 w 2063611"/>
              <a:gd name="connsiteY107" fmla="*/ 1862137 h 4128602"/>
              <a:gd name="connsiteX108" fmla="*/ 1816340 w 2063611"/>
              <a:gd name="connsiteY108" fmla="*/ 1730692 h 4128602"/>
              <a:gd name="connsiteX109" fmla="*/ 1584882 w 2063611"/>
              <a:gd name="connsiteY109" fmla="*/ 1722120 h 4128602"/>
              <a:gd name="connsiteX110" fmla="*/ 1632507 w 2063611"/>
              <a:gd name="connsiteY110" fmla="*/ 1685925 h 4128602"/>
              <a:gd name="connsiteX111" fmla="*/ 1641080 w 2063611"/>
              <a:gd name="connsiteY111" fmla="*/ 1644967 h 4128602"/>
              <a:gd name="connsiteX112" fmla="*/ 1430577 w 2063611"/>
              <a:gd name="connsiteY112" fmla="*/ 1605915 h 4128602"/>
              <a:gd name="connsiteX113" fmla="*/ 1512492 w 2063611"/>
              <a:gd name="connsiteY113" fmla="*/ 1549717 h 4128602"/>
              <a:gd name="connsiteX114" fmla="*/ 1690610 w 2063611"/>
              <a:gd name="connsiteY114" fmla="*/ 1452562 h 4128602"/>
              <a:gd name="connsiteX115" fmla="*/ 1532495 w 2063611"/>
              <a:gd name="connsiteY115" fmla="*/ 1428750 h 4128602"/>
              <a:gd name="connsiteX116" fmla="*/ 1513445 w 2063611"/>
              <a:gd name="connsiteY116" fmla="*/ 1381125 h 4128602"/>
              <a:gd name="connsiteX117" fmla="*/ 1275320 w 2063611"/>
              <a:gd name="connsiteY117" fmla="*/ 1353502 h 4128602"/>
              <a:gd name="connsiteX118" fmla="*/ 1561070 w 2063611"/>
              <a:gd name="connsiteY118" fmla="*/ 1321117 h 4128602"/>
              <a:gd name="connsiteX119" fmla="*/ 1586787 w 2063611"/>
              <a:gd name="connsiteY119" fmla="*/ 1202055 h 4128602"/>
              <a:gd name="connsiteX120" fmla="*/ 1433435 w 2063611"/>
              <a:gd name="connsiteY120" fmla="*/ 1143952 h 4128602"/>
              <a:gd name="connsiteX121" fmla="*/ 1120062 w 2063611"/>
              <a:gd name="connsiteY121" fmla="*/ 1087755 h 4128602"/>
              <a:gd name="connsiteX122" fmla="*/ 1302942 w 2063611"/>
              <a:gd name="connsiteY122" fmla="*/ 1102042 h 4128602"/>
              <a:gd name="connsiteX123" fmla="*/ 1399145 w 2063611"/>
              <a:gd name="connsiteY123" fmla="*/ 1087755 h 4128602"/>
              <a:gd name="connsiteX124" fmla="*/ 1501062 w 2063611"/>
              <a:gd name="connsiteY124" fmla="*/ 1033462 h 4128602"/>
              <a:gd name="connsiteX125" fmla="*/ 1524875 w 2063611"/>
              <a:gd name="connsiteY125" fmla="*/ 962025 h 4128602"/>
              <a:gd name="connsiteX126" fmla="*/ 1414385 w 2063611"/>
              <a:gd name="connsiteY126" fmla="*/ 931545 h 4128602"/>
              <a:gd name="connsiteX127" fmla="*/ 1147685 w 2063611"/>
              <a:gd name="connsiteY127" fmla="*/ 896302 h 4128602"/>
              <a:gd name="connsiteX128" fmla="*/ 1297227 w 2063611"/>
              <a:gd name="connsiteY128" fmla="*/ 877252 h 4128602"/>
              <a:gd name="connsiteX129" fmla="*/ 1344852 w 2063611"/>
              <a:gd name="connsiteY129" fmla="*/ 861060 h 4128602"/>
              <a:gd name="connsiteX130" fmla="*/ 1473440 w 2063611"/>
              <a:gd name="connsiteY130" fmla="*/ 824865 h 4128602"/>
              <a:gd name="connsiteX131" fmla="*/ 1356282 w 2063611"/>
              <a:gd name="connsiteY131" fmla="*/ 791527 h 4128602"/>
              <a:gd name="connsiteX132" fmla="*/ 1123872 w 2063611"/>
              <a:gd name="connsiteY132" fmla="*/ 748665 h 4128602"/>
              <a:gd name="connsiteX133" fmla="*/ 1012430 w 2063611"/>
              <a:gd name="connsiteY133" fmla="*/ 648652 h 4128602"/>
              <a:gd name="connsiteX134" fmla="*/ 1081010 w 2063611"/>
              <a:gd name="connsiteY134" fmla="*/ 666750 h 4128602"/>
              <a:gd name="connsiteX135" fmla="*/ 1237220 w 2063611"/>
              <a:gd name="connsiteY135" fmla="*/ 720090 h 4128602"/>
              <a:gd name="connsiteX136" fmla="*/ 1382000 w 2063611"/>
              <a:gd name="connsiteY136" fmla="*/ 660082 h 4128602"/>
              <a:gd name="connsiteX137" fmla="*/ 1167687 w 2063611"/>
              <a:gd name="connsiteY137" fmla="*/ 582930 h 4128602"/>
              <a:gd name="connsiteX138" fmla="*/ 1173402 w 2063611"/>
              <a:gd name="connsiteY138" fmla="*/ 506730 h 4128602"/>
              <a:gd name="connsiteX139" fmla="*/ 1221027 w 2063611"/>
              <a:gd name="connsiteY139" fmla="*/ 408622 h 4128602"/>
              <a:gd name="connsiteX140" fmla="*/ 1244840 w 2063611"/>
              <a:gd name="connsiteY140" fmla="*/ 291465 h 4128602"/>
              <a:gd name="connsiteX141" fmla="*/ 1028622 w 2063611"/>
              <a:gd name="connsiteY141" fmla="*/ 443865 h 4128602"/>
              <a:gd name="connsiteX142" fmla="*/ 1051482 w 2063611"/>
              <a:gd name="connsiteY142" fmla="*/ 315277 h 4128602"/>
              <a:gd name="connsiteX143" fmla="*/ 1045767 w 2063611"/>
              <a:gd name="connsiteY143" fmla="*/ 244792 h 4128602"/>
              <a:gd name="connsiteX144" fmla="*/ 1105775 w 2063611"/>
              <a:gd name="connsiteY144" fmla="*/ 204787 h 4128602"/>
              <a:gd name="connsiteX145" fmla="*/ 1057197 w 2063611"/>
              <a:gd name="connsiteY145" fmla="*/ 178117 h 4128602"/>
              <a:gd name="connsiteX146" fmla="*/ 984807 w 2063611"/>
              <a:gd name="connsiteY146" fmla="*/ 184785 h 4128602"/>
              <a:gd name="connsiteX147" fmla="*/ 989570 w 2063611"/>
              <a:gd name="connsiteY147" fmla="*/ 104775 h 4128602"/>
              <a:gd name="connsiteX148" fmla="*/ 941945 w 2063611"/>
              <a:gd name="connsiteY148" fmla="*/ 0 h 4128602"/>
              <a:gd name="connsiteX149" fmla="*/ 941945 w 2063611"/>
              <a:gd name="connsiteY149" fmla="*/ 0 h 4128602"/>
              <a:gd name="connsiteX150" fmla="*/ 941945 w 2063611"/>
              <a:gd name="connsiteY150" fmla="*/ 0 h 4128602"/>
              <a:gd name="connsiteX151" fmla="*/ 879080 w 2063611"/>
              <a:gd name="connsiteY151" fmla="*/ 280035 h 4128602"/>
              <a:gd name="connsiteX152" fmla="*/ 900987 w 2063611"/>
              <a:gd name="connsiteY152" fmla="*/ 320040 h 4128602"/>
              <a:gd name="connsiteX153" fmla="*/ 879080 w 2063611"/>
              <a:gd name="connsiteY153" fmla="*/ 280035 h 4128602"/>
              <a:gd name="connsiteX154" fmla="*/ 856220 w 2063611"/>
              <a:gd name="connsiteY154" fmla="*/ 397192 h 4128602"/>
              <a:gd name="connsiteX155" fmla="*/ 869555 w 2063611"/>
              <a:gd name="connsiteY155" fmla="*/ 428625 h 4128602"/>
              <a:gd name="connsiteX156" fmla="*/ 856220 w 2063611"/>
              <a:gd name="connsiteY156" fmla="*/ 397192 h 4128602"/>
              <a:gd name="connsiteX157" fmla="*/ 1109585 w 2063611"/>
              <a:gd name="connsiteY157" fmla="*/ 462915 h 4128602"/>
              <a:gd name="connsiteX158" fmla="*/ 1059102 w 2063611"/>
              <a:gd name="connsiteY158" fmla="*/ 503872 h 4128602"/>
              <a:gd name="connsiteX159" fmla="*/ 1109585 w 2063611"/>
              <a:gd name="connsiteY159" fmla="*/ 462915 h 4128602"/>
              <a:gd name="connsiteX160" fmla="*/ 1001952 w 2063611"/>
              <a:gd name="connsiteY160" fmla="*/ 577215 h 4128602"/>
              <a:gd name="connsiteX161" fmla="*/ 1021955 w 2063611"/>
              <a:gd name="connsiteY161" fmla="*/ 592455 h 4128602"/>
              <a:gd name="connsiteX162" fmla="*/ 1001952 w 2063611"/>
              <a:gd name="connsiteY162" fmla="*/ 577215 h 4128602"/>
              <a:gd name="connsiteX163" fmla="*/ 1001952 w 2063611"/>
              <a:gd name="connsiteY163" fmla="*/ 577215 h 4128602"/>
              <a:gd name="connsiteX164" fmla="*/ 1103870 w 2063611"/>
              <a:gd name="connsiteY164" fmla="*/ 596265 h 4128602"/>
              <a:gd name="connsiteX165" fmla="*/ 1103870 w 2063611"/>
              <a:gd name="connsiteY165" fmla="*/ 596265 h 4128602"/>
              <a:gd name="connsiteX166" fmla="*/ 1243887 w 2063611"/>
              <a:gd name="connsiteY166" fmla="*/ 625792 h 4128602"/>
              <a:gd name="connsiteX167" fmla="*/ 1243887 w 2063611"/>
              <a:gd name="connsiteY167" fmla="*/ 625792 h 4128602"/>
              <a:gd name="connsiteX168" fmla="*/ 1025765 w 2063611"/>
              <a:gd name="connsiteY168" fmla="*/ 753427 h 4128602"/>
              <a:gd name="connsiteX169" fmla="*/ 1021002 w 2063611"/>
              <a:gd name="connsiteY169" fmla="*/ 773430 h 4128602"/>
              <a:gd name="connsiteX170" fmla="*/ 1025765 w 2063611"/>
              <a:gd name="connsiteY170" fmla="*/ 753427 h 4128602"/>
              <a:gd name="connsiteX171" fmla="*/ 1025765 w 2063611"/>
              <a:gd name="connsiteY171" fmla="*/ 753427 h 4128602"/>
              <a:gd name="connsiteX172" fmla="*/ 954327 w 2063611"/>
              <a:gd name="connsiteY172" fmla="*/ 860107 h 4128602"/>
              <a:gd name="connsiteX173" fmla="*/ 954327 w 2063611"/>
              <a:gd name="connsiteY173" fmla="*/ 860107 h 4128602"/>
              <a:gd name="connsiteX174" fmla="*/ 1029575 w 2063611"/>
              <a:gd name="connsiteY174" fmla="*/ 877252 h 4128602"/>
              <a:gd name="connsiteX175" fmla="*/ 1029575 w 2063611"/>
              <a:gd name="connsiteY175" fmla="*/ 877252 h 4128602"/>
              <a:gd name="connsiteX176" fmla="*/ 914322 w 2063611"/>
              <a:gd name="connsiteY176" fmla="*/ 881062 h 4128602"/>
              <a:gd name="connsiteX177" fmla="*/ 914322 w 2063611"/>
              <a:gd name="connsiteY177" fmla="*/ 881062 h 4128602"/>
              <a:gd name="connsiteX178" fmla="*/ 867650 w 2063611"/>
              <a:gd name="connsiteY178" fmla="*/ 897255 h 4128602"/>
              <a:gd name="connsiteX179" fmla="*/ 867650 w 2063611"/>
              <a:gd name="connsiteY179" fmla="*/ 897255 h 4128602"/>
              <a:gd name="connsiteX180" fmla="*/ 674292 w 2063611"/>
              <a:gd name="connsiteY180" fmla="*/ 897255 h 4128602"/>
              <a:gd name="connsiteX181" fmla="*/ 770495 w 2063611"/>
              <a:gd name="connsiteY181" fmla="*/ 939165 h 4128602"/>
              <a:gd name="connsiteX182" fmla="*/ 674292 w 2063611"/>
              <a:gd name="connsiteY182" fmla="*/ 897255 h 4128602"/>
              <a:gd name="connsiteX183" fmla="*/ 1525827 w 2063611"/>
              <a:gd name="connsiteY183" fmla="*/ 1320165 h 4128602"/>
              <a:gd name="connsiteX184" fmla="*/ 1525827 w 2063611"/>
              <a:gd name="connsiteY184" fmla="*/ 1320165 h 4128602"/>
              <a:gd name="connsiteX185" fmla="*/ 750492 w 2063611"/>
              <a:gd name="connsiteY185" fmla="*/ 1416367 h 4128602"/>
              <a:gd name="connsiteX186" fmla="*/ 750492 w 2063611"/>
              <a:gd name="connsiteY186" fmla="*/ 1416367 h 4128602"/>
              <a:gd name="connsiteX187" fmla="*/ 1551545 w 2063611"/>
              <a:gd name="connsiteY187" fmla="*/ 1757362 h 4128602"/>
              <a:gd name="connsiteX188" fmla="*/ 1551545 w 2063611"/>
              <a:gd name="connsiteY188" fmla="*/ 1757362 h 4128602"/>
              <a:gd name="connsiteX189" fmla="*/ 1759190 w 2063611"/>
              <a:gd name="connsiteY189" fmla="*/ 1800225 h 4128602"/>
              <a:gd name="connsiteX190" fmla="*/ 1759190 w 2063611"/>
              <a:gd name="connsiteY190" fmla="*/ 1800225 h 4128602"/>
              <a:gd name="connsiteX191" fmla="*/ 1762047 w 2063611"/>
              <a:gd name="connsiteY191" fmla="*/ 1999297 h 4128602"/>
              <a:gd name="connsiteX192" fmla="*/ 1762047 w 2063611"/>
              <a:gd name="connsiteY192" fmla="*/ 1999297 h 4128602"/>
              <a:gd name="connsiteX193" fmla="*/ 144702 w 2063611"/>
              <a:gd name="connsiteY193" fmla="*/ 2322195 h 4128602"/>
              <a:gd name="connsiteX194" fmla="*/ 144702 w 2063611"/>
              <a:gd name="connsiteY194" fmla="*/ 2322195 h 4128602"/>
              <a:gd name="connsiteX195" fmla="*/ 294245 w 2063611"/>
              <a:gd name="connsiteY195" fmla="*/ 2390775 h 4128602"/>
              <a:gd name="connsiteX196" fmla="*/ 461885 w 2063611"/>
              <a:gd name="connsiteY196" fmla="*/ 2419350 h 4128602"/>
              <a:gd name="connsiteX197" fmla="*/ 294245 w 2063611"/>
              <a:gd name="connsiteY197" fmla="*/ 2390775 h 4128602"/>
              <a:gd name="connsiteX198" fmla="*/ 510462 w 2063611"/>
              <a:gd name="connsiteY198" fmla="*/ 2399347 h 4128602"/>
              <a:gd name="connsiteX199" fmla="*/ 510462 w 2063611"/>
              <a:gd name="connsiteY199" fmla="*/ 2399347 h 4128602"/>
              <a:gd name="connsiteX200" fmla="*/ 416165 w 2063611"/>
              <a:gd name="connsiteY200" fmla="*/ 2728912 h 4128602"/>
              <a:gd name="connsiteX201" fmla="*/ 416165 w 2063611"/>
              <a:gd name="connsiteY201" fmla="*/ 2728912 h 4128602"/>
              <a:gd name="connsiteX0" fmla="*/ 941945 w 2063611"/>
              <a:gd name="connsiteY0" fmla="*/ 0 h 4128602"/>
              <a:gd name="connsiteX1" fmla="*/ 876222 w 2063611"/>
              <a:gd name="connsiteY1" fmla="*/ 98107 h 4128602"/>
              <a:gd name="connsiteX2" fmla="*/ 901940 w 2063611"/>
              <a:gd name="connsiteY2" fmla="*/ 231457 h 4128602"/>
              <a:gd name="connsiteX3" fmla="*/ 826692 w 2063611"/>
              <a:gd name="connsiteY3" fmla="*/ 186690 h 4128602"/>
              <a:gd name="connsiteX4" fmla="*/ 810500 w 2063611"/>
              <a:gd name="connsiteY4" fmla="*/ 294322 h 4128602"/>
              <a:gd name="connsiteX5" fmla="*/ 802880 w 2063611"/>
              <a:gd name="connsiteY5" fmla="*/ 320992 h 4128602"/>
              <a:gd name="connsiteX6" fmla="*/ 677150 w 2063611"/>
              <a:gd name="connsiteY6" fmla="*/ 374332 h 4128602"/>
              <a:gd name="connsiteX7" fmla="*/ 696200 w 2063611"/>
              <a:gd name="connsiteY7" fmla="*/ 443865 h 4128602"/>
              <a:gd name="connsiteX8" fmla="*/ 707630 w 2063611"/>
              <a:gd name="connsiteY8" fmla="*/ 532447 h 4128602"/>
              <a:gd name="connsiteX9" fmla="*/ 820977 w 2063611"/>
              <a:gd name="connsiteY9" fmla="*/ 566737 h 4128602"/>
              <a:gd name="connsiteX10" fmla="*/ 940040 w 2063611"/>
              <a:gd name="connsiteY10" fmla="*/ 570547 h 4128602"/>
              <a:gd name="connsiteX11" fmla="*/ 724775 w 2063611"/>
              <a:gd name="connsiteY11" fmla="*/ 611505 h 4128602"/>
              <a:gd name="connsiteX12" fmla="*/ 523797 w 2063611"/>
              <a:gd name="connsiteY12" fmla="*/ 594360 h 4128602"/>
              <a:gd name="connsiteX13" fmla="*/ 590472 w 2063611"/>
              <a:gd name="connsiteY13" fmla="*/ 641985 h 4128602"/>
              <a:gd name="connsiteX14" fmla="*/ 621905 w 2063611"/>
              <a:gd name="connsiteY14" fmla="*/ 681037 h 4128602"/>
              <a:gd name="connsiteX15" fmla="*/ 707630 w 2063611"/>
              <a:gd name="connsiteY15" fmla="*/ 721042 h 4128602"/>
              <a:gd name="connsiteX16" fmla="*/ 940040 w 2063611"/>
              <a:gd name="connsiteY16" fmla="*/ 681990 h 4128602"/>
              <a:gd name="connsiteX17" fmla="*/ 667625 w 2063611"/>
              <a:gd name="connsiteY17" fmla="*/ 751522 h 4128602"/>
              <a:gd name="connsiteX18" fmla="*/ 520940 w 2063611"/>
              <a:gd name="connsiteY18" fmla="*/ 781050 h 4128602"/>
              <a:gd name="connsiteX19" fmla="*/ 523797 w 2063611"/>
              <a:gd name="connsiteY19" fmla="*/ 839152 h 4128602"/>
              <a:gd name="connsiteX20" fmla="*/ 561897 w 2063611"/>
              <a:gd name="connsiteY20" fmla="*/ 905827 h 4128602"/>
              <a:gd name="connsiteX21" fmla="*/ 495222 w 2063611"/>
              <a:gd name="connsiteY21" fmla="*/ 951547 h 4128602"/>
              <a:gd name="connsiteX22" fmla="*/ 402830 w 2063611"/>
              <a:gd name="connsiteY22" fmla="*/ 965835 h 4128602"/>
              <a:gd name="connsiteX23" fmla="*/ 539990 w 2063611"/>
              <a:gd name="connsiteY23" fmla="*/ 1060132 h 4128602"/>
              <a:gd name="connsiteX24" fmla="*/ 722870 w 2063611"/>
              <a:gd name="connsiteY24" fmla="*/ 1148715 h 4128602"/>
              <a:gd name="connsiteX25" fmla="*/ 401877 w 2063611"/>
              <a:gd name="connsiteY25" fmla="*/ 1197292 h 4128602"/>
              <a:gd name="connsiteX26" fmla="*/ 523797 w 2063611"/>
              <a:gd name="connsiteY26" fmla="*/ 1303020 h 4128602"/>
              <a:gd name="connsiteX27" fmla="*/ 359015 w 2063611"/>
              <a:gd name="connsiteY27" fmla="*/ 1358265 h 4128602"/>
              <a:gd name="connsiteX28" fmla="*/ 630477 w 2063611"/>
              <a:gd name="connsiteY28" fmla="*/ 1405890 h 4128602"/>
              <a:gd name="connsiteX29" fmla="*/ 610475 w 2063611"/>
              <a:gd name="connsiteY29" fmla="*/ 1480185 h 4128602"/>
              <a:gd name="connsiteX30" fmla="*/ 279005 w 2063611"/>
              <a:gd name="connsiteY30" fmla="*/ 1581150 h 4128602"/>
              <a:gd name="connsiteX31" fmla="*/ 543800 w 2063611"/>
              <a:gd name="connsiteY31" fmla="*/ 1681162 h 4128602"/>
              <a:gd name="connsiteX32" fmla="*/ 620000 w 2063611"/>
              <a:gd name="connsiteY32" fmla="*/ 1659255 h 4128602"/>
              <a:gd name="connsiteX33" fmla="*/ 727632 w 2063611"/>
              <a:gd name="connsiteY33" fmla="*/ 1655445 h 4128602"/>
              <a:gd name="connsiteX34" fmla="*/ 597140 w 2063611"/>
              <a:gd name="connsiteY34" fmla="*/ 1752600 h 4128602"/>
              <a:gd name="connsiteX35" fmla="*/ 210425 w 2063611"/>
              <a:gd name="connsiteY35" fmla="*/ 1787842 h 4128602"/>
              <a:gd name="connsiteX36" fmla="*/ 207567 w 2063611"/>
              <a:gd name="connsiteY36" fmla="*/ 1855470 h 4128602"/>
              <a:gd name="connsiteX37" fmla="*/ 328535 w 2063611"/>
              <a:gd name="connsiteY37" fmla="*/ 1906905 h 4128602"/>
              <a:gd name="connsiteX38" fmla="*/ 465695 w 2063611"/>
              <a:gd name="connsiteY38" fmla="*/ 1909762 h 4128602"/>
              <a:gd name="connsiteX39" fmla="*/ 546657 w 2063611"/>
              <a:gd name="connsiteY39" fmla="*/ 1945957 h 4128602"/>
              <a:gd name="connsiteX40" fmla="*/ 595235 w 2063611"/>
              <a:gd name="connsiteY40" fmla="*/ 1997392 h 4128602"/>
              <a:gd name="connsiteX41" fmla="*/ 268527 w 2063611"/>
              <a:gd name="connsiteY41" fmla="*/ 2017395 h 4128602"/>
              <a:gd name="connsiteX42" fmla="*/ 229475 w 2063611"/>
              <a:gd name="connsiteY42" fmla="*/ 2042160 h 4128602"/>
              <a:gd name="connsiteX43" fmla="*/ 255192 w 2063611"/>
              <a:gd name="connsiteY43" fmla="*/ 2085022 h 4128602"/>
              <a:gd name="connsiteX44" fmla="*/ 413307 w 2063611"/>
              <a:gd name="connsiteY44" fmla="*/ 2144077 h 4128602"/>
              <a:gd name="connsiteX45" fmla="*/ 473315 w 2063611"/>
              <a:gd name="connsiteY45" fmla="*/ 2166937 h 4128602"/>
              <a:gd name="connsiteX46" fmla="*/ 262812 w 2063611"/>
              <a:gd name="connsiteY46" fmla="*/ 2221230 h 4128602"/>
              <a:gd name="connsiteX47" fmla="*/ 98982 w 2063611"/>
              <a:gd name="connsiteY47" fmla="*/ 2243137 h 4128602"/>
              <a:gd name="connsiteX48" fmla="*/ 38022 w 2063611"/>
              <a:gd name="connsiteY48" fmla="*/ 2283142 h 4128602"/>
              <a:gd name="connsiteX49" fmla="*/ 77075 w 2063611"/>
              <a:gd name="connsiteY49" fmla="*/ 2346007 h 4128602"/>
              <a:gd name="connsiteX50" fmla="*/ 196137 w 2063611"/>
              <a:gd name="connsiteY50" fmla="*/ 2437447 h 4128602"/>
              <a:gd name="connsiteX51" fmla="*/ 165657 w 2063611"/>
              <a:gd name="connsiteY51" fmla="*/ 2471737 h 4128602"/>
              <a:gd name="connsiteX52" fmla="*/ 194232 w 2063611"/>
              <a:gd name="connsiteY52" fmla="*/ 2512695 h 4128602"/>
              <a:gd name="connsiteX53" fmla="*/ 294245 w 2063611"/>
              <a:gd name="connsiteY53" fmla="*/ 2551747 h 4128602"/>
              <a:gd name="connsiteX54" fmla="*/ 69455 w 2063611"/>
              <a:gd name="connsiteY54" fmla="*/ 2582227 h 4128602"/>
              <a:gd name="connsiteX55" fmla="*/ 51357 w 2063611"/>
              <a:gd name="connsiteY55" fmla="*/ 2652712 h 4128602"/>
              <a:gd name="connsiteX56" fmla="*/ 103745 w 2063611"/>
              <a:gd name="connsiteY56" fmla="*/ 2686050 h 4128602"/>
              <a:gd name="connsiteX57" fmla="*/ 207567 w 2063611"/>
              <a:gd name="connsiteY57" fmla="*/ 2720340 h 4128602"/>
              <a:gd name="connsiteX58" fmla="*/ 255192 w 2063611"/>
              <a:gd name="connsiteY58" fmla="*/ 2748915 h 4128602"/>
              <a:gd name="connsiteX59" fmla="*/ 351395 w 2063611"/>
              <a:gd name="connsiteY59" fmla="*/ 2726055 h 4128602"/>
              <a:gd name="connsiteX60" fmla="*/ 247572 w 2063611"/>
              <a:gd name="connsiteY60" fmla="*/ 2751772 h 4128602"/>
              <a:gd name="connsiteX61" fmla="*/ 38022 w 2063611"/>
              <a:gd name="connsiteY61" fmla="*/ 2799397 h 4128602"/>
              <a:gd name="connsiteX62" fmla="*/ 38975 w 2063611"/>
              <a:gd name="connsiteY62" fmla="*/ 2858452 h 4128602"/>
              <a:gd name="connsiteX63" fmla="*/ 81837 w 2063611"/>
              <a:gd name="connsiteY63" fmla="*/ 2887980 h 4128602"/>
              <a:gd name="connsiteX64" fmla="*/ 148512 w 2063611"/>
              <a:gd name="connsiteY64" fmla="*/ 2895600 h 4128602"/>
              <a:gd name="connsiteX65" fmla="*/ 336155 w 2063611"/>
              <a:gd name="connsiteY65" fmla="*/ 2907030 h 4128602"/>
              <a:gd name="connsiteX66" fmla="*/ 294245 w 2063611"/>
              <a:gd name="connsiteY66" fmla="*/ 2948940 h 4128602"/>
              <a:gd name="connsiteX67" fmla="*/ 354252 w 2063611"/>
              <a:gd name="connsiteY67" fmla="*/ 2973705 h 4128602"/>
              <a:gd name="connsiteX68" fmla="*/ 504747 w 2063611"/>
              <a:gd name="connsiteY68" fmla="*/ 3022282 h 4128602"/>
              <a:gd name="connsiteX69" fmla="*/ 596187 w 2063611"/>
              <a:gd name="connsiteY69" fmla="*/ 3050857 h 4128602"/>
              <a:gd name="connsiteX70" fmla="*/ 818120 w 2063611"/>
              <a:gd name="connsiteY70" fmla="*/ 2947035 h 4128602"/>
              <a:gd name="connsiteX71" fmla="*/ 950517 w 2063611"/>
              <a:gd name="connsiteY71" fmla="*/ 2920365 h 4128602"/>
              <a:gd name="connsiteX72" fmla="*/ 919792 w 2063611"/>
              <a:gd name="connsiteY72" fmla="*/ 4127603 h 4128602"/>
              <a:gd name="connsiteX73" fmla="*/ 1152485 w 2063611"/>
              <a:gd name="connsiteY73" fmla="*/ 4114994 h 4128602"/>
              <a:gd name="connsiteX74" fmla="*/ 1112442 w 2063611"/>
              <a:gd name="connsiteY74" fmla="*/ 3013710 h 4128602"/>
              <a:gd name="connsiteX75" fmla="*/ 1184832 w 2063611"/>
              <a:gd name="connsiteY75" fmla="*/ 2989897 h 4128602"/>
              <a:gd name="connsiteX76" fmla="*/ 1461057 w 2063611"/>
              <a:gd name="connsiteY76" fmla="*/ 3019425 h 4128602"/>
              <a:gd name="connsiteX77" fmla="*/ 1554402 w 2063611"/>
              <a:gd name="connsiteY77" fmla="*/ 2995612 h 4128602"/>
              <a:gd name="connsiteX78" fmla="*/ 1672512 w 2063611"/>
              <a:gd name="connsiteY78" fmla="*/ 3023235 h 4128602"/>
              <a:gd name="connsiteX79" fmla="*/ 1741092 w 2063611"/>
              <a:gd name="connsiteY79" fmla="*/ 2988945 h 4128602"/>
              <a:gd name="connsiteX80" fmla="*/ 1886825 w 2063611"/>
              <a:gd name="connsiteY80" fmla="*/ 3002280 h 4128602"/>
              <a:gd name="connsiteX81" fmla="*/ 1881110 w 2063611"/>
              <a:gd name="connsiteY81" fmla="*/ 2937510 h 4128602"/>
              <a:gd name="connsiteX82" fmla="*/ 1957310 w 2063611"/>
              <a:gd name="connsiteY82" fmla="*/ 2940367 h 4128602"/>
              <a:gd name="connsiteX83" fmla="*/ 1941117 w 2063611"/>
              <a:gd name="connsiteY83" fmla="*/ 2906077 h 4128602"/>
              <a:gd name="connsiteX84" fmla="*/ 1836342 w 2063611"/>
              <a:gd name="connsiteY84" fmla="*/ 2846070 h 4128602"/>
              <a:gd name="connsiteX85" fmla="*/ 1876347 w 2063611"/>
              <a:gd name="connsiteY85" fmla="*/ 2811780 h 4128602"/>
              <a:gd name="connsiteX86" fmla="*/ 1902065 w 2063611"/>
              <a:gd name="connsiteY86" fmla="*/ 2783205 h 4128602"/>
              <a:gd name="connsiteX87" fmla="*/ 2024937 w 2063611"/>
              <a:gd name="connsiteY87" fmla="*/ 2750820 h 4128602"/>
              <a:gd name="connsiteX88" fmla="*/ 2029700 w 2063611"/>
              <a:gd name="connsiteY88" fmla="*/ 2704147 h 4128602"/>
              <a:gd name="connsiteX89" fmla="*/ 2001125 w 2063611"/>
              <a:gd name="connsiteY89" fmla="*/ 2663190 h 4128602"/>
              <a:gd name="connsiteX90" fmla="*/ 1936355 w 2063611"/>
              <a:gd name="connsiteY90" fmla="*/ 2638425 h 4128602"/>
              <a:gd name="connsiteX91" fmla="*/ 1785860 w 2063611"/>
              <a:gd name="connsiteY91" fmla="*/ 2644140 h 4128602"/>
              <a:gd name="connsiteX92" fmla="*/ 1490585 w 2063611"/>
              <a:gd name="connsiteY92" fmla="*/ 2531745 h 4128602"/>
              <a:gd name="connsiteX93" fmla="*/ 1584882 w 2063611"/>
              <a:gd name="connsiteY93" fmla="*/ 2527935 h 4128602"/>
              <a:gd name="connsiteX94" fmla="*/ 1817292 w 2063611"/>
              <a:gd name="connsiteY94" fmla="*/ 2559367 h 4128602"/>
              <a:gd name="connsiteX95" fmla="*/ 1931592 w 2063611"/>
              <a:gd name="connsiteY95" fmla="*/ 2442210 h 4128602"/>
              <a:gd name="connsiteX96" fmla="*/ 1993505 w 2063611"/>
              <a:gd name="connsiteY96" fmla="*/ 2409825 h 4128602"/>
              <a:gd name="connsiteX97" fmla="*/ 1985885 w 2063611"/>
              <a:gd name="connsiteY97" fmla="*/ 2380297 h 4128602"/>
              <a:gd name="connsiteX98" fmla="*/ 1542020 w 2063611"/>
              <a:gd name="connsiteY98" fmla="*/ 2321242 h 4128602"/>
              <a:gd name="connsiteX99" fmla="*/ 1547735 w 2063611"/>
              <a:gd name="connsiteY99" fmla="*/ 2275522 h 4128602"/>
              <a:gd name="connsiteX100" fmla="*/ 1816340 w 2063611"/>
              <a:gd name="connsiteY100" fmla="*/ 2284095 h 4128602"/>
              <a:gd name="connsiteX101" fmla="*/ 1987790 w 2063611"/>
              <a:gd name="connsiteY101" fmla="*/ 2151697 h 4128602"/>
              <a:gd name="connsiteX102" fmla="*/ 2006840 w 2063611"/>
              <a:gd name="connsiteY102" fmla="*/ 2117407 h 4128602"/>
              <a:gd name="connsiteX103" fmla="*/ 1692515 w 2063611"/>
              <a:gd name="connsiteY103" fmla="*/ 2054542 h 4128602"/>
              <a:gd name="connsiteX104" fmla="*/ 1801100 w 2063611"/>
              <a:gd name="connsiteY104" fmla="*/ 2020252 h 4128602"/>
              <a:gd name="connsiteX105" fmla="*/ 1829675 w 2063611"/>
              <a:gd name="connsiteY105" fmla="*/ 1993582 h 4128602"/>
              <a:gd name="connsiteX106" fmla="*/ 1868727 w 2063611"/>
              <a:gd name="connsiteY106" fmla="*/ 1927860 h 4128602"/>
              <a:gd name="connsiteX107" fmla="*/ 1593455 w 2063611"/>
              <a:gd name="connsiteY107" fmla="*/ 1862137 h 4128602"/>
              <a:gd name="connsiteX108" fmla="*/ 1816340 w 2063611"/>
              <a:gd name="connsiteY108" fmla="*/ 1730692 h 4128602"/>
              <a:gd name="connsiteX109" fmla="*/ 1584882 w 2063611"/>
              <a:gd name="connsiteY109" fmla="*/ 1722120 h 4128602"/>
              <a:gd name="connsiteX110" fmla="*/ 1632507 w 2063611"/>
              <a:gd name="connsiteY110" fmla="*/ 1685925 h 4128602"/>
              <a:gd name="connsiteX111" fmla="*/ 1641080 w 2063611"/>
              <a:gd name="connsiteY111" fmla="*/ 1644967 h 4128602"/>
              <a:gd name="connsiteX112" fmla="*/ 1430577 w 2063611"/>
              <a:gd name="connsiteY112" fmla="*/ 1605915 h 4128602"/>
              <a:gd name="connsiteX113" fmla="*/ 1512492 w 2063611"/>
              <a:gd name="connsiteY113" fmla="*/ 1549717 h 4128602"/>
              <a:gd name="connsiteX114" fmla="*/ 1690610 w 2063611"/>
              <a:gd name="connsiteY114" fmla="*/ 1452562 h 4128602"/>
              <a:gd name="connsiteX115" fmla="*/ 1532495 w 2063611"/>
              <a:gd name="connsiteY115" fmla="*/ 1428750 h 4128602"/>
              <a:gd name="connsiteX116" fmla="*/ 1513445 w 2063611"/>
              <a:gd name="connsiteY116" fmla="*/ 1381125 h 4128602"/>
              <a:gd name="connsiteX117" fmla="*/ 1275320 w 2063611"/>
              <a:gd name="connsiteY117" fmla="*/ 1353502 h 4128602"/>
              <a:gd name="connsiteX118" fmla="*/ 1561070 w 2063611"/>
              <a:gd name="connsiteY118" fmla="*/ 1321117 h 4128602"/>
              <a:gd name="connsiteX119" fmla="*/ 1586787 w 2063611"/>
              <a:gd name="connsiteY119" fmla="*/ 1202055 h 4128602"/>
              <a:gd name="connsiteX120" fmla="*/ 1433435 w 2063611"/>
              <a:gd name="connsiteY120" fmla="*/ 1143952 h 4128602"/>
              <a:gd name="connsiteX121" fmla="*/ 1120062 w 2063611"/>
              <a:gd name="connsiteY121" fmla="*/ 1087755 h 4128602"/>
              <a:gd name="connsiteX122" fmla="*/ 1302942 w 2063611"/>
              <a:gd name="connsiteY122" fmla="*/ 1102042 h 4128602"/>
              <a:gd name="connsiteX123" fmla="*/ 1399145 w 2063611"/>
              <a:gd name="connsiteY123" fmla="*/ 1087755 h 4128602"/>
              <a:gd name="connsiteX124" fmla="*/ 1501062 w 2063611"/>
              <a:gd name="connsiteY124" fmla="*/ 1033462 h 4128602"/>
              <a:gd name="connsiteX125" fmla="*/ 1524875 w 2063611"/>
              <a:gd name="connsiteY125" fmla="*/ 962025 h 4128602"/>
              <a:gd name="connsiteX126" fmla="*/ 1414385 w 2063611"/>
              <a:gd name="connsiteY126" fmla="*/ 931545 h 4128602"/>
              <a:gd name="connsiteX127" fmla="*/ 1147685 w 2063611"/>
              <a:gd name="connsiteY127" fmla="*/ 896302 h 4128602"/>
              <a:gd name="connsiteX128" fmla="*/ 1297227 w 2063611"/>
              <a:gd name="connsiteY128" fmla="*/ 877252 h 4128602"/>
              <a:gd name="connsiteX129" fmla="*/ 1344852 w 2063611"/>
              <a:gd name="connsiteY129" fmla="*/ 861060 h 4128602"/>
              <a:gd name="connsiteX130" fmla="*/ 1473440 w 2063611"/>
              <a:gd name="connsiteY130" fmla="*/ 824865 h 4128602"/>
              <a:gd name="connsiteX131" fmla="*/ 1356282 w 2063611"/>
              <a:gd name="connsiteY131" fmla="*/ 791527 h 4128602"/>
              <a:gd name="connsiteX132" fmla="*/ 1123872 w 2063611"/>
              <a:gd name="connsiteY132" fmla="*/ 748665 h 4128602"/>
              <a:gd name="connsiteX133" fmla="*/ 1012430 w 2063611"/>
              <a:gd name="connsiteY133" fmla="*/ 648652 h 4128602"/>
              <a:gd name="connsiteX134" fmla="*/ 1081010 w 2063611"/>
              <a:gd name="connsiteY134" fmla="*/ 666750 h 4128602"/>
              <a:gd name="connsiteX135" fmla="*/ 1237220 w 2063611"/>
              <a:gd name="connsiteY135" fmla="*/ 720090 h 4128602"/>
              <a:gd name="connsiteX136" fmla="*/ 1382000 w 2063611"/>
              <a:gd name="connsiteY136" fmla="*/ 660082 h 4128602"/>
              <a:gd name="connsiteX137" fmla="*/ 1167687 w 2063611"/>
              <a:gd name="connsiteY137" fmla="*/ 582930 h 4128602"/>
              <a:gd name="connsiteX138" fmla="*/ 1173402 w 2063611"/>
              <a:gd name="connsiteY138" fmla="*/ 506730 h 4128602"/>
              <a:gd name="connsiteX139" fmla="*/ 1221027 w 2063611"/>
              <a:gd name="connsiteY139" fmla="*/ 408622 h 4128602"/>
              <a:gd name="connsiteX140" fmla="*/ 1244840 w 2063611"/>
              <a:gd name="connsiteY140" fmla="*/ 291465 h 4128602"/>
              <a:gd name="connsiteX141" fmla="*/ 1028622 w 2063611"/>
              <a:gd name="connsiteY141" fmla="*/ 443865 h 4128602"/>
              <a:gd name="connsiteX142" fmla="*/ 1051482 w 2063611"/>
              <a:gd name="connsiteY142" fmla="*/ 315277 h 4128602"/>
              <a:gd name="connsiteX143" fmla="*/ 1045767 w 2063611"/>
              <a:gd name="connsiteY143" fmla="*/ 244792 h 4128602"/>
              <a:gd name="connsiteX144" fmla="*/ 1105775 w 2063611"/>
              <a:gd name="connsiteY144" fmla="*/ 204787 h 4128602"/>
              <a:gd name="connsiteX145" fmla="*/ 1057197 w 2063611"/>
              <a:gd name="connsiteY145" fmla="*/ 178117 h 4128602"/>
              <a:gd name="connsiteX146" fmla="*/ 984807 w 2063611"/>
              <a:gd name="connsiteY146" fmla="*/ 184785 h 4128602"/>
              <a:gd name="connsiteX147" fmla="*/ 989570 w 2063611"/>
              <a:gd name="connsiteY147" fmla="*/ 104775 h 4128602"/>
              <a:gd name="connsiteX148" fmla="*/ 941945 w 2063611"/>
              <a:gd name="connsiteY148" fmla="*/ 0 h 4128602"/>
              <a:gd name="connsiteX149" fmla="*/ 941945 w 2063611"/>
              <a:gd name="connsiteY149" fmla="*/ 0 h 4128602"/>
              <a:gd name="connsiteX150" fmla="*/ 941945 w 2063611"/>
              <a:gd name="connsiteY150" fmla="*/ 0 h 4128602"/>
              <a:gd name="connsiteX151" fmla="*/ 879080 w 2063611"/>
              <a:gd name="connsiteY151" fmla="*/ 280035 h 4128602"/>
              <a:gd name="connsiteX152" fmla="*/ 900987 w 2063611"/>
              <a:gd name="connsiteY152" fmla="*/ 320040 h 4128602"/>
              <a:gd name="connsiteX153" fmla="*/ 879080 w 2063611"/>
              <a:gd name="connsiteY153" fmla="*/ 280035 h 4128602"/>
              <a:gd name="connsiteX154" fmla="*/ 856220 w 2063611"/>
              <a:gd name="connsiteY154" fmla="*/ 397192 h 4128602"/>
              <a:gd name="connsiteX155" fmla="*/ 869555 w 2063611"/>
              <a:gd name="connsiteY155" fmla="*/ 428625 h 4128602"/>
              <a:gd name="connsiteX156" fmla="*/ 856220 w 2063611"/>
              <a:gd name="connsiteY156" fmla="*/ 397192 h 4128602"/>
              <a:gd name="connsiteX157" fmla="*/ 1109585 w 2063611"/>
              <a:gd name="connsiteY157" fmla="*/ 462915 h 4128602"/>
              <a:gd name="connsiteX158" fmla="*/ 1059102 w 2063611"/>
              <a:gd name="connsiteY158" fmla="*/ 503872 h 4128602"/>
              <a:gd name="connsiteX159" fmla="*/ 1109585 w 2063611"/>
              <a:gd name="connsiteY159" fmla="*/ 462915 h 4128602"/>
              <a:gd name="connsiteX160" fmla="*/ 1001952 w 2063611"/>
              <a:gd name="connsiteY160" fmla="*/ 577215 h 4128602"/>
              <a:gd name="connsiteX161" fmla="*/ 1021955 w 2063611"/>
              <a:gd name="connsiteY161" fmla="*/ 592455 h 4128602"/>
              <a:gd name="connsiteX162" fmla="*/ 1001952 w 2063611"/>
              <a:gd name="connsiteY162" fmla="*/ 577215 h 4128602"/>
              <a:gd name="connsiteX163" fmla="*/ 1001952 w 2063611"/>
              <a:gd name="connsiteY163" fmla="*/ 577215 h 4128602"/>
              <a:gd name="connsiteX164" fmla="*/ 1103870 w 2063611"/>
              <a:gd name="connsiteY164" fmla="*/ 596265 h 4128602"/>
              <a:gd name="connsiteX165" fmla="*/ 1103870 w 2063611"/>
              <a:gd name="connsiteY165" fmla="*/ 596265 h 4128602"/>
              <a:gd name="connsiteX166" fmla="*/ 1243887 w 2063611"/>
              <a:gd name="connsiteY166" fmla="*/ 625792 h 4128602"/>
              <a:gd name="connsiteX167" fmla="*/ 1243887 w 2063611"/>
              <a:gd name="connsiteY167" fmla="*/ 625792 h 4128602"/>
              <a:gd name="connsiteX168" fmla="*/ 1025765 w 2063611"/>
              <a:gd name="connsiteY168" fmla="*/ 753427 h 4128602"/>
              <a:gd name="connsiteX169" fmla="*/ 1021002 w 2063611"/>
              <a:gd name="connsiteY169" fmla="*/ 773430 h 4128602"/>
              <a:gd name="connsiteX170" fmla="*/ 1025765 w 2063611"/>
              <a:gd name="connsiteY170" fmla="*/ 753427 h 4128602"/>
              <a:gd name="connsiteX171" fmla="*/ 1025765 w 2063611"/>
              <a:gd name="connsiteY171" fmla="*/ 753427 h 4128602"/>
              <a:gd name="connsiteX172" fmla="*/ 954327 w 2063611"/>
              <a:gd name="connsiteY172" fmla="*/ 860107 h 4128602"/>
              <a:gd name="connsiteX173" fmla="*/ 954327 w 2063611"/>
              <a:gd name="connsiteY173" fmla="*/ 860107 h 4128602"/>
              <a:gd name="connsiteX174" fmla="*/ 1029575 w 2063611"/>
              <a:gd name="connsiteY174" fmla="*/ 877252 h 4128602"/>
              <a:gd name="connsiteX175" fmla="*/ 1029575 w 2063611"/>
              <a:gd name="connsiteY175" fmla="*/ 877252 h 4128602"/>
              <a:gd name="connsiteX176" fmla="*/ 914322 w 2063611"/>
              <a:gd name="connsiteY176" fmla="*/ 881062 h 4128602"/>
              <a:gd name="connsiteX177" fmla="*/ 914322 w 2063611"/>
              <a:gd name="connsiteY177" fmla="*/ 881062 h 4128602"/>
              <a:gd name="connsiteX178" fmla="*/ 867650 w 2063611"/>
              <a:gd name="connsiteY178" fmla="*/ 897255 h 4128602"/>
              <a:gd name="connsiteX179" fmla="*/ 867650 w 2063611"/>
              <a:gd name="connsiteY179" fmla="*/ 897255 h 4128602"/>
              <a:gd name="connsiteX180" fmla="*/ 674292 w 2063611"/>
              <a:gd name="connsiteY180" fmla="*/ 897255 h 4128602"/>
              <a:gd name="connsiteX181" fmla="*/ 770495 w 2063611"/>
              <a:gd name="connsiteY181" fmla="*/ 939165 h 4128602"/>
              <a:gd name="connsiteX182" fmla="*/ 674292 w 2063611"/>
              <a:gd name="connsiteY182" fmla="*/ 897255 h 4128602"/>
              <a:gd name="connsiteX183" fmla="*/ 1525827 w 2063611"/>
              <a:gd name="connsiteY183" fmla="*/ 1320165 h 4128602"/>
              <a:gd name="connsiteX184" fmla="*/ 1525827 w 2063611"/>
              <a:gd name="connsiteY184" fmla="*/ 1320165 h 4128602"/>
              <a:gd name="connsiteX185" fmla="*/ 750492 w 2063611"/>
              <a:gd name="connsiteY185" fmla="*/ 1416367 h 4128602"/>
              <a:gd name="connsiteX186" fmla="*/ 750492 w 2063611"/>
              <a:gd name="connsiteY186" fmla="*/ 1416367 h 4128602"/>
              <a:gd name="connsiteX187" fmla="*/ 1551545 w 2063611"/>
              <a:gd name="connsiteY187" fmla="*/ 1757362 h 4128602"/>
              <a:gd name="connsiteX188" fmla="*/ 1551545 w 2063611"/>
              <a:gd name="connsiteY188" fmla="*/ 1757362 h 4128602"/>
              <a:gd name="connsiteX189" fmla="*/ 1759190 w 2063611"/>
              <a:gd name="connsiteY189" fmla="*/ 1800225 h 4128602"/>
              <a:gd name="connsiteX190" fmla="*/ 1759190 w 2063611"/>
              <a:gd name="connsiteY190" fmla="*/ 1800225 h 4128602"/>
              <a:gd name="connsiteX191" fmla="*/ 1762047 w 2063611"/>
              <a:gd name="connsiteY191" fmla="*/ 1999297 h 4128602"/>
              <a:gd name="connsiteX192" fmla="*/ 1762047 w 2063611"/>
              <a:gd name="connsiteY192" fmla="*/ 1999297 h 4128602"/>
              <a:gd name="connsiteX193" fmla="*/ 144702 w 2063611"/>
              <a:gd name="connsiteY193" fmla="*/ 2322195 h 4128602"/>
              <a:gd name="connsiteX194" fmla="*/ 144702 w 2063611"/>
              <a:gd name="connsiteY194" fmla="*/ 2322195 h 4128602"/>
              <a:gd name="connsiteX195" fmla="*/ 294245 w 2063611"/>
              <a:gd name="connsiteY195" fmla="*/ 2390775 h 4128602"/>
              <a:gd name="connsiteX196" fmla="*/ 461885 w 2063611"/>
              <a:gd name="connsiteY196" fmla="*/ 2419350 h 4128602"/>
              <a:gd name="connsiteX197" fmla="*/ 294245 w 2063611"/>
              <a:gd name="connsiteY197" fmla="*/ 2390775 h 4128602"/>
              <a:gd name="connsiteX198" fmla="*/ 510462 w 2063611"/>
              <a:gd name="connsiteY198" fmla="*/ 2399347 h 4128602"/>
              <a:gd name="connsiteX199" fmla="*/ 510462 w 2063611"/>
              <a:gd name="connsiteY199" fmla="*/ 2399347 h 4128602"/>
              <a:gd name="connsiteX200" fmla="*/ 416165 w 2063611"/>
              <a:gd name="connsiteY200" fmla="*/ 2728912 h 4128602"/>
              <a:gd name="connsiteX201" fmla="*/ 416165 w 2063611"/>
              <a:gd name="connsiteY201" fmla="*/ 2728912 h 4128602"/>
              <a:gd name="connsiteX0" fmla="*/ 941945 w 2063611"/>
              <a:gd name="connsiteY0" fmla="*/ 0 h 4128602"/>
              <a:gd name="connsiteX1" fmla="*/ 876222 w 2063611"/>
              <a:gd name="connsiteY1" fmla="*/ 98107 h 4128602"/>
              <a:gd name="connsiteX2" fmla="*/ 901940 w 2063611"/>
              <a:gd name="connsiteY2" fmla="*/ 231457 h 4128602"/>
              <a:gd name="connsiteX3" fmla="*/ 826692 w 2063611"/>
              <a:gd name="connsiteY3" fmla="*/ 186690 h 4128602"/>
              <a:gd name="connsiteX4" fmla="*/ 810500 w 2063611"/>
              <a:gd name="connsiteY4" fmla="*/ 294322 h 4128602"/>
              <a:gd name="connsiteX5" fmla="*/ 802880 w 2063611"/>
              <a:gd name="connsiteY5" fmla="*/ 320992 h 4128602"/>
              <a:gd name="connsiteX6" fmla="*/ 677150 w 2063611"/>
              <a:gd name="connsiteY6" fmla="*/ 374332 h 4128602"/>
              <a:gd name="connsiteX7" fmla="*/ 696200 w 2063611"/>
              <a:gd name="connsiteY7" fmla="*/ 443865 h 4128602"/>
              <a:gd name="connsiteX8" fmla="*/ 707630 w 2063611"/>
              <a:gd name="connsiteY8" fmla="*/ 532447 h 4128602"/>
              <a:gd name="connsiteX9" fmla="*/ 820977 w 2063611"/>
              <a:gd name="connsiteY9" fmla="*/ 566737 h 4128602"/>
              <a:gd name="connsiteX10" fmla="*/ 940040 w 2063611"/>
              <a:gd name="connsiteY10" fmla="*/ 570547 h 4128602"/>
              <a:gd name="connsiteX11" fmla="*/ 724775 w 2063611"/>
              <a:gd name="connsiteY11" fmla="*/ 611505 h 4128602"/>
              <a:gd name="connsiteX12" fmla="*/ 523797 w 2063611"/>
              <a:gd name="connsiteY12" fmla="*/ 594360 h 4128602"/>
              <a:gd name="connsiteX13" fmla="*/ 590472 w 2063611"/>
              <a:gd name="connsiteY13" fmla="*/ 641985 h 4128602"/>
              <a:gd name="connsiteX14" fmla="*/ 621905 w 2063611"/>
              <a:gd name="connsiteY14" fmla="*/ 681037 h 4128602"/>
              <a:gd name="connsiteX15" fmla="*/ 707630 w 2063611"/>
              <a:gd name="connsiteY15" fmla="*/ 721042 h 4128602"/>
              <a:gd name="connsiteX16" fmla="*/ 940040 w 2063611"/>
              <a:gd name="connsiteY16" fmla="*/ 681990 h 4128602"/>
              <a:gd name="connsiteX17" fmla="*/ 667625 w 2063611"/>
              <a:gd name="connsiteY17" fmla="*/ 751522 h 4128602"/>
              <a:gd name="connsiteX18" fmla="*/ 520940 w 2063611"/>
              <a:gd name="connsiteY18" fmla="*/ 781050 h 4128602"/>
              <a:gd name="connsiteX19" fmla="*/ 523797 w 2063611"/>
              <a:gd name="connsiteY19" fmla="*/ 839152 h 4128602"/>
              <a:gd name="connsiteX20" fmla="*/ 561897 w 2063611"/>
              <a:gd name="connsiteY20" fmla="*/ 905827 h 4128602"/>
              <a:gd name="connsiteX21" fmla="*/ 495222 w 2063611"/>
              <a:gd name="connsiteY21" fmla="*/ 951547 h 4128602"/>
              <a:gd name="connsiteX22" fmla="*/ 402830 w 2063611"/>
              <a:gd name="connsiteY22" fmla="*/ 965835 h 4128602"/>
              <a:gd name="connsiteX23" fmla="*/ 539990 w 2063611"/>
              <a:gd name="connsiteY23" fmla="*/ 1060132 h 4128602"/>
              <a:gd name="connsiteX24" fmla="*/ 722870 w 2063611"/>
              <a:gd name="connsiteY24" fmla="*/ 1148715 h 4128602"/>
              <a:gd name="connsiteX25" fmla="*/ 401877 w 2063611"/>
              <a:gd name="connsiteY25" fmla="*/ 1197292 h 4128602"/>
              <a:gd name="connsiteX26" fmla="*/ 523797 w 2063611"/>
              <a:gd name="connsiteY26" fmla="*/ 1303020 h 4128602"/>
              <a:gd name="connsiteX27" fmla="*/ 359015 w 2063611"/>
              <a:gd name="connsiteY27" fmla="*/ 1358265 h 4128602"/>
              <a:gd name="connsiteX28" fmla="*/ 630477 w 2063611"/>
              <a:gd name="connsiteY28" fmla="*/ 1405890 h 4128602"/>
              <a:gd name="connsiteX29" fmla="*/ 610475 w 2063611"/>
              <a:gd name="connsiteY29" fmla="*/ 1480185 h 4128602"/>
              <a:gd name="connsiteX30" fmla="*/ 279005 w 2063611"/>
              <a:gd name="connsiteY30" fmla="*/ 1581150 h 4128602"/>
              <a:gd name="connsiteX31" fmla="*/ 543800 w 2063611"/>
              <a:gd name="connsiteY31" fmla="*/ 1681162 h 4128602"/>
              <a:gd name="connsiteX32" fmla="*/ 620000 w 2063611"/>
              <a:gd name="connsiteY32" fmla="*/ 1659255 h 4128602"/>
              <a:gd name="connsiteX33" fmla="*/ 727632 w 2063611"/>
              <a:gd name="connsiteY33" fmla="*/ 1655445 h 4128602"/>
              <a:gd name="connsiteX34" fmla="*/ 597140 w 2063611"/>
              <a:gd name="connsiteY34" fmla="*/ 1752600 h 4128602"/>
              <a:gd name="connsiteX35" fmla="*/ 210425 w 2063611"/>
              <a:gd name="connsiteY35" fmla="*/ 1787842 h 4128602"/>
              <a:gd name="connsiteX36" fmla="*/ 207567 w 2063611"/>
              <a:gd name="connsiteY36" fmla="*/ 1855470 h 4128602"/>
              <a:gd name="connsiteX37" fmla="*/ 328535 w 2063611"/>
              <a:gd name="connsiteY37" fmla="*/ 1906905 h 4128602"/>
              <a:gd name="connsiteX38" fmla="*/ 465695 w 2063611"/>
              <a:gd name="connsiteY38" fmla="*/ 1909762 h 4128602"/>
              <a:gd name="connsiteX39" fmla="*/ 546657 w 2063611"/>
              <a:gd name="connsiteY39" fmla="*/ 1945957 h 4128602"/>
              <a:gd name="connsiteX40" fmla="*/ 595235 w 2063611"/>
              <a:gd name="connsiteY40" fmla="*/ 1997392 h 4128602"/>
              <a:gd name="connsiteX41" fmla="*/ 268527 w 2063611"/>
              <a:gd name="connsiteY41" fmla="*/ 2017395 h 4128602"/>
              <a:gd name="connsiteX42" fmla="*/ 229475 w 2063611"/>
              <a:gd name="connsiteY42" fmla="*/ 2042160 h 4128602"/>
              <a:gd name="connsiteX43" fmla="*/ 255192 w 2063611"/>
              <a:gd name="connsiteY43" fmla="*/ 2085022 h 4128602"/>
              <a:gd name="connsiteX44" fmla="*/ 413307 w 2063611"/>
              <a:gd name="connsiteY44" fmla="*/ 2144077 h 4128602"/>
              <a:gd name="connsiteX45" fmla="*/ 473315 w 2063611"/>
              <a:gd name="connsiteY45" fmla="*/ 2166937 h 4128602"/>
              <a:gd name="connsiteX46" fmla="*/ 262812 w 2063611"/>
              <a:gd name="connsiteY46" fmla="*/ 2221230 h 4128602"/>
              <a:gd name="connsiteX47" fmla="*/ 98982 w 2063611"/>
              <a:gd name="connsiteY47" fmla="*/ 2243137 h 4128602"/>
              <a:gd name="connsiteX48" fmla="*/ 38022 w 2063611"/>
              <a:gd name="connsiteY48" fmla="*/ 2283142 h 4128602"/>
              <a:gd name="connsiteX49" fmla="*/ 77075 w 2063611"/>
              <a:gd name="connsiteY49" fmla="*/ 2346007 h 4128602"/>
              <a:gd name="connsiteX50" fmla="*/ 196137 w 2063611"/>
              <a:gd name="connsiteY50" fmla="*/ 2437447 h 4128602"/>
              <a:gd name="connsiteX51" fmla="*/ 165657 w 2063611"/>
              <a:gd name="connsiteY51" fmla="*/ 2471737 h 4128602"/>
              <a:gd name="connsiteX52" fmla="*/ 194232 w 2063611"/>
              <a:gd name="connsiteY52" fmla="*/ 2512695 h 4128602"/>
              <a:gd name="connsiteX53" fmla="*/ 294245 w 2063611"/>
              <a:gd name="connsiteY53" fmla="*/ 2551747 h 4128602"/>
              <a:gd name="connsiteX54" fmla="*/ 69455 w 2063611"/>
              <a:gd name="connsiteY54" fmla="*/ 2582227 h 4128602"/>
              <a:gd name="connsiteX55" fmla="*/ 51357 w 2063611"/>
              <a:gd name="connsiteY55" fmla="*/ 2652712 h 4128602"/>
              <a:gd name="connsiteX56" fmla="*/ 103745 w 2063611"/>
              <a:gd name="connsiteY56" fmla="*/ 2686050 h 4128602"/>
              <a:gd name="connsiteX57" fmla="*/ 207567 w 2063611"/>
              <a:gd name="connsiteY57" fmla="*/ 2720340 h 4128602"/>
              <a:gd name="connsiteX58" fmla="*/ 255192 w 2063611"/>
              <a:gd name="connsiteY58" fmla="*/ 2748915 h 4128602"/>
              <a:gd name="connsiteX59" fmla="*/ 351395 w 2063611"/>
              <a:gd name="connsiteY59" fmla="*/ 2726055 h 4128602"/>
              <a:gd name="connsiteX60" fmla="*/ 247572 w 2063611"/>
              <a:gd name="connsiteY60" fmla="*/ 2751772 h 4128602"/>
              <a:gd name="connsiteX61" fmla="*/ 38022 w 2063611"/>
              <a:gd name="connsiteY61" fmla="*/ 2799397 h 4128602"/>
              <a:gd name="connsiteX62" fmla="*/ 38975 w 2063611"/>
              <a:gd name="connsiteY62" fmla="*/ 2858452 h 4128602"/>
              <a:gd name="connsiteX63" fmla="*/ 81837 w 2063611"/>
              <a:gd name="connsiteY63" fmla="*/ 2887980 h 4128602"/>
              <a:gd name="connsiteX64" fmla="*/ 148512 w 2063611"/>
              <a:gd name="connsiteY64" fmla="*/ 2895600 h 4128602"/>
              <a:gd name="connsiteX65" fmla="*/ 336155 w 2063611"/>
              <a:gd name="connsiteY65" fmla="*/ 2907030 h 4128602"/>
              <a:gd name="connsiteX66" fmla="*/ 294245 w 2063611"/>
              <a:gd name="connsiteY66" fmla="*/ 2948940 h 4128602"/>
              <a:gd name="connsiteX67" fmla="*/ 354252 w 2063611"/>
              <a:gd name="connsiteY67" fmla="*/ 2973705 h 4128602"/>
              <a:gd name="connsiteX68" fmla="*/ 504747 w 2063611"/>
              <a:gd name="connsiteY68" fmla="*/ 3022282 h 4128602"/>
              <a:gd name="connsiteX69" fmla="*/ 596187 w 2063611"/>
              <a:gd name="connsiteY69" fmla="*/ 3050857 h 4128602"/>
              <a:gd name="connsiteX70" fmla="*/ 818120 w 2063611"/>
              <a:gd name="connsiteY70" fmla="*/ 2947035 h 4128602"/>
              <a:gd name="connsiteX71" fmla="*/ 950517 w 2063611"/>
              <a:gd name="connsiteY71" fmla="*/ 2920365 h 4128602"/>
              <a:gd name="connsiteX72" fmla="*/ 919792 w 2063611"/>
              <a:gd name="connsiteY72" fmla="*/ 4127603 h 4128602"/>
              <a:gd name="connsiteX73" fmla="*/ 1152485 w 2063611"/>
              <a:gd name="connsiteY73" fmla="*/ 4114994 h 4128602"/>
              <a:gd name="connsiteX74" fmla="*/ 1112442 w 2063611"/>
              <a:gd name="connsiteY74" fmla="*/ 3013710 h 4128602"/>
              <a:gd name="connsiteX75" fmla="*/ 1184832 w 2063611"/>
              <a:gd name="connsiteY75" fmla="*/ 2989897 h 4128602"/>
              <a:gd name="connsiteX76" fmla="*/ 1461057 w 2063611"/>
              <a:gd name="connsiteY76" fmla="*/ 3019425 h 4128602"/>
              <a:gd name="connsiteX77" fmla="*/ 1554402 w 2063611"/>
              <a:gd name="connsiteY77" fmla="*/ 2995612 h 4128602"/>
              <a:gd name="connsiteX78" fmla="*/ 1672512 w 2063611"/>
              <a:gd name="connsiteY78" fmla="*/ 3023235 h 4128602"/>
              <a:gd name="connsiteX79" fmla="*/ 1741092 w 2063611"/>
              <a:gd name="connsiteY79" fmla="*/ 2988945 h 4128602"/>
              <a:gd name="connsiteX80" fmla="*/ 1886825 w 2063611"/>
              <a:gd name="connsiteY80" fmla="*/ 3002280 h 4128602"/>
              <a:gd name="connsiteX81" fmla="*/ 1881110 w 2063611"/>
              <a:gd name="connsiteY81" fmla="*/ 2937510 h 4128602"/>
              <a:gd name="connsiteX82" fmla="*/ 1957310 w 2063611"/>
              <a:gd name="connsiteY82" fmla="*/ 2940367 h 4128602"/>
              <a:gd name="connsiteX83" fmla="*/ 1941117 w 2063611"/>
              <a:gd name="connsiteY83" fmla="*/ 2906077 h 4128602"/>
              <a:gd name="connsiteX84" fmla="*/ 1836342 w 2063611"/>
              <a:gd name="connsiteY84" fmla="*/ 2846070 h 4128602"/>
              <a:gd name="connsiteX85" fmla="*/ 1876347 w 2063611"/>
              <a:gd name="connsiteY85" fmla="*/ 2811780 h 4128602"/>
              <a:gd name="connsiteX86" fmla="*/ 1902065 w 2063611"/>
              <a:gd name="connsiteY86" fmla="*/ 2783205 h 4128602"/>
              <a:gd name="connsiteX87" fmla="*/ 2024937 w 2063611"/>
              <a:gd name="connsiteY87" fmla="*/ 2750820 h 4128602"/>
              <a:gd name="connsiteX88" fmla="*/ 2029700 w 2063611"/>
              <a:gd name="connsiteY88" fmla="*/ 2704147 h 4128602"/>
              <a:gd name="connsiteX89" fmla="*/ 2001125 w 2063611"/>
              <a:gd name="connsiteY89" fmla="*/ 2663190 h 4128602"/>
              <a:gd name="connsiteX90" fmla="*/ 1936355 w 2063611"/>
              <a:gd name="connsiteY90" fmla="*/ 2638425 h 4128602"/>
              <a:gd name="connsiteX91" fmla="*/ 1785860 w 2063611"/>
              <a:gd name="connsiteY91" fmla="*/ 2644140 h 4128602"/>
              <a:gd name="connsiteX92" fmla="*/ 1490585 w 2063611"/>
              <a:gd name="connsiteY92" fmla="*/ 2531745 h 4128602"/>
              <a:gd name="connsiteX93" fmla="*/ 1584882 w 2063611"/>
              <a:gd name="connsiteY93" fmla="*/ 2527935 h 4128602"/>
              <a:gd name="connsiteX94" fmla="*/ 1817292 w 2063611"/>
              <a:gd name="connsiteY94" fmla="*/ 2559367 h 4128602"/>
              <a:gd name="connsiteX95" fmla="*/ 1931592 w 2063611"/>
              <a:gd name="connsiteY95" fmla="*/ 2442210 h 4128602"/>
              <a:gd name="connsiteX96" fmla="*/ 1993505 w 2063611"/>
              <a:gd name="connsiteY96" fmla="*/ 2409825 h 4128602"/>
              <a:gd name="connsiteX97" fmla="*/ 1985885 w 2063611"/>
              <a:gd name="connsiteY97" fmla="*/ 2380297 h 4128602"/>
              <a:gd name="connsiteX98" fmla="*/ 1542020 w 2063611"/>
              <a:gd name="connsiteY98" fmla="*/ 2321242 h 4128602"/>
              <a:gd name="connsiteX99" fmla="*/ 1547735 w 2063611"/>
              <a:gd name="connsiteY99" fmla="*/ 2275522 h 4128602"/>
              <a:gd name="connsiteX100" fmla="*/ 1816340 w 2063611"/>
              <a:gd name="connsiteY100" fmla="*/ 2284095 h 4128602"/>
              <a:gd name="connsiteX101" fmla="*/ 1987790 w 2063611"/>
              <a:gd name="connsiteY101" fmla="*/ 2151697 h 4128602"/>
              <a:gd name="connsiteX102" fmla="*/ 2006840 w 2063611"/>
              <a:gd name="connsiteY102" fmla="*/ 2117407 h 4128602"/>
              <a:gd name="connsiteX103" fmla="*/ 1692515 w 2063611"/>
              <a:gd name="connsiteY103" fmla="*/ 2054542 h 4128602"/>
              <a:gd name="connsiteX104" fmla="*/ 1801100 w 2063611"/>
              <a:gd name="connsiteY104" fmla="*/ 2020252 h 4128602"/>
              <a:gd name="connsiteX105" fmla="*/ 1829675 w 2063611"/>
              <a:gd name="connsiteY105" fmla="*/ 1993582 h 4128602"/>
              <a:gd name="connsiteX106" fmla="*/ 1868727 w 2063611"/>
              <a:gd name="connsiteY106" fmla="*/ 1927860 h 4128602"/>
              <a:gd name="connsiteX107" fmla="*/ 1593455 w 2063611"/>
              <a:gd name="connsiteY107" fmla="*/ 1862137 h 4128602"/>
              <a:gd name="connsiteX108" fmla="*/ 1816340 w 2063611"/>
              <a:gd name="connsiteY108" fmla="*/ 1730692 h 4128602"/>
              <a:gd name="connsiteX109" fmla="*/ 1584882 w 2063611"/>
              <a:gd name="connsiteY109" fmla="*/ 1722120 h 4128602"/>
              <a:gd name="connsiteX110" fmla="*/ 1632507 w 2063611"/>
              <a:gd name="connsiteY110" fmla="*/ 1685925 h 4128602"/>
              <a:gd name="connsiteX111" fmla="*/ 1641080 w 2063611"/>
              <a:gd name="connsiteY111" fmla="*/ 1644967 h 4128602"/>
              <a:gd name="connsiteX112" fmla="*/ 1430577 w 2063611"/>
              <a:gd name="connsiteY112" fmla="*/ 1605915 h 4128602"/>
              <a:gd name="connsiteX113" fmla="*/ 1512492 w 2063611"/>
              <a:gd name="connsiteY113" fmla="*/ 1549717 h 4128602"/>
              <a:gd name="connsiteX114" fmla="*/ 1690610 w 2063611"/>
              <a:gd name="connsiteY114" fmla="*/ 1452562 h 4128602"/>
              <a:gd name="connsiteX115" fmla="*/ 1532495 w 2063611"/>
              <a:gd name="connsiteY115" fmla="*/ 1428750 h 4128602"/>
              <a:gd name="connsiteX116" fmla="*/ 1513445 w 2063611"/>
              <a:gd name="connsiteY116" fmla="*/ 1381125 h 4128602"/>
              <a:gd name="connsiteX117" fmla="*/ 1275320 w 2063611"/>
              <a:gd name="connsiteY117" fmla="*/ 1353502 h 4128602"/>
              <a:gd name="connsiteX118" fmla="*/ 1561070 w 2063611"/>
              <a:gd name="connsiteY118" fmla="*/ 1321117 h 4128602"/>
              <a:gd name="connsiteX119" fmla="*/ 1586787 w 2063611"/>
              <a:gd name="connsiteY119" fmla="*/ 1202055 h 4128602"/>
              <a:gd name="connsiteX120" fmla="*/ 1433435 w 2063611"/>
              <a:gd name="connsiteY120" fmla="*/ 1143952 h 4128602"/>
              <a:gd name="connsiteX121" fmla="*/ 1120062 w 2063611"/>
              <a:gd name="connsiteY121" fmla="*/ 1087755 h 4128602"/>
              <a:gd name="connsiteX122" fmla="*/ 1302942 w 2063611"/>
              <a:gd name="connsiteY122" fmla="*/ 1102042 h 4128602"/>
              <a:gd name="connsiteX123" fmla="*/ 1399145 w 2063611"/>
              <a:gd name="connsiteY123" fmla="*/ 1087755 h 4128602"/>
              <a:gd name="connsiteX124" fmla="*/ 1501062 w 2063611"/>
              <a:gd name="connsiteY124" fmla="*/ 1033462 h 4128602"/>
              <a:gd name="connsiteX125" fmla="*/ 1524875 w 2063611"/>
              <a:gd name="connsiteY125" fmla="*/ 962025 h 4128602"/>
              <a:gd name="connsiteX126" fmla="*/ 1414385 w 2063611"/>
              <a:gd name="connsiteY126" fmla="*/ 931545 h 4128602"/>
              <a:gd name="connsiteX127" fmla="*/ 1147685 w 2063611"/>
              <a:gd name="connsiteY127" fmla="*/ 896302 h 4128602"/>
              <a:gd name="connsiteX128" fmla="*/ 1297227 w 2063611"/>
              <a:gd name="connsiteY128" fmla="*/ 877252 h 4128602"/>
              <a:gd name="connsiteX129" fmla="*/ 1344852 w 2063611"/>
              <a:gd name="connsiteY129" fmla="*/ 861060 h 4128602"/>
              <a:gd name="connsiteX130" fmla="*/ 1473440 w 2063611"/>
              <a:gd name="connsiteY130" fmla="*/ 824865 h 4128602"/>
              <a:gd name="connsiteX131" fmla="*/ 1356282 w 2063611"/>
              <a:gd name="connsiteY131" fmla="*/ 791527 h 4128602"/>
              <a:gd name="connsiteX132" fmla="*/ 1123872 w 2063611"/>
              <a:gd name="connsiteY132" fmla="*/ 748665 h 4128602"/>
              <a:gd name="connsiteX133" fmla="*/ 1012430 w 2063611"/>
              <a:gd name="connsiteY133" fmla="*/ 648652 h 4128602"/>
              <a:gd name="connsiteX134" fmla="*/ 1081010 w 2063611"/>
              <a:gd name="connsiteY134" fmla="*/ 666750 h 4128602"/>
              <a:gd name="connsiteX135" fmla="*/ 1237220 w 2063611"/>
              <a:gd name="connsiteY135" fmla="*/ 720090 h 4128602"/>
              <a:gd name="connsiteX136" fmla="*/ 1382000 w 2063611"/>
              <a:gd name="connsiteY136" fmla="*/ 660082 h 4128602"/>
              <a:gd name="connsiteX137" fmla="*/ 1167687 w 2063611"/>
              <a:gd name="connsiteY137" fmla="*/ 582930 h 4128602"/>
              <a:gd name="connsiteX138" fmla="*/ 1173402 w 2063611"/>
              <a:gd name="connsiteY138" fmla="*/ 506730 h 4128602"/>
              <a:gd name="connsiteX139" fmla="*/ 1221027 w 2063611"/>
              <a:gd name="connsiteY139" fmla="*/ 408622 h 4128602"/>
              <a:gd name="connsiteX140" fmla="*/ 1244840 w 2063611"/>
              <a:gd name="connsiteY140" fmla="*/ 291465 h 4128602"/>
              <a:gd name="connsiteX141" fmla="*/ 1028622 w 2063611"/>
              <a:gd name="connsiteY141" fmla="*/ 443865 h 4128602"/>
              <a:gd name="connsiteX142" fmla="*/ 1051482 w 2063611"/>
              <a:gd name="connsiteY142" fmla="*/ 315277 h 4128602"/>
              <a:gd name="connsiteX143" fmla="*/ 1045767 w 2063611"/>
              <a:gd name="connsiteY143" fmla="*/ 244792 h 4128602"/>
              <a:gd name="connsiteX144" fmla="*/ 1105775 w 2063611"/>
              <a:gd name="connsiteY144" fmla="*/ 204787 h 4128602"/>
              <a:gd name="connsiteX145" fmla="*/ 1057197 w 2063611"/>
              <a:gd name="connsiteY145" fmla="*/ 178117 h 4128602"/>
              <a:gd name="connsiteX146" fmla="*/ 984807 w 2063611"/>
              <a:gd name="connsiteY146" fmla="*/ 184785 h 4128602"/>
              <a:gd name="connsiteX147" fmla="*/ 989570 w 2063611"/>
              <a:gd name="connsiteY147" fmla="*/ 104775 h 4128602"/>
              <a:gd name="connsiteX148" fmla="*/ 941945 w 2063611"/>
              <a:gd name="connsiteY148" fmla="*/ 0 h 4128602"/>
              <a:gd name="connsiteX149" fmla="*/ 941945 w 2063611"/>
              <a:gd name="connsiteY149" fmla="*/ 0 h 4128602"/>
              <a:gd name="connsiteX150" fmla="*/ 941945 w 2063611"/>
              <a:gd name="connsiteY150" fmla="*/ 0 h 4128602"/>
              <a:gd name="connsiteX151" fmla="*/ 879080 w 2063611"/>
              <a:gd name="connsiteY151" fmla="*/ 280035 h 4128602"/>
              <a:gd name="connsiteX152" fmla="*/ 900987 w 2063611"/>
              <a:gd name="connsiteY152" fmla="*/ 320040 h 4128602"/>
              <a:gd name="connsiteX153" fmla="*/ 879080 w 2063611"/>
              <a:gd name="connsiteY153" fmla="*/ 280035 h 4128602"/>
              <a:gd name="connsiteX154" fmla="*/ 856220 w 2063611"/>
              <a:gd name="connsiteY154" fmla="*/ 397192 h 4128602"/>
              <a:gd name="connsiteX155" fmla="*/ 869555 w 2063611"/>
              <a:gd name="connsiteY155" fmla="*/ 428625 h 4128602"/>
              <a:gd name="connsiteX156" fmla="*/ 856220 w 2063611"/>
              <a:gd name="connsiteY156" fmla="*/ 397192 h 4128602"/>
              <a:gd name="connsiteX157" fmla="*/ 1109585 w 2063611"/>
              <a:gd name="connsiteY157" fmla="*/ 462915 h 4128602"/>
              <a:gd name="connsiteX158" fmla="*/ 1059102 w 2063611"/>
              <a:gd name="connsiteY158" fmla="*/ 503872 h 4128602"/>
              <a:gd name="connsiteX159" fmla="*/ 1109585 w 2063611"/>
              <a:gd name="connsiteY159" fmla="*/ 462915 h 4128602"/>
              <a:gd name="connsiteX160" fmla="*/ 1001952 w 2063611"/>
              <a:gd name="connsiteY160" fmla="*/ 577215 h 4128602"/>
              <a:gd name="connsiteX161" fmla="*/ 1021955 w 2063611"/>
              <a:gd name="connsiteY161" fmla="*/ 592455 h 4128602"/>
              <a:gd name="connsiteX162" fmla="*/ 1001952 w 2063611"/>
              <a:gd name="connsiteY162" fmla="*/ 577215 h 4128602"/>
              <a:gd name="connsiteX163" fmla="*/ 1001952 w 2063611"/>
              <a:gd name="connsiteY163" fmla="*/ 577215 h 4128602"/>
              <a:gd name="connsiteX164" fmla="*/ 1103870 w 2063611"/>
              <a:gd name="connsiteY164" fmla="*/ 596265 h 4128602"/>
              <a:gd name="connsiteX165" fmla="*/ 1103870 w 2063611"/>
              <a:gd name="connsiteY165" fmla="*/ 596265 h 4128602"/>
              <a:gd name="connsiteX166" fmla="*/ 1243887 w 2063611"/>
              <a:gd name="connsiteY166" fmla="*/ 625792 h 4128602"/>
              <a:gd name="connsiteX167" fmla="*/ 1243887 w 2063611"/>
              <a:gd name="connsiteY167" fmla="*/ 625792 h 4128602"/>
              <a:gd name="connsiteX168" fmla="*/ 1025765 w 2063611"/>
              <a:gd name="connsiteY168" fmla="*/ 753427 h 4128602"/>
              <a:gd name="connsiteX169" fmla="*/ 1021002 w 2063611"/>
              <a:gd name="connsiteY169" fmla="*/ 773430 h 4128602"/>
              <a:gd name="connsiteX170" fmla="*/ 1025765 w 2063611"/>
              <a:gd name="connsiteY170" fmla="*/ 753427 h 4128602"/>
              <a:gd name="connsiteX171" fmla="*/ 1025765 w 2063611"/>
              <a:gd name="connsiteY171" fmla="*/ 753427 h 4128602"/>
              <a:gd name="connsiteX172" fmla="*/ 954327 w 2063611"/>
              <a:gd name="connsiteY172" fmla="*/ 860107 h 4128602"/>
              <a:gd name="connsiteX173" fmla="*/ 954327 w 2063611"/>
              <a:gd name="connsiteY173" fmla="*/ 860107 h 4128602"/>
              <a:gd name="connsiteX174" fmla="*/ 1029575 w 2063611"/>
              <a:gd name="connsiteY174" fmla="*/ 877252 h 4128602"/>
              <a:gd name="connsiteX175" fmla="*/ 1029575 w 2063611"/>
              <a:gd name="connsiteY175" fmla="*/ 877252 h 4128602"/>
              <a:gd name="connsiteX176" fmla="*/ 914322 w 2063611"/>
              <a:gd name="connsiteY176" fmla="*/ 881062 h 4128602"/>
              <a:gd name="connsiteX177" fmla="*/ 914322 w 2063611"/>
              <a:gd name="connsiteY177" fmla="*/ 881062 h 4128602"/>
              <a:gd name="connsiteX178" fmla="*/ 867650 w 2063611"/>
              <a:gd name="connsiteY178" fmla="*/ 897255 h 4128602"/>
              <a:gd name="connsiteX179" fmla="*/ 867650 w 2063611"/>
              <a:gd name="connsiteY179" fmla="*/ 897255 h 4128602"/>
              <a:gd name="connsiteX180" fmla="*/ 674292 w 2063611"/>
              <a:gd name="connsiteY180" fmla="*/ 897255 h 4128602"/>
              <a:gd name="connsiteX181" fmla="*/ 770495 w 2063611"/>
              <a:gd name="connsiteY181" fmla="*/ 939165 h 4128602"/>
              <a:gd name="connsiteX182" fmla="*/ 674292 w 2063611"/>
              <a:gd name="connsiteY182" fmla="*/ 897255 h 4128602"/>
              <a:gd name="connsiteX183" fmla="*/ 1525827 w 2063611"/>
              <a:gd name="connsiteY183" fmla="*/ 1320165 h 4128602"/>
              <a:gd name="connsiteX184" fmla="*/ 1525827 w 2063611"/>
              <a:gd name="connsiteY184" fmla="*/ 1320165 h 4128602"/>
              <a:gd name="connsiteX185" fmla="*/ 750492 w 2063611"/>
              <a:gd name="connsiteY185" fmla="*/ 1416367 h 4128602"/>
              <a:gd name="connsiteX186" fmla="*/ 750492 w 2063611"/>
              <a:gd name="connsiteY186" fmla="*/ 1416367 h 4128602"/>
              <a:gd name="connsiteX187" fmla="*/ 1551545 w 2063611"/>
              <a:gd name="connsiteY187" fmla="*/ 1757362 h 4128602"/>
              <a:gd name="connsiteX188" fmla="*/ 1551545 w 2063611"/>
              <a:gd name="connsiteY188" fmla="*/ 1757362 h 4128602"/>
              <a:gd name="connsiteX189" fmla="*/ 1759190 w 2063611"/>
              <a:gd name="connsiteY189" fmla="*/ 1800225 h 4128602"/>
              <a:gd name="connsiteX190" fmla="*/ 1759190 w 2063611"/>
              <a:gd name="connsiteY190" fmla="*/ 1800225 h 4128602"/>
              <a:gd name="connsiteX191" fmla="*/ 1762047 w 2063611"/>
              <a:gd name="connsiteY191" fmla="*/ 1999297 h 4128602"/>
              <a:gd name="connsiteX192" fmla="*/ 1762047 w 2063611"/>
              <a:gd name="connsiteY192" fmla="*/ 1999297 h 4128602"/>
              <a:gd name="connsiteX193" fmla="*/ 144702 w 2063611"/>
              <a:gd name="connsiteY193" fmla="*/ 2322195 h 4128602"/>
              <a:gd name="connsiteX194" fmla="*/ 144702 w 2063611"/>
              <a:gd name="connsiteY194" fmla="*/ 2322195 h 4128602"/>
              <a:gd name="connsiteX195" fmla="*/ 294245 w 2063611"/>
              <a:gd name="connsiteY195" fmla="*/ 2390775 h 4128602"/>
              <a:gd name="connsiteX196" fmla="*/ 461885 w 2063611"/>
              <a:gd name="connsiteY196" fmla="*/ 2419350 h 4128602"/>
              <a:gd name="connsiteX197" fmla="*/ 294245 w 2063611"/>
              <a:gd name="connsiteY197" fmla="*/ 2390775 h 4128602"/>
              <a:gd name="connsiteX198" fmla="*/ 510462 w 2063611"/>
              <a:gd name="connsiteY198" fmla="*/ 2399347 h 4128602"/>
              <a:gd name="connsiteX199" fmla="*/ 510462 w 2063611"/>
              <a:gd name="connsiteY199" fmla="*/ 2399347 h 4128602"/>
              <a:gd name="connsiteX200" fmla="*/ 416165 w 2063611"/>
              <a:gd name="connsiteY200" fmla="*/ 2728912 h 4128602"/>
              <a:gd name="connsiteX201" fmla="*/ 416165 w 2063611"/>
              <a:gd name="connsiteY201" fmla="*/ 2728912 h 4128602"/>
              <a:gd name="connsiteX0" fmla="*/ 941945 w 2063611"/>
              <a:gd name="connsiteY0" fmla="*/ 0 h 4128833"/>
              <a:gd name="connsiteX1" fmla="*/ 876222 w 2063611"/>
              <a:gd name="connsiteY1" fmla="*/ 98107 h 4128833"/>
              <a:gd name="connsiteX2" fmla="*/ 901940 w 2063611"/>
              <a:gd name="connsiteY2" fmla="*/ 231457 h 4128833"/>
              <a:gd name="connsiteX3" fmla="*/ 826692 w 2063611"/>
              <a:gd name="connsiteY3" fmla="*/ 186690 h 4128833"/>
              <a:gd name="connsiteX4" fmla="*/ 810500 w 2063611"/>
              <a:gd name="connsiteY4" fmla="*/ 294322 h 4128833"/>
              <a:gd name="connsiteX5" fmla="*/ 802880 w 2063611"/>
              <a:gd name="connsiteY5" fmla="*/ 320992 h 4128833"/>
              <a:gd name="connsiteX6" fmla="*/ 677150 w 2063611"/>
              <a:gd name="connsiteY6" fmla="*/ 374332 h 4128833"/>
              <a:gd name="connsiteX7" fmla="*/ 696200 w 2063611"/>
              <a:gd name="connsiteY7" fmla="*/ 443865 h 4128833"/>
              <a:gd name="connsiteX8" fmla="*/ 707630 w 2063611"/>
              <a:gd name="connsiteY8" fmla="*/ 532447 h 4128833"/>
              <a:gd name="connsiteX9" fmla="*/ 820977 w 2063611"/>
              <a:gd name="connsiteY9" fmla="*/ 566737 h 4128833"/>
              <a:gd name="connsiteX10" fmla="*/ 940040 w 2063611"/>
              <a:gd name="connsiteY10" fmla="*/ 570547 h 4128833"/>
              <a:gd name="connsiteX11" fmla="*/ 724775 w 2063611"/>
              <a:gd name="connsiteY11" fmla="*/ 611505 h 4128833"/>
              <a:gd name="connsiteX12" fmla="*/ 523797 w 2063611"/>
              <a:gd name="connsiteY12" fmla="*/ 594360 h 4128833"/>
              <a:gd name="connsiteX13" fmla="*/ 590472 w 2063611"/>
              <a:gd name="connsiteY13" fmla="*/ 641985 h 4128833"/>
              <a:gd name="connsiteX14" fmla="*/ 621905 w 2063611"/>
              <a:gd name="connsiteY14" fmla="*/ 681037 h 4128833"/>
              <a:gd name="connsiteX15" fmla="*/ 707630 w 2063611"/>
              <a:gd name="connsiteY15" fmla="*/ 721042 h 4128833"/>
              <a:gd name="connsiteX16" fmla="*/ 940040 w 2063611"/>
              <a:gd name="connsiteY16" fmla="*/ 681990 h 4128833"/>
              <a:gd name="connsiteX17" fmla="*/ 667625 w 2063611"/>
              <a:gd name="connsiteY17" fmla="*/ 751522 h 4128833"/>
              <a:gd name="connsiteX18" fmla="*/ 520940 w 2063611"/>
              <a:gd name="connsiteY18" fmla="*/ 781050 h 4128833"/>
              <a:gd name="connsiteX19" fmla="*/ 523797 w 2063611"/>
              <a:gd name="connsiteY19" fmla="*/ 839152 h 4128833"/>
              <a:gd name="connsiteX20" fmla="*/ 561897 w 2063611"/>
              <a:gd name="connsiteY20" fmla="*/ 905827 h 4128833"/>
              <a:gd name="connsiteX21" fmla="*/ 495222 w 2063611"/>
              <a:gd name="connsiteY21" fmla="*/ 951547 h 4128833"/>
              <a:gd name="connsiteX22" fmla="*/ 402830 w 2063611"/>
              <a:gd name="connsiteY22" fmla="*/ 965835 h 4128833"/>
              <a:gd name="connsiteX23" fmla="*/ 539990 w 2063611"/>
              <a:gd name="connsiteY23" fmla="*/ 1060132 h 4128833"/>
              <a:gd name="connsiteX24" fmla="*/ 722870 w 2063611"/>
              <a:gd name="connsiteY24" fmla="*/ 1148715 h 4128833"/>
              <a:gd name="connsiteX25" fmla="*/ 401877 w 2063611"/>
              <a:gd name="connsiteY25" fmla="*/ 1197292 h 4128833"/>
              <a:gd name="connsiteX26" fmla="*/ 523797 w 2063611"/>
              <a:gd name="connsiteY26" fmla="*/ 1303020 h 4128833"/>
              <a:gd name="connsiteX27" fmla="*/ 359015 w 2063611"/>
              <a:gd name="connsiteY27" fmla="*/ 1358265 h 4128833"/>
              <a:gd name="connsiteX28" fmla="*/ 630477 w 2063611"/>
              <a:gd name="connsiteY28" fmla="*/ 1405890 h 4128833"/>
              <a:gd name="connsiteX29" fmla="*/ 610475 w 2063611"/>
              <a:gd name="connsiteY29" fmla="*/ 1480185 h 4128833"/>
              <a:gd name="connsiteX30" fmla="*/ 279005 w 2063611"/>
              <a:gd name="connsiteY30" fmla="*/ 1581150 h 4128833"/>
              <a:gd name="connsiteX31" fmla="*/ 543800 w 2063611"/>
              <a:gd name="connsiteY31" fmla="*/ 1681162 h 4128833"/>
              <a:gd name="connsiteX32" fmla="*/ 620000 w 2063611"/>
              <a:gd name="connsiteY32" fmla="*/ 1659255 h 4128833"/>
              <a:gd name="connsiteX33" fmla="*/ 727632 w 2063611"/>
              <a:gd name="connsiteY33" fmla="*/ 1655445 h 4128833"/>
              <a:gd name="connsiteX34" fmla="*/ 597140 w 2063611"/>
              <a:gd name="connsiteY34" fmla="*/ 1752600 h 4128833"/>
              <a:gd name="connsiteX35" fmla="*/ 210425 w 2063611"/>
              <a:gd name="connsiteY35" fmla="*/ 1787842 h 4128833"/>
              <a:gd name="connsiteX36" fmla="*/ 207567 w 2063611"/>
              <a:gd name="connsiteY36" fmla="*/ 1855470 h 4128833"/>
              <a:gd name="connsiteX37" fmla="*/ 328535 w 2063611"/>
              <a:gd name="connsiteY37" fmla="*/ 1906905 h 4128833"/>
              <a:gd name="connsiteX38" fmla="*/ 465695 w 2063611"/>
              <a:gd name="connsiteY38" fmla="*/ 1909762 h 4128833"/>
              <a:gd name="connsiteX39" fmla="*/ 546657 w 2063611"/>
              <a:gd name="connsiteY39" fmla="*/ 1945957 h 4128833"/>
              <a:gd name="connsiteX40" fmla="*/ 595235 w 2063611"/>
              <a:gd name="connsiteY40" fmla="*/ 1997392 h 4128833"/>
              <a:gd name="connsiteX41" fmla="*/ 268527 w 2063611"/>
              <a:gd name="connsiteY41" fmla="*/ 2017395 h 4128833"/>
              <a:gd name="connsiteX42" fmla="*/ 229475 w 2063611"/>
              <a:gd name="connsiteY42" fmla="*/ 2042160 h 4128833"/>
              <a:gd name="connsiteX43" fmla="*/ 255192 w 2063611"/>
              <a:gd name="connsiteY43" fmla="*/ 2085022 h 4128833"/>
              <a:gd name="connsiteX44" fmla="*/ 413307 w 2063611"/>
              <a:gd name="connsiteY44" fmla="*/ 2144077 h 4128833"/>
              <a:gd name="connsiteX45" fmla="*/ 473315 w 2063611"/>
              <a:gd name="connsiteY45" fmla="*/ 2166937 h 4128833"/>
              <a:gd name="connsiteX46" fmla="*/ 262812 w 2063611"/>
              <a:gd name="connsiteY46" fmla="*/ 2221230 h 4128833"/>
              <a:gd name="connsiteX47" fmla="*/ 98982 w 2063611"/>
              <a:gd name="connsiteY47" fmla="*/ 2243137 h 4128833"/>
              <a:gd name="connsiteX48" fmla="*/ 38022 w 2063611"/>
              <a:gd name="connsiteY48" fmla="*/ 2283142 h 4128833"/>
              <a:gd name="connsiteX49" fmla="*/ 77075 w 2063611"/>
              <a:gd name="connsiteY49" fmla="*/ 2346007 h 4128833"/>
              <a:gd name="connsiteX50" fmla="*/ 196137 w 2063611"/>
              <a:gd name="connsiteY50" fmla="*/ 2437447 h 4128833"/>
              <a:gd name="connsiteX51" fmla="*/ 165657 w 2063611"/>
              <a:gd name="connsiteY51" fmla="*/ 2471737 h 4128833"/>
              <a:gd name="connsiteX52" fmla="*/ 194232 w 2063611"/>
              <a:gd name="connsiteY52" fmla="*/ 2512695 h 4128833"/>
              <a:gd name="connsiteX53" fmla="*/ 294245 w 2063611"/>
              <a:gd name="connsiteY53" fmla="*/ 2551747 h 4128833"/>
              <a:gd name="connsiteX54" fmla="*/ 69455 w 2063611"/>
              <a:gd name="connsiteY54" fmla="*/ 2582227 h 4128833"/>
              <a:gd name="connsiteX55" fmla="*/ 51357 w 2063611"/>
              <a:gd name="connsiteY55" fmla="*/ 2652712 h 4128833"/>
              <a:gd name="connsiteX56" fmla="*/ 103745 w 2063611"/>
              <a:gd name="connsiteY56" fmla="*/ 2686050 h 4128833"/>
              <a:gd name="connsiteX57" fmla="*/ 207567 w 2063611"/>
              <a:gd name="connsiteY57" fmla="*/ 2720340 h 4128833"/>
              <a:gd name="connsiteX58" fmla="*/ 255192 w 2063611"/>
              <a:gd name="connsiteY58" fmla="*/ 2748915 h 4128833"/>
              <a:gd name="connsiteX59" fmla="*/ 351395 w 2063611"/>
              <a:gd name="connsiteY59" fmla="*/ 2726055 h 4128833"/>
              <a:gd name="connsiteX60" fmla="*/ 247572 w 2063611"/>
              <a:gd name="connsiteY60" fmla="*/ 2751772 h 4128833"/>
              <a:gd name="connsiteX61" fmla="*/ 38022 w 2063611"/>
              <a:gd name="connsiteY61" fmla="*/ 2799397 h 4128833"/>
              <a:gd name="connsiteX62" fmla="*/ 38975 w 2063611"/>
              <a:gd name="connsiteY62" fmla="*/ 2858452 h 4128833"/>
              <a:gd name="connsiteX63" fmla="*/ 81837 w 2063611"/>
              <a:gd name="connsiteY63" fmla="*/ 2887980 h 4128833"/>
              <a:gd name="connsiteX64" fmla="*/ 148512 w 2063611"/>
              <a:gd name="connsiteY64" fmla="*/ 2895600 h 4128833"/>
              <a:gd name="connsiteX65" fmla="*/ 336155 w 2063611"/>
              <a:gd name="connsiteY65" fmla="*/ 2907030 h 4128833"/>
              <a:gd name="connsiteX66" fmla="*/ 294245 w 2063611"/>
              <a:gd name="connsiteY66" fmla="*/ 2948940 h 4128833"/>
              <a:gd name="connsiteX67" fmla="*/ 354252 w 2063611"/>
              <a:gd name="connsiteY67" fmla="*/ 2973705 h 4128833"/>
              <a:gd name="connsiteX68" fmla="*/ 504747 w 2063611"/>
              <a:gd name="connsiteY68" fmla="*/ 3022282 h 4128833"/>
              <a:gd name="connsiteX69" fmla="*/ 596187 w 2063611"/>
              <a:gd name="connsiteY69" fmla="*/ 3050857 h 4128833"/>
              <a:gd name="connsiteX70" fmla="*/ 818120 w 2063611"/>
              <a:gd name="connsiteY70" fmla="*/ 2947035 h 4128833"/>
              <a:gd name="connsiteX71" fmla="*/ 950517 w 2063611"/>
              <a:gd name="connsiteY71" fmla="*/ 2920365 h 4128833"/>
              <a:gd name="connsiteX72" fmla="*/ 919792 w 2063611"/>
              <a:gd name="connsiteY72" fmla="*/ 4127603 h 4128833"/>
              <a:gd name="connsiteX73" fmla="*/ 1150635 w 2063611"/>
              <a:gd name="connsiteY73" fmla="*/ 4116844 h 4128833"/>
              <a:gd name="connsiteX74" fmla="*/ 1112442 w 2063611"/>
              <a:gd name="connsiteY74" fmla="*/ 3013710 h 4128833"/>
              <a:gd name="connsiteX75" fmla="*/ 1184832 w 2063611"/>
              <a:gd name="connsiteY75" fmla="*/ 2989897 h 4128833"/>
              <a:gd name="connsiteX76" fmla="*/ 1461057 w 2063611"/>
              <a:gd name="connsiteY76" fmla="*/ 3019425 h 4128833"/>
              <a:gd name="connsiteX77" fmla="*/ 1554402 w 2063611"/>
              <a:gd name="connsiteY77" fmla="*/ 2995612 h 4128833"/>
              <a:gd name="connsiteX78" fmla="*/ 1672512 w 2063611"/>
              <a:gd name="connsiteY78" fmla="*/ 3023235 h 4128833"/>
              <a:gd name="connsiteX79" fmla="*/ 1741092 w 2063611"/>
              <a:gd name="connsiteY79" fmla="*/ 2988945 h 4128833"/>
              <a:gd name="connsiteX80" fmla="*/ 1886825 w 2063611"/>
              <a:gd name="connsiteY80" fmla="*/ 3002280 h 4128833"/>
              <a:gd name="connsiteX81" fmla="*/ 1881110 w 2063611"/>
              <a:gd name="connsiteY81" fmla="*/ 2937510 h 4128833"/>
              <a:gd name="connsiteX82" fmla="*/ 1957310 w 2063611"/>
              <a:gd name="connsiteY82" fmla="*/ 2940367 h 4128833"/>
              <a:gd name="connsiteX83" fmla="*/ 1941117 w 2063611"/>
              <a:gd name="connsiteY83" fmla="*/ 2906077 h 4128833"/>
              <a:gd name="connsiteX84" fmla="*/ 1836342 w 2063611"/>
              <a:gd name="connsiteY84" fmla="*/ 2846070 h 4128833"/>
              <a:gd name="connsiteX85" fmla="*/ 1876347 w 2063611"/>
              <a:gd name="connsiteY85" fmla="*/ 2811780 h 4128833"/>
              <a:gd name="connsiteX86" fmla="*/ 1902065 w 2063611"/>
              <a:gd name="connsiteY86" fmla="*/ 2783205 h 4128833"/>
              <a:gd name="connsiteX87" fmla="*/ 2024937 w 2063611"/>
              <a:gd name="connsiteY87" fmla="*/ 2750820 h 4128833"/>
              <a:gd name="connsiteX88" fmla="*/ 2029700 w 2063611"/>
              <a:gd name="connsiteY88" fmla="*/ 2704147 h 4128833"/>
              <a:gd name="connsiteX89" fmla="*/ 2001125 w 2063611"/>
              <a:gd name="connsiteY89" fmla="*/ 2663190 h 4128833"/>
              <a:gd name="connsiteX90" fmla="*/ 1936355 w 2063611"/>
              <a:gd name="connsiteY90" fmla="*/ 2638425 h 4128833"/>
              <a:gd name="connsiteX91" fmla="*/ 1785860 w 2063611"/>
              <a:gd name="connsiteY91" fmla="*/ 2644140 h 4128833"/>
              <a:gd name="connsiteX92" fmla="*/ 1490585 w 2063611"/>
              <a:gd name="connsiteY92" fmla="*/ 2531745 h 4128833"/>
              <a:gd name="connsiteX93" fmla="*/ 1584882 w 2063611"/>
              <a:gd name="connsiteY93" fmla="*/ 2527935 h 4128833"/>
              <a:gd name="connsiteX94" fmla="*/ 1817292 w 2063611"/>
              <a:gd name="connsiteY94" fmla="*/ 2559367 h 4128833"/>
              <a:gd name="connsiteX95" fmla="*/ 1931592 w 2063611"/>
              <a:gd name="connsiteY95" fmla="*/ 2442210 h 4128833"/>
              <a:gd name="connsiteX96" fmla="*/ 1993505 w 2063611"/>
              <a:gd name="connsiteY96" fmla="*/ 2409825 h 4128833"/>
              <a:gd name="connsiteX97" fmla="*/ 1985885 w 2063611"/>
              <a:gd name="connsiteY97" fmla="*/ 2380297 h 4128833"/>
              <a:gd name="connsiteX98" fmla="*/ 1542020 w 2063611"/>
              <a:gd name="connsiteY98" fmla="*/ 2321242 h 4128833"/>
              <a:gd name="connsiteX99" fmla="*/ 1547735 w 2063611"/>
              <a:gd name="connsiteY99" fmla="*/ 2275522 h 4128833"/>
              <a:gd name="connsiteX100" fmla="*/ 1816340 w 2063611"/>
              <a:gd name="connsiteY100" fmla="*/ 2284095 h 4128833"/>
              <a:gd name="connsiteX101" fmla="*/ 1987790 w 2063611"/>
              <a:gd name="connsiteY101" fmla="*/ 2151697 h 4128833"/>
              <a:gd name="connsiteX102" fmla="*/ 2006840 w 2063611"/>
              <a:gd name="connsiteY102" fmla="*/ 2117407 h 4128833"/>
              <a:gd name="connsiteX103" fmla="*/ 1692515 w 2063611"/>
              <a:gd name="connsiteY103" fmla="*/ 2054542 h 4128833"/>
              <a:gd name="connsiteX104" fmla="*/ 1801100 w 2063611"/>
              <a:gd name="connsiteY104" fmla="*/ 2020252 h 4128833"/>
              <a:gd name="connsiteX105" fmla="*/ 1829675 w 2063611"/>
              <a:gd name="connsiteY105" fmla="*/ 1993582 h 4128833"/>
              <a:gd name="connsiteX106" fmla="*/ 1868727 w 2063611"/>
              <a:gd name="connsiteY106" fmla="*/ 1927860 h 4128833"/>
              <a:gd name="connsiteX107" fmla="*/ 1593455 w 2063611"/>
              <a:gd name="connsiteY107" fmla="*/ 1862137 h 4128833"/>
              <a:gd name="connsiteX108" fmla="*/ 1816340 w 2063611"/>
              <a:gd name="connsiteY108" fmla="*/ 1730692 h 4128833"/>
              <a:gd name="connsiteX109" fmla="*/ 1584882 w 2063611"/>
              <a:gd name="connsiteY109" fmla="*/ 1722120 h 4128833"/>
              <a:gd name="connsiteX110" fmla="*/ 1632507 w 2063611"/>
              <a:gd name="connsiteY110" fmla="*/ 1685925 h 4128833"/>
              <a:gd name="connsiteX111" fmla="*/ 1641080 w 2063611"/>
              <a:gd name="connsiteY111" fmla="*/ 1644967 h 4128833"/>
              <a:gd name="connsiteX112" fmla="*/ 1430577 w 2063611"/>
              <a:gd name="connsiteY112" fmla="*/ 1605915 h 4128833"/>
              <a:gd name="connsiteX113" fmla="*/ 1512492 w 2063611"/>
              <a:gd name="connsiteY113" fmla="*/ 1549717 h 4128833"/>
              <a:gd name="connsiteX114" fmla="*/ 1690610 w 2063611"/>
              <a:gd name="connsiteY114" fmla="*/ 1452562 h 4128833"/>
              <a:gd name="connsiteX115" fmla="*/ 1532495 w 2063611"/>
              <a:gd name="connsiteY115" fmla="*/ 1428750 h 4128833"/>
              <a:gd name="connsiteX116" fmla="*/ 1513445 w 2063611"/>
              <a:gd name="connsiteY116" fmla="*/ 1381125 h 4128833"/>
              <a:gd name="connsiteX117" fmla="*/ 1275320 w 2063611"/>
              <a:gd name="connsiteY117" fmla="*/ 1353502 h 4128833"/>
              <a:gd name="connsiteX118" fmla="*/ 1561070 w 2063611"/>
              <a:gd name="connsiteY118" fmla="*/ 1321117 h 4128833"/>
              <a:gd name="connsiteX119" fmla="*/ 1586787 w 2063611"/>
              <a:gd name="connsiteY119" fmla="*/ 1202055 h 4128833"/>
              <a:gd name="connsiteX120" fmla="*/ 1433435 w 2063611"/>
              <a:gd name="connsiteY120" fmla="*/ 1143952 h 4128833"/>
              <a:gd name="connsiteX121" fmla="*/ 1120062 w 2063611"/>
              <a:gd name="connsiteY121" fmla="*/ 1087755 h 4128833"/>
              <a:gd name="connsiteX122" fmla="*/ 1302942 w 2063611"/>
              <a:gd name="connsiteY122" fmla="*/ 1102042 h 4128833"/>
              <a:gd name="connsiteX123" fmla="*/ 1399145 w 2063611"/>
              <a:gd name="connsiteY123" fmla="*/ 1087755 h 4128833"/>
              <a:gd name="connsiteX124" fmla="*/ 1501062 w 2063611"/>
              <a:gd name="connsiteY124" fmla="*/ 1033462 h 4128833"/>
              <a:gd name="connsiteX125" fmla="*/ 1524875 w 2063611"/>
              <a:gd name="connsiteY125" fmla="*/ 962025 h 4128833"/>
              <a:gd name="connsiteX126" fmla="*/ 1414385 w 2063611"/>
              <a:gd name="connsiteY126" fmla="*/ 931545 h 4128833"/>
              <a:gd name="connsiteX127" fmla="*/ 1147685 w 2063611"/>
              <a:gd name="connsiteY127" fmla="*/ 896302 h 4128833"/>
              <a:gd name="connsiteX128" fmla="*/ 1297227 w 2063611"/>
              <a:gd name="connsiteY128" fmla="*/ 877252 h 4128833"/>
              <a:gd name="connsiteX129" fmla="*/ 1344852 w 2063611"/>
              <a:gd name="connsiteY129" fmla="*/ 861060 h 4128833"/>
              <a:gd name="connsiteX130" fmla="*/ 1473440 w 2063611"/>
              <a:gd name="connsiteY130" fmla="*/ 824865 h 4128833"/>
              <a:gd name="connsiteX131" fmla="*/ 1356282 w 2063611"/>
              <a:gd name="connsiteY131" fmla="*/ 791527 h 4128833"/>
              <a:gd name="connsiteX132" fmla="*/ 1123872 w 2063611"/>
              <a:gd name="connsiteY132" fmla="*/ 748665 h 4128833"/>
              <a:gd name="connsiteX133" fmla="*/ 1012430 w 2063611"/>
              <a:gd name="connsiteY133" fmla="*/ 648652 h 4128833"/>
              <a:gd name="connsiteX134" fmla="*/ 1081010 w 2063611"/>
              <a:gd name="connsiteY134" fmla="*/ 666750 h 4128833"/>
              <a:gd name="connsiteX135" fmla="*/ 1237220 w 2063611"/>
              <a:gd name="connsiteY135" fmla="*/ 720090 h 4128833"/>
              <a:gd name="connsiteX136" fmla="*/ 1382000 w 2063611"/>
              <a:gd name="connsiteY136" fmla="*/ 660082 h 4128833"/>
              <a:gd name="connsiteX137" fmla="*/ 1167687 w 2063611"/>
              <a:gd name="connsiteY137" fmla="*/ 582930 h 4128833"/>
              <a:gd name="connsiteX138" fmla="*/ 1173402 w 2063611"/>
              <a:gd name="connsiteY138" fmla="*/ 506730 h 4128833"/>
              <a:gd name="connsiteX139" fmla="*/ 1221027 w 2063611"/>
              <a:gd name="connsiteY139" fmla="*/ 408622 h 4128833"/>
              <a:gd name="connsiteX140" fmla="*/ 1244840 w 2063611"/>
              <a:gd name="connsiteY140" fmla="*/ 291465 h 4128833"/>
              <a:gd name="connsiteX141" fmla="*/ 1028622 w 2063611"/>
              <a:gd name="connsiteY141" fmla="*/ 443865 h 4128833"/>
              <a:gd name="connsiteX142" fmla="*/ 1051482 w 2063611"/>
              <a:gd name="connsiteY142" fmla="*/ 315277 h 4128833"/>
              <a:gd name="connsiteX143" fmla="*/ 1045767 w 2063611"/>
              <a:gd name="connsiteY143" fmla="*/ 244792 h 4128833"/>
              <a:gd name="connsiteX144" fmla="*/ 1105775 w 2063611"/>
              <a:gd name="connsiteY144" fmla="*/ 204787 h 4128833"/>
              <a:gd name="connsiteX145" fmla="*/ 1057197 w 2063611"/>
              <a:gd name="connsiteY145" fmla="*/ 178117 h 4128833"/>
              <a:gd name="connsiteX146" fmla="*/ 984807 w 2063611"/>
              <a:gd name="connsiteY146" fmla="*/ 184785 h 4128833"/>
              <a:gd name="connsiteX147" fmla="*/ 989570 w 2063611"/>
              <a:gd name="connsiteY147" fmla="*/ 104775 h 4128833"/>
              <a:gd name="connsiteX148" fmla="*/ 941945 w 2063611"/>
              <a:gd name="connsiteY148" fmla="*/ 0 h 4128833"/>
              <a:gd name="connsiteX149" fmla="*/ 941945 w 2063611"/>
              <a:gd name="connsiteY149" fmla="*/ 0 h 4128833"/>
              <a:gd name="connsiteX150" fmla="*/ 941945 w 2063611"/>
              <a:gd name="connsiteY150" fmla="*/ 0 h 4128833"/>
              <a:gd name="connsiteX151" fmla="*/ 879080 w 2063611"/>
              <a:gd name="connsiteY151" fmla="*/ 280035 h 4128833"/>
              <a:gd name="connsiteX152" fmla="*/ 900987 w 2063611"/>
              <a:gd name="connsiteY152" fmla="*/ 320040 h 4128833"/>
              <a:gd name="connsiteX153" fmla="*/ 879080 w 2063611"/>
              <a:gd name="connsiteY153" fmla="*/ 280035 h 4128833"/>
              <a:gd name="connsiteX154" fmla="*/ 856220 w 2063611"/>
              <a:gd name="connsiteY154" fmla="*/ 397192 h 4128833"/>
              <a:gd name="connsiteX155" fmla="*/ 869555 w 2063611"/>
              <a:gd name="connsiteY155" fmla="*/ 428625 h 4128833"/>
              <a:gd name="connsiteX156" fmla="*/ 856220 w 2063611"/>
              <a:gd name="connsiteY156" fmla="*/ 397192 h 4128833"/>
              <a:gd name="connsiteX157" fmla="*/ 1109585 w 2063611"/>
              <a:gd name="connsiteY157" fmla="*/ 462915 h 4128833"/>
              <a:gd name="connsiteX158" fmla="*/ 1059102 w 2063611"/>
              <a:gd name="connsiteY158" fmla="*/ 503872 h 4128833"/>
              <a:gd name="connsiteX159" fmla="*/ 1109585 w 2063611"/>
              <a:gd name="connsiteY159" fmla="*/ 462915 h 4128833"/>
              <a:gd name="connsiteX160" fmla="*/ 1001952 w 2063611"/>
              <a:gd name="connsiteY160" fmla="*/ 577215 h 4128833"/>
              <a:gd name="connsiteX161" fmla="*/ 1021955 w 2063611"/>
              <a:gd name="connsiteY161" fmla="*/ 592455 h 4128833"/>
              <a:gd name="connsiteX162" fmla="*/ 1001952 w 2063611"/>
              <a:gd name="connsiteY162" fmla="*/ 577215 h 4128833"/>
              <a:gd name="connsiteX163" fmla="*/ 1001952 w 2063611"/>
              <a:gd name="connsiteY163" fmla="*/ 577215 h 4128833"/>
              <a:gd name="connsiteX164" fmla="*/ 1103870 w 2063611"/>
              <a:gd name="connsiteY164" fmla="*/ 596265 h 4128833"/>
              <a:gd name="connsiteX165" fmla="*/ 1103870 w 2063611"/>
              <a:gd name="connsiteY165" fmla="*/ 596265 h 4128833"/>
              <a:gd name="connsiteX166" fmla="*/ 1243887 w 2063611"/>
              <a:gd name="connsiteY166" fmla="*/ 625792 h 4128833"/>
              <a:gd name="connsiteX167" fmla="*/ 1243887 w 2063611"/>
              <a:gd name="connsiteY167" fmla="*/ 625792 h 4128833"/>
              <a:gd name="connsiteX168" fmla="*/ 1025765 w 2063611"/>
              <a:gd name="connsiteY168" fmla="*/ 753427 h 4128833"/>
              <a:gd name="connsiteX169" fmla="*/ 1021002 w 2063611"/>
              <a:gd name="connsiteY169" fmla="*/ 773430 h 4128833"/>
              <a:gd name="connsiteX170" fmla="*/ 1025765 w 2063611"/>
              <a:gd name="connsiteY170" fmla="*/ 753427 h 4128833"/>
              <a:gd name="connsiteX171" fmla="*/ 1025765 w 2063611"/>
              <a:gd name="connsiteY171" fmla="*/ 753427 h 4128833"/>
              <a:gd name="connsiteX172" fmla="*/ 954327 w 2063611"/>
              <a:gd name="connsiteY172" fmla="*/ 860107 h 4128833"/>
              <a:gd name="connsiteX173" fmla="*/ 954327 w 2063611"/>
              <a:gd name="connsiteY173" fmla="*/ 860107 h 4128833"/>
              <a:gd name="connsiteX174" fmla="*/ 1029575 w 2063611"/>
              <a:gd name="connsiteY174" fmla="*/ 877252 h 4128833"/>
              <a:gd name="connsiteX175" fmla="*/ 1029575 w 2063611"/>
              <a:gd name="connsiteY175" fmla="*/ 877252 h 4128833"/>
              <a:gd name="connsiteX176" fmla="*/ 914322 w 2063611"/>
              <a:gd name="connsiteY176" fmla="*/ 881062 h 4128833"/>
              <a:gd name="connsiteX177" fmla="*/ 914322 w 2063611"/>
              <a:gd name="connsiteY177" fmla="*/ 881062 h 4128833"/>
              <a:gd name="connsiteX178" fmla="*/ 867650 w 2063611"/>
              <a:gd name="connsiteY178" fmla="*/ 897255 h 4128833"/>
              <a:gd name="connsiteX179" fmla="*/ 867650 w 2063611"/>
              <a:gd name="connsiteY179" fmla="*/ 897255 h 4128833"/>
              <a:gd name="connsiteX180" fmla="*/ 674292 w 2063611"/>
              <a:gd name="connsiteY180" fmla="*/ 897255 h 4128833"/>
              <a:gd name="connsiteX181" fmla="*/ 770495 w 2063611"/>
              <a:gd name="connsiteY181" fmla="*/ 939165 h 4128833"/>
              <a:gd name="connsiteX182" fmla="*/ 674292 w 2063611"/>
              <a:gd name="connsiteY182" fmla="*/ 897255 h 4128833"/>
              <a:gd name="connsiteX183" fmla="*/ 1525827 w 2063611"/>
              <a:gd name="connsiteY183" fmla="*/ 1320165 h 4128833"/>
              <a:gd name="connsiteX184" fmla="*/ 1525827 w 2063611"/>
              <a:gd name="connsiteY184" fmla="*/ 1320165 h 4128833"/>
              <a:gd name="connsiteX185" fmla="*/ 750492 w 2063611"/>
              <a:gd name="connsiteY185" fmla="*/ 1416367 h 4128833"/>
              <a:gd name="connsiteX186" fmla="*/ 750492 w 2063611"/>
              <a:gd name="connsiteY186" fmla="*/ 1416367 h 4128833"/>
              <a:gd name="connsiteX187" fmla="*/ 1551545 w 2063611"/>
              <a:gd name="connsiteY187" fmla="*/ 1757362 h 4128833"/>
              <a:gd name="connsiteX188" fmla="*/ 1551545 w 2063611"/>
              <a:gd name="connsiteY188" fmla="*/ 1757362 h 4128833"/>
              <a:gd name="connsiteX189" fmla="*/ 1759190 w 2063611"/>
              <a:gd name="connsiteY189" fmla="*/ 1800225 h 4128833"/>
              <a:gd name="connsiteX190" fmla="*/ 1759190 w 2063611"/>
              <a:gd name="connsiteY190" fmla="*/ 1800225 h 4128833"/>
              <a:gd name="connsiteX191" fmla="*/ 1762047 w 2063611"/>
              <a:gd name="connsiteY191" fmla="*/ 1999297 h 4128833"/>
              <a:gd name="connsiteX192" fmla="*/ 1762047 w 2063611"/>
              <a:gd name="connsiteY192" fmla="*/ 1999297 h 4128833"/>
              <a:gd name="connsiteX193" fmla="*/ 144702 w 2063611"/>
              <a:gd name="connsiteY193" fmla="*/ 2322195 h 4128833"/>
              <a:gd name="connsiteX194" fmla="*/ 144702 w 2063611"/>
              <a:gd name="connsiteY194" fmla="*/ 2322195 h 4128833"/>
              <a:gd name="connsiteX195" fmla="*/ 294245 w 2063611"/>
              <a:gd name="connsiteY195" fmla="*/ 2390775 h 4128833"/>
              <a:gd name="connsiteX196" fmla="*/ 461885 w 2063611"/>
              <a:gd name="connsiteY196" fmla="*/ 2419350 h 4128833"/>
              <a:gd name="connsiteX197" fmla="*/ 294245 w 2063611"/>
              <a:gd name="connsiteY197" fmla="*/ 2390775 h 4128833"/>
              <a:gd name="connsiteX198" fmla="*/ 510462 w 2063611"/>
              <a:gd name="connsiteY198" fmla="*/ 2399347 h 4128833"/>
              <a:gd name="connsiteX199" fmla="*/ 510462 w 2063611"/>
              <a:gd name="connsiteY199" fmla="*/ 2399347 h 4128833"/>
              <a:gd name="connsiteX200" fmla="*/ 416165 w 2063611"/>
              <a:gd name="connsiteY200" fmla="*/ 2728912 h 4128833"/>
              <a:gd name="connsiteX201" fmla="*/ 416165 w 2063611"/>
              <a:gd name="connsiteY201" fmla="*/ 2728912 h 4128833"/>
              <a:gd name="connsiteX0" fmla="*/ 941945 w 2063611"/>
              <a:gd name="connsiteY0" fmla="*/ 0 h 4121273"/>
              <a:gd name="connsiteX1" fmla="*/ 876222 w 2063611"/>
              <a:gd name="connsiteY1" fmla="*/ 98107 h 4121273"/>
              <a:gd name="connsiteX2" fmla="*/ 901940 w 2063611"/>
              <a:gd name="connsiteY2" fmla="*/ 231457 h 4121273"/>
              <a:gd name="connsiteX3" fmla="*/ 826692 w 2063611"/>
              <a:gd name="connsiteY3" fmla="*/ 186690 h 4121273"/>
              <a:gd name="connsiteX4" fmla="*/ 810500 w 2063611"/>
              <a:gd name="connsiteY4" fmla="*/ 294322 h 4121273"/>
              <a:gd name="connsiteX5" fmla="*/ 802880 w 2063611"/>
              <a:gd name="connsiteY5" fmla="*/ 320992 h 4121273"/>
              <a:gd name="connsiteX6" fmla="*/ 677150 w 2063611"/>
              <a:gd name="connsiteY6" fmla="*/ 374332 h 4121273"/>
              <a:gd name="connsiteX7" fmla="*/ 696200 w 2063611"/>
              <a:gd name="connsiteY7" fmla="*/ 443865 h 4121273"/>
              <a:gd name="connsiteX8" fmla="*/ 707630 w 2063611"/>
              <a:gd name="connsiteY8" fmla="*/ 532447 h 4121273"/>
              <a:gd name="connsiteX9" fmla="*/ 820977 w 2063611"/>
              <a:gd name="connsiteY9" fmla="*/ 566737 h 4121273"/>
              <a:gd name="connsiteX10" fmla="*/ 940040 w 2063611"/>
              <a:gd name="connsiteY10" fmla="*/ 570547 h 4121273"/>
              <a:gd name="connsiteX11" fmla="*/ 724775 w 2063611"/>
              <a:gd name="connsiteY11" fmla="*/ 611505 h 4121273"/>
              <a:gd name="connsiteX12" fmla="*/ 523797 w 2063611"/>
              <a:gd name="connsiteY12" fmla="*/ 594360 h 4121273"/>
              <a:gd name="connsiteX13" fmla="*/ 590472 w 2063611"/>
              <a:gd name="connsiteY13" fmla="*/ 641985 h 4121273"/>
              <a:gd name="connsiteX14" fmla="*/ 621905 w 2063611"/>
              <a:gd name="connsiteY14" fmla="*/ 681037 h 4121273"/>
              <a:gd name="connsiteX15" fmla="*/ 707630 w 2063611"/>
              <a:gd name="connsiteY15" fmla="*/ 721042 h 4121273"/>
              <a:gd name="connsiteX16" fmla="*/ 940040 w 2063611"/>
              <a:gd name="connsiteY16" fmla="*/ 681990 h 4121273"/>
              <a:gd name="connsiteX17" fmla="*/ 667625 w 2063611"/>
              <a:gd name="connsiteY17" fmla="*/ 751522 h 4121273"/>
              <a:gd name="connsiteX18" fmla="*/ 520940 w 2063611"/>
              <a:gd name="connsiteY18" fmla="*/ 781050 h 4121273"/>
              <a:gd name="connsiteX19" fmla="*/ 523797 w 2063611"/>
              <a:gd name="connsiteY19" fmla="*/ 839152 h 4121273"/>
              <a:gd name="connsiteX20" fmla="*/ 561897 w 2063611"/>
              <a:gd name="connsiteY20" fmla="*/ 905827 h 4121273"/>
              <a:gd name="connsiteX21" fmla="*/ 495222 w 2063611"/>
              <a:gd name="connsiteY21" fmla="*/ 951547 h 4121273"/>
              <a:gd name="connsiteX22" fmla="*/ 402830 w 2063611"/>
              <a:gd name="connsiteY22" fmla="*/ 965835 h 4121273"/>
              <a:gd name="connsiteX23" fmla="*/ 539990 w 2063611"/>
              <a:gd name="connsiteY23" fmla="*/ 1060132 h 4121273"/>
              <a:gd name="connsiteX24" fmla="*/ 722870 w 2063611"/>
              <a:gd name="connsiteY24" fmla="*/ 1148715 h 4121273"/>
              <a:gd name="connsiteX25" fmla="*/ 401877 w 2063611"/>
              <a:gd name="connsiteY25" fmla="*/ 1197292 h 4121273"/>
              <a:gd name="connsiteX26" fmla="*/ 523797 w 2063611"/>
              <a:gd name="connsiteY26" fmla="*/ 1303020 h 4121273"/>
              <a:gd name="connsiteX27" fmla="*/ 359015 w 2063611"/>
              <a:gd name="connsiteY27" fmla="*/ 1358265 h 4121273"/>
              <a:gd name="connsiteX28" fmla="*/ 630477 w 2063611"/>
              <a:gd name="connsiteY28" fmla="*/ 1405890 h 4121273"/>
              <a:gd name="connsiteX29" fmla="*/ 610475 w 2063611"/>
              <a:gd name="connsiteY29" fmla="*/ 1480185 h 4121273"/>
              <a:gd name="connsiteX30" fmla="*/ 279005 w 2063611"/>
              <a:gd name="connsiteY30" fmla="*/ 1581150 h 4121273"/>
              <a:gd name="connsiteX31" fmla="*/ 543800 w 2063611"/>
              <a:gd name="connsiteY31" fmla="*/ 1681162 h 4121273"/>
              <a:gd name="connsiteX32" fmla="*/ 620000 w 2063611"/>
              <a:gd name="connsiteY32" fmla="*/ 1659255 h 4121273"/>
              <a:gd name="connsiteX33" fmla="*/ 727632 w 2063611"/>
              <a:gd name="connsiteY33" fmla="*/ 1655445 h 4121273"/>
              <a:gd name="connsiteX34" fmla="*/ 597140 w 2063611"/>
              <a:gd name="connsiteY34" fmla="*/ 1752600 h 4121273"/>
              <a:gd name="connsiteX35" fmla="*/ 210425 w 2063611"/>
              <a:gd name="connsiteY35" fmla="*/ 1787842 h 4121273"/>
              <a:gd name="connsiteX36" fmla="*/ 207567 w 2063611"/>
              <a:gd name="connsiteY36" fmla="*/ 1855470 h 4121273"/>
              <a:gd name="connsiteX37" fmla="*/ 328535 w 2063611"/>
              <a:gd name="connsiteY37" fmla="*/ 1906905 h 4121273"/>
              <a:gd name="connsiteX38" fmla="*/ 465695 w 2063611"/>
              <a:gd name="connsiteY38" fmla="*/ 1909762 h 4121273"/>
              <a:gd name="connsiteX39" fmla="*/ 546657 w 2063611"/>
              <a:gd name="connsiteY39" fmla="*/ 1945957 h 4121273"/>
              <a:gd name="connsiteX40" fmla="*/ 595235 w 2063611"/>
              <a:gd name="connsiteY40" fmla="*/ 1997392 h 4121273"/>
              <a:gd name="connsiteX41" fmla="*/ 268527 w 2063611"/>
              <a:gd name="connsiteY41" fmla="*/ 2017395 h 4121273"/>
              <a:gd name="connsiteX42" fmla="*/ 229475 w 2063611"/>
              <a:gd name="connsiteY42" fmla="*/ 2042160 h 4121273"/>
              <a:gd name="connsiteX43" fmla="*/ 255192 w 2063611"/>
              <a:gd name="connsiteY43" fmla="*/ 2085022 h 4121273"/>
              <a:gd name="connsiteX44" fmla="*/ 413307 w 2063611"/>
              <a:gd name="connsiteY44" fmla="*/ 2144077 h 4121273"/>
              <a:gd name="connsiteX45" fmla="*/ 473315 w 2063611"/>
              <a:gd name="connsiteY45" fmla="*/ 2166937 h 4121273"/>
              <a:gd name="connsiteX46" fmla="*/ 262812 w 2063611"/>
              <a:gd name="connsiteY46" fmla="*/ 2221230 h 4121273"/>
              <a:gd name="connsiteX47" fmla="*/ 98982 w 2063611"/>
              <a:gd name="connsiteY47" fmla="*/ 2243137 h 4121273"/>
              <a:gd name="connsiteX48" fmla="*/ 38022 w 2063611"/>
              <a:gd name="connsiteY48" fmla="*/ 2283142 h 4121273"/>
              <a:gd name="connsiteX49" fmla="*/ 77075 w 2063611"/>
              <a:gd name="connsiteY49" fmla="*/ 2346007 h 4121273"/>
              <a:gd name="connsiteX50" fmla="*/ 196137 w 2063611"/>
              <a:gd name="connsiteY50" fmla="*/ 2437447 h 4121273"/>
              <a:gd name="connsiteX51" fmla="*/ 165657 w 2063611"/>
              <a:gd name="connsiteY51" fmla="*/ 2471737 h 4121273"/>
              <a:gd name="connsiteX52" fmla="*/ 194232 w 2063611"/>
              <a:gd name="connsiteY52" fmla="*/ 2512695 h 4121273"/>
              <a:gd name="connsiteX53" fmla="*/ 294245 w 2063611"/>
              <a:gd name="connsiteY53" fmla="*/ 2551747 h 4121273"/>
              <a:gd name="connsiteX54" fmla="*/ 69455 w 2063611"/>
              <a:gd name="connsiteY54" fmla="*/ 2582227 h 4121273"/>
              <a:gd name="connsiteX55" fmla="*/ 51357 w 2063611"/>
              <a:gd name="connsiteY55" fmla="*/ 2652712 h 4121273"/>
              <a:gd name="connsiteX56" fmla="*/ 103745 w 2063611"/>
              <a:gd name="connsiteY56" fmla="*/ 2686050 h 4121273"/>
              <a:gd name="connsiteX57" fmla="*/ 207567 w 2063611"/>
              <a:gd name="connsiteY57" fmla="*/ 2720340 h 4121273"/>
              <a:gd name="connsiteX58" fmla="*/ 255192 w 2063611"/>
              <a:gd name="connsiteY58" fmla="*/ 2748915 h 4121273"/>
              <a:gd name="connsiteX59" fmla="*/ 351395 w 2063611"/>
              <a:gd name="connsiteY59" fmla="*/ 2726055 h 4121273"/>
              <a:gd name="connsiteX60" fmla="*/ 247572 w 2063611"/>
              <a:gd name="connsiteY60" fmla="*/ 2751772 h 4121273"/>
              <a:gd name="connsiteX61" fmla="*/ 38022 w 2063611"/>
              <a:gd name="connsiteY61" fmla="*/ 2799397 h 4121273"/>
              <a:gd name="connsiteX62" fmla="*/ 38975 w 2063611"/>
              <a:gd name="connsiteY62" fmla="*/ 2858452 h 4121273"/>
              <a:gd name="connsiteX63" fmla="*/ 81837 w 2063611"/>
              <a:gd name="connsiteY63" fmla="*/ 2887980 h 4121273"/>
              <a:gd name="connsiteX64" fmla="*/ 148512 w 2063611"/>
              <a:gd name="connsiteY64" fmla="*/ 2895600 h 4121273"/>
              <a:gd name="connsiteX65" fmla="*/ 336155 w 2063611"/>
              <a:gd name="connsiteY65" fmla="*/ 2907030 h 4121273"/>
              <a:gd name="connsiteX66" fmla="*/ 294245 w 2063611"/>
              <a:gd name="connsiteY66" fmla="*/ 2948940 h 4121273"/>
              <a:gd name="connsiteX67" fmla="*/ 354252 w 2063611"/>
              <a:gd name="connsiteY67" fmla="*/ 2973705 h 4121273"/>
              <a:gd name="connsiteX68" fmla="*/ 504747 w 2063611"/>
              <a:gd name="connsiteY68" fmla="*/ 3022282 h 4121273"/>
              <a:gd name="connsiteX69" fmla="*/ 596187 w 2063611"/>
              <a:gd name="connsiteY69" fmla="*/ 3050857 h 4121273"/>
              <a:gd name="connsiteX70" fmla="*/ 818120 w 2063611"/>
              <a:gd name="connsiteY70" fmla="*/ 2947035 h 4121273"/>
              <a:gd name="connsiteX71" fmla="*/ 950517 w 2063611"/>
              <a:gd name="connsiteY71" fmla="*/ 2920365 h 4121273"/>
              <a:gd name="connsiteX72" fmla="*/ 923491 w 2063611"/>
              <a:gd name="connsiteY72" fmla="*/ 4112808 h 4121273"/>
              <a:gd name="connsiteX73" fmla="*/ 1150635 w 2063611"/>
              <a:gd name="connsiteY73" fmla="*/ 4116844 h 4121273"/>
              <a:gd name="connsiteX74" fmla="*/ 1112442 w 2063611"/>
              <a:gd name="connsiteY74" fmla="*/ 3013710 h 4121273"/>
              <a:gd name="connsiteX75" fmla="*/ 1184832 w 2063611"/>
              <a:gd name="connsiteY75" fmla="*/ 2989897 h 4121273"/>
              <a:gd name="connsiteX76" fmla="*/ 1461057 w 2063611"/>
              <a:gd name="connsiteY76" fmla="*/ 3019425 h 4121273"/>
              <a:gd name="connsiteX77" fmla="*/ 1554402 w 2063611"/>
              <a:gd name="connsiteY77" fmla="*/ 2995612 h 4121273"/>
              <a:gd name="connsiteX78" fmla="*/ 1672512 w 2063611"/>
              <a:gd name="connsiteY78" fmla="*/ 3023235 h 4121273"/>
              <a:gd name="connsiteX79" fmla="*/ 1741092 w 2063611"/>
              <a:gd name="connsiteY79" fmla="*/ 2988945 h 4121273"/>
              <a:gd name="connsiteX80" fmla="*/ 1886825 w 2063611"/>
              <a:gd name="connsiteY80" fmla="*/ 3002280 h 4121273"/>
              <a:gd name="connsiteX81" fmla="*/ 1881110 w 2063611"/>
              <a:gd name="connsiteY81" fmla="*/ 2937510 h 4121273"/>
              <a:gd name="connsiteX82" fmla="*/ 1957310 w 2063611"/>
              <a:gd name="connsiteY82" fmla="*/ 2940367 h 4121273"/>
              <a:gd name="connsiteX83" fmla="*/ 1941117 w 2063611"/>
              <a:gd name="connsiteY83" fmla="*/ 2906077 h 4121273"/>
              <a:gd name="connsiteX84" fmla="*/ 1836342 w 2063611"/>
              <a:gd name="connsiteY84" fmla="*/ 2846070 h 4121273"/>
              <a:gd name="connsiteX85" fmla="*/ 1876347 w 2063611"/>
              <a:gd name="connsiteY85" fmla="*/ 2811780 h 4121273"/>
              <a:gd name="connsiteX86" fmla="*/ 1902065 w 2063611"/>
              <a:gd name="connsiteY86" fmla="*/ 2783205 h 4121273"/>
              <a:gd name="connsiteX87" fmla="*/ 2024937 w 2063611"/>
              <a:gd name="connsiteY87" fmla="*/ 2750820 h 4121273"/>
              <a:gd name="connsiteX88" fmla="*/ 2029700 w 2063611"/>
              <a:gd name="connsiteY88" fmla="*/ 2704147 h 4121273"/>
              <a:gd name="connsiteX89" fmla="*/ 2001125 w 2063611"/>
              <a:gd name="connsiteY89" fmla="*/ 2663190 h 4121273"/>
              <a:gd name="connsiteX90" fmla="*/ 1936355 w 2063611"/>
              <a:gd name="connsiteY90" fmla="*/ 2638425 h 4121273"/>
              <a:gd name="connsiteX91" fmla="*/ 1785860 w 2063611"/>
              <a:gd name="connsiteY91" fmla="*/ 2644140 h 4121273"/>
              <a:gd name="connsiteX92" fmla="*/ 1490585 w 2063611"/>
              <a:gd name="connsiteY92" fmla="*/ 2531745 h 4121273"/>
              <a:gd name="connsiteX93" fmla="*/ 1584882 w 2063611"/>
              <a:gd name="connsiteY93" fmla="*/ 2527935 h 4121273"/>
              <a:gd name="connsiteX94" fmla="*/ 1817292 w 2063611"/>
              <a:gd name="connsiteY94" fmla="*/ 2559367 h 4121273"/>
              <a:gd name="connsiteX95" fmla="*/ 1931592 w 2063611"/>
              <a:gd name="connsiteY95" fmla="*/ 2442210 h 4121273"/>
              <a:gd name="connsiteX96" fmla="*/ 1993505 w 2063611"/>
              <a:gd name="connsiteY96" fmla="*/ 2409825 h 4121273"/>
              <a:gd name="connsiteX97" fmla="*/ 1985885 w 2063611"/>
              <a:gd name="connsiteY97" fmla="*/ 2380297 h 4121273"/>
              <a:gd name="connsiteX98" fmla="*/ 1542020 w 2063611"/>
              <a:gd name="connsiteY98" fmla="*/ 2321242 h 4121273"/>
              <a:gd name="connsiteX99" fmla="*/ 1547735 w 2063611"/>
              <a:gd name="connsiteY99" fmla="*/ 2275522 h 4121273"/>
              <a:gd name="connsiteX100" fmla="*/ 1816340 w 2063611"/>
              <a:gd name="connsiteY100" fmla="*/ 2284095 h 4121273"/>
              <a:gd name="connsiteX101" fmla="*/ 1987790 w 2063611"/>
              <a:gd name="connsiteY101" fmla="*/ 2151697 h 4121273"/>
              <a:gd name="connsiteX102" fmla="*/ 2006840 w 2063611"/>
              <a:gd name="connsiteY102" fmla="*/ 2117407 h 4121273"/>
              <a:gd name="connsiteX103" fmla="*/ 1692515 w 2063611"/>
              <a:gd name="connsiteY103" fmla="*/ 2054542 h 4121273"/>
              <a:gd name="connsiteX104" fmla="*/ 1801100 w 2063611"/>
              <a:gd name="connsiteY104" fmla="*/ 2020252 h 4121273"/>
              <a:gd name="connsiteX105" fmla="*/ 1829675 w 2063611"/>
              <a:gd name="connsiteY105" fmla="*/ 1993582 h 4121273"/>
              <a:gd name="connsiteX106" fmla="*/ 1868727 w 2063611"/>
              <a:gd name="connsiteY106" fmla="*/ 1927860 h 4121273"/>
              <a:gd name="connsiteX107" fmla="*/ 1593455 w 2063611"/>
              <a:gd name="connsiteY107" fmla="*/ 1862137 h 4121273"/>
              <a:gd name="connsiteX108" fmla="*/ 1816340 w 2063611"/>
              <a:gd name="connsiteY108" fmla="*/ 1730692 h 4121273"/>
              <a:gd name="connsiteX109" fmla="*/ 1584882 w 2063611"/>
              <a:gd name="connsiteY109" fmla="*/ 1722120 h 4121273"/>
              <a:gd name="connsiteX110" fmla="*/ 1632507 w 2063611"/>
              <a:gd name="connsiteY110" fmla="*/ 1685925 h 4121273"/>
              <a:gd name="connsiteX111" fmla="*/ 1641080 w 2063611"/>
              <a:gd name="connsiteY111" fmla="*/ 1644967 h 4121273"/>
              <a:gd name="connsiteX112" fmla="*/ 1430577 w 2063611"/>
              <a:gd name="connsiteY112" fmla="*/ 1605915 h 4121273"/>
              <a:gd name="connsiteX113" fmla="*/ 1512492 w 2063611"/>
              <a:gd name="connsiteY113" fmla="*/ 1549717 h 4121273"/>
              <a:gd name="connsiteX114" fmla="*/ 1690610 w 2063611"/>
              <a:gd name="connsiteY114" fmla="*/ 1452562 h 4121273"/>
              <a:gd name="connsiteX115" fmla="*/ 1532495 w 2063611"/>
              <a:gd name="connsiteY115" fmla="*/ 1428750 h 4121273"/>
              <a:gd name="connsiteX116" fmla="*/ 1513445 w 2063611"/>
              <a:gd name="connsiteY116" fmla="*/ 1381125 h 4121273"/>
              <a:gd name="connsiteX117" fmla="*/ 1275320 w 2063611"/>
              <a:gd name="connsiteY117" fmla="*/ 1353502 h 4121273"/>
              <a:gd name="connsiteX118" fmla="*/ 1561070 w 2063611"/>
              <a:gd name="connsiteY118" fmla="*/ 1321117 h 4121273"/>
              <a:gd name="connsiteX119" fmla="*/ 1586787 w 2063611"/>
              <a:gd name="connsiteY119" fmla="*/ 1202055 h 4121273"/>
              <a:gd name="connsiteX120" fmla="*/ 1433435 w 2063611"/>
              <a:gd name="connsiteY120" fmla="*/ 1143952 h 4121273"/>
              <a:gd name="connsiteX121" fmla="*/ 1120062 w 2063611"/>
              <a:gd name="connsiteY121" fmla="*/ 1087755 h 4121273"/>
              <a:gd name="connsiteX122" fmla="*/ 1302942 w 2063611"/>
              <a:gd name="connsiteY122" fmla="*/ 1102042 h 4121273"/>
              <a:gd name="connsiteX123" fmla="*/ 1399145 w 2063611"/>
              <a:gd name="connsiteY123" fmla="*/ 1087755 h 4121273"/>
              <a:gd name="connsiteX124" fmla="*/ 1501062 w 2063611"/>
              <a:gd name="connsiteY124" fmla="*/ 1033462 h 4121273"/>
              <a:gd name="connsiteX125" fmla="*/ 1524875 w 2063611"/>
              <a:gd name="connsiteY125" fmla="*/ 962025 h 4121273"/>
              <a:gd name="connsiteX126" fmla="*/ 1414385 w 2063611"/>
              <a:gd name="connsiteY126" fmla="*/ 931545 h 4121273"/>
              <a:gd name="connsiteX127" fmla="*/ 1147685 w 2063611"/>
              <a:gd name="connsiteY127" fmla="*/ 896302 h 4121273"/>
              <a:gd name="connsiteX128" fmla="*/ 1297227 w 2063611"/>
              <a:gd name="connsiteY128" fmla="*/ 877252 h 4121273"/>
              <a:gd name="connsiteX129" fmla="*/ 1344852 w 2063611"/>
              <a:gd name="connsiteY129" fmla="*/ 861060 h 4121273"/>
              <a:gd name="connsiteX130" fmla="*/ 1473440 w 2063611"/>
              <a:gd name="connsiteY130" fmla="*/ 824865 h 4121273"/>
              <a:gd name="connsiteX131" fmla="*/ 1356282 w 2063611"/>
              <a:gd name="connsiteY131" fmla="*/ 791527 h 4121273"/>
              <a:gd name="connsiteX132" fmla="*/ 1123872 w 2063611"/>
              <a:gd name="connsiteY132" fmla="*/ 748665 h 4121273"/>
              <a:gd name="connsiteX133" fmla="*/ 1012430 w 2063611"/>
              <a:gd name="connsiteY133" fmla="*/ 648652 h 4121273"/>
              <a:gd name="connsiteX134" fmla="*/ 1081010 w 2063611"/>
              <a:gd name="connsiteY134" fmla="*/ 666750 h 4121273"/>
              <a:gd name="connsiteX135" fmla="*/ 1237220 w 2063611"/>
              <a:gd name="connsiteY135" fmla="*/ 720090 h 4121273"/>
              <a:gd name="connsiteX136" fmla="*/ 1382000 w 2063611"/>
              <a:gd name="connsiteY136" fmla="*/ 660082 h 4121273"/>
              <a:gd name="connsiteX137" fmla="*/ 1167687 w 2063611"/>
              <a:gd name="connsiteY137" fmla="*/ 582930 h 4121273"/>
              <a:gd name="connsiteX138" fmla="*/ 1173402 w 2063611"/>
              <a:gd name="connsiteY138" fmla="*/ 506730 h 4121273"/>
              <a:gd name="connsiteX139" fmla="*/ 1221027 w 2063611"/>
              <a:gd name="connsiteY139" fmla="*/ 408622 h 4121273"/>
              <a:gd name="connsiteX140" fmla="*/ 1244840 w 2063611"/>
              <a:gd name="connsiteY140" fmla="*/ 291465 h 4121273"/>
              <a:gd name="connsiteX141" fmla="*/ 1028622 w 2063611"/>
              <a:gd name="connsiteY141" fmla="*/ 443865 h 4121273"/>
              <a:gd name="connsiteX142" fmla="*/ 1051482 w 2063611"/>
              <a:gd name="connsiteY142" fmla="*/ 315277 h 4121273"/>
              <a:gd name="connsiteX143" fmla="*/ 1045767 w 2063611"/>
              <a:gd name="connsiteY143" fmla="*/ 244792 h 4121273"/>
              <a:gd name="connsiteX144" fmla="*/ 1105775 w 2063611"/>
              <a:gd name="connsiteY144" fmla="*/ 204787 h 4121273"/>
              <a:gd name="connsiteX145" fmla="*/ 1057197 w 2063611"/>
              <a:gd name="connsiteY145" fmla="*/ 178117 h 4121273"/>
              <a:gd name="connsiteX146" fmla="*/ 984807 w 2063611"/>
              <a:gd name="connsiteY146" fmla="*/ 184785 h 4121273"/>
              <a:gd name="connsiteX147" fmla="*/ 989570 w 2063611"/>
              <a:gd name="connsiteY147" fmla="*/ 104775 h 4121273"/>
              <a:gd name="connsiteX148" fmla="*/ 941945 w 2063611"/>
              <a:gd name="connsiteY148" fmla="*/ 0 h 4121273"/>
              <a:gd name="connsiteX149" fmla="*/ 941945 w 2063611"/>
              <a:gd name="connsiteY149" fmla="*/ 0 h 4121273"/>
              <a:gd name="connsiteX150" fmla="*/ 941945 w 2063611"/>
              <a:gd name="connsiteY150" fmla="*/ 0 h 4121273"/>
              <a:gd name="connsiteX151" fmla="*/ 879080 w 2063611"/>
              <a:gd name="connsiteY151" fmla="*/ 280035 h 4121273"/>
              <a:gd name="connsiteX152" fmla="*/ 900987 w 2063611"/>
              <a:gd name="connsiteY152" fmla="*/ 320040 h 4121273"/>
              <a:gd name="connsiteX153" fmla="*/ 879080 w 2063611"/>
              <a:gd name="connsiteY153" fmla="*/ 280035 h 4121273"/>
              <a:gd name="connsiteX154" fmla="*/ 856220 w 2063611"/>
              <a:gd name="connsiteY154" fmla="*/ 397192 h 4121273"/>
              <a:gd name="connsiteX155" fmla="*/ 869555 w 2063611"/>
              <a:gd name="connsiteY155" fmla="*/ 428625 h 4121273"/>
              <a:gd name="connsiteX156" fmla="*/ 856220 w 2063611"/>
              <a:gd name="connsiteY156" fmla="*/ 397192 h 4121273"/>
              <a:gd name="connsiteX157" fmla="*/ 1109585 w 2063611"/>
              <a:gd name="connsiteY157" fmla="*/ 462915 h 4121273"/>
              <a:gd name="connsiteX158" fmla="*/ 1059102 w 2063611"/>
              <a:gd name="connsiteY158" fmla="*/ 503872 h 4121273"/>
              <a:gd name="connsiteX159" fmla="*/ 1109585 w 2063611"/>
              <a:gd name="connsiteY159" fmla="*/ 462915 h 4121273"/>
              <a:gd name="connsiteX160" fmla="*/ 1001952 w 2063611"/>
              <a:gd name="connsiteY160" fmla="*/ 577215 h 4121273"/>
              <a:gd name="connsiteX161" fmla="*/ 1021955 w 2063611"/>
              <a:gd name="connsiteY161" fmla="*/ 592455 h 4121273"/>
              <a:gd name="connsiteX162" fmla="*/ 1001952 w 2063611"/>
              <a:gd name="connsiteY162" fmla="*/ 577215 h 4121273"/>
              <a:gd name="connsiteX163" fmla="*/ 1001952 w 2063611"/>
              <a:gd name="connsiteY163" fmla="*/ 577215 h 4121273"/>
              <a:gd name="connsiteX164" fmla="*/ 1103870 w 2063611"/>
              <a:gd name="connsiteY164" fmla="*/ 596265 h 4121273"/>
              <a:gd name="connsiteX165" fmla="*/ 1103870 w 2063611"/>
              <a:gd name="connsiteY165" fmla="*/ 596265 h 4121273"/>
              <a:gd name="connsiteX166" fmla="*/ 1243887 w 2063611"/>
              <a:gd name="connsiteY166" fmla="*/ 625792 h 4121273"/>
              <a:gd name="connsiteX167" fmla="*/ 1243887 w 2063611"/>
              <a:gd name="connsiteY167" fmla="*/ 625792 h 4121273"/>
              <a:gd name="connsiteX168" fmla="*/ 1025765 w 2063611"/>
              <a:gd name="connsiteY168" fmla="*/ 753427 h 4121273"/>
              <a:gd name="connsiteX169" fmla="*/ 1021002 w 2063611"/>
              <a:gd name="connsiteY169" fmla="*/ 773430 h 4121273"/>
              <a:gd name="connsiteX170" fmla="*/ 1025765 w 2063611"/>
              <a:gd name="connsiteY170" fmla="*/ 753427 h 4121273"/>
              <a:gd name="connsiteX171" fmla="*/ 1025765 w 2063611"/>
              <a:gd name="connsiteY171" fmla="*/ 753427 h 4121273"/>
              <a:gd name="connsiteX172" fmla="*/ 954327 w 2063611"/>
              <a:gd name="connsiteY172" fmla="*/ 860107 h 4121273"/>
              <a:gd name="connsiteX173" fmla="*/ 954327 w 2063611"/>
              <a:gd name="connsiteY173" fmla="*/ 860107 h 4121273"/>
              <a:gd name="connsiteX174" fmla="*/ 1029575 w 2063611"/>
              <a:gd name="connsiteY174" fmla="*/ 877252 h 4121273"/>
              <a:gd name="connsiteX175" fmla="*/ 1029575 w 2063611"/>
              <a:gd name="connsiteY175" fmla="*/ 877252 h 4121273"/>
              <a:gd name="connsiteX176" fmla="*/ 914322 w 2063611"/>
              <a:gd name="connsiteY176" fmla="*/ 881062 h 4121273"/>
              <a:gd name="connsiteX177" fmla="*/ 914322 w 2063611"/>
              <a:gd name="connsiteY177" fmla="*/ 881062 h 4121273"/>
              <a:gd name="connsiteX178" fmla="*/ 867650 w 2063611"/>
              <a:gd name="connsiteY178" fmla="*/ 897255 h 4121273"/>
              <a:gd name="connsiteX179" fmla="*/ 867650 w 2063611"/>
              <a:gd name="connsiteY179" fmla="*/ 897255 h 4121273"/>
              <a:gd name="connsiteX180" fmla="*/ 674292 w 2063611"/>
              <a:gd name="connsiteY180" fmla="*/ 897255 h 4121273"/>
              <a:gd name="connsiteX181" fmla="*/ 770495 w 2063611"/>
              <a:gd name="connsiteY181" fmla="*/ 939165 h 4121273"/>
              <a:gd name="connsiteX182" fmla="*/ 674292 w 2063611"/>
              <a:gd name="connsiteY182" fmla="*/ 897255 h 4121273"/>
              <a:gd name="connsiteX183" fmla="*/ 1525827 w 2063611"/>
              <a:gd name="connsiteY183" fmla="*/ 1320165 h 4121273"/>
              <a:gd name="connsiteX184" fmla="*/ 1525827 w 2063611"/>
              <a:gd name="connsiteY184" fmla="*/ 1320165 h 4121273"/>
              <a:gd name="connsiteX185" fmla="*/ 750492 w 2063611"/>
              <a:gd name="connsiteY185" fmla="*/ 1416367 h 4121273"/>
              <a:gd name="connsiteX186" fmla="*/ 750492 w 2063611"/>
              <a:gd name="connsiteY186" fmla="*/ 1416367 h 4121273"/>
              <a:gd name="connsiteX187" fmla="*/ 1551545 w 2063611"/>
              <a:gd name="connsiteY187" fmla="*/ 1757362 h 4121273"/>
              <a:gd name="connsiteX188" fmla="*/ 1551545 w 2063611"/>
              <a:gd name="connsiteY188" fmla="*/ 1757362 h 4121273"/>
              <a:gd name="connsiteX189" fmla="*/ 1759190 w 2063611"/>
              <a:gd name="connsiteY189" fmla="*/ 1800225 h 4121273"/>
              <a:gd name="connsiteX190" fmla="*/ 1759190 w 2063611"/>
              <a:gd name="connsiteY190" fmla="*/ 1800225 h 4121273"/>
              <a:gd name="connsiteX191" fmla="*/ 1762047 w 2063611"/>
              <a:gd name="connsiteY191" fmla="*/ 1999297 h 4121273"/>
              <a:gd name="connsiteX192" fmla="*/ 1762047 w 2063611"/>
              <a:gd name="connsiteY192" fmla="*/ 1999297 h 4121273"/>
              <a:gd name="connsiteX193" fmla="*/ 144702 w 2063611"/>
              <a:gd name="connsiteY193" fmla="*/ 2322195 h 4121273"/>
              <a:gd name="connsiteX194" fmla="*/ 144702 w 2063611"/>
              <a:gd name="connsiteY194" fmla="*/ 2322195 h 4121273"/>
              <a:gd name="connsiteX195" fmla="*/ 294245 w 2063611"/>
              <a:gd name="connsiteY195" fmla="*/ 2390775 h 4121273"/>
              <a:gd name="connsiteX196" fmla="*/ 461885 w 2063611"/>
              <a:gd name="connsiteY196" fmla="*/ 2419350 h 4121273"/>
              <a:gd name="connsiteX197" fmla="*/ 294245 w 2063611"/>
              <a:gd name="connsiteY197" fmla="*/ 2390775 h 4121273"/>
              <a:gd name="connsiteX198" fmla="*/ 510462 w 2063611"/>
              <a:gd name="connsiteY198" fmla="*/ 2399347 h 4121273"/>
              <a:gd name="connsiteX199" fmla="*/ 510462 w 2063611"/>
              <a:gd name="connsiteY199" fmla="*/ 2399347 h 4121273"/>
              <a:gd name="connsiteX200" fmla="*/ 416165 w 2063611"/>
              <a:gd name="connsiteY200" fmla="*/ 2728912 h 4121273"/>
              <a:gd name="connsiteX201" fmla="*/ 416165 w 2063611"/>
              <a:gd name="connsiteY201" fmla="*/ 2728912 h 4121273"/>
              <a:gd name="connsiteX0" fmla="*/ 941945 w 2063611"/>
              <a:gd name="connsiteY0" fmla="*/ 0 h 4113807"/>
              <a:gd name="connsiteX1" fmla="*/ 876222 w 2063611"/>
              <a:gd name="connsiteY1" fmla="*/ 98107 h 4113807"/>
              <a:gd name="connsiteX2" fmla="*/ 901940 w 2063611"/>
              <a:gd name="connsiteY2" fmla="*/ 231457 h 4113807"/>
              <a:gd name="connsiteX3" fmla="*/ 826692 w 2063611"/>
              <a:gd name="connsiteY3" fmla="*/ 186690 h 4113807"/>
              <a:gd name="connsiteX4" fmla="*/ 810500 w 2063611"/>
              <a:gd name="connsiteY4" fmla="*/ 294322 h 4113807"/>
              <a:gd name="connsiteX5" fmla="*/ 802880 w 2063611"/>
              <a:gd name="connsiteY5" fmla="*/ 320992 h 4113807"/>
              <a:gd name="connsiteX6" fmla="*/ 677150 w 2063611"/>
              <a:gd name="connsiteY6" fmla="*/ 374332 h 4113807"/>
              <a:gd name="connsiteX7" fmla="*/ 696200 w 2063611"/>
              <a:gd name="connsiteY7" fmla="*/ 443865 h 4113807"/>
              <a:gd name="connsiteX8" fmla="*/ 707630 w 2063611"/>
              <a:gd name="connsiteY8" fmla="*/ 532447 h 4113807"/>
              <a:gd name="connsiteX9" fmla="*/ 820977 w 2063611"/>
              <a:gd name="connsiteY9" fmla="*/ 566737 h 4113807"/>
              <a:gd name="connsiteX10" fmla="*/ 940040 w 2063611"/>
              <a:gd name="connsiteY10" fmla="*/ 570547 h 4113807"/>
              <a:gd name="connsiteX11" fmla="*/ 724775 w 2063611"/>
              <a:gd name="connsiteY11" fmla="*/ 611505 h 4113807"/>
              <a:gd name="connsiteX12" fmla="*/ 523797 w 2063611"/>
              <a:gd name="connsiteY12" fmla="*/ 594360 h 4113807"/>
              <a:gd name="connsiteX13" fmla="*/ 590472 w 2063611"/>
              <a:gd name="connsiteY13" fmla="*/ 641985 h 4113807"/>
              <a:gd name="connsiteX14" fmla="*/ 621905 w 2063611"/>
              <a:gd name="connsiteY14" fmla="*/ 681037 h 4113807"/>
              <a:gd name="connsiteX15" fmla="*/ 707630 w 2063611"/>
              <a:gd name="connsiteY15" fmla="*/ 721042 h 4113807"/>
              <a:gd name="connsiteX16" fmla="*/ 940040 w 2063611"/>
              <a:gd name="connsiteY16" fmla="*/ 681990 h 4113807"/>
              <a:gd name="connsiteX17" fmla="*/ 667625 w 2063611"/>
              <a:gd name="connsiteY17" fmla="*/ 751522 h 4113807"/>
              <a:gd name="connsiteX18" fmla="*/ 520940 w 2063611"/>
              <a:gd name="connsiteY18" fmla="*/ 781050 h 4113807"/>
              <a:gd name="connsiteX19" fmla="*/ 523797 w 2063611"/>
              <a:gd name="connsiteY19" fmla="*/ 839152 h 4113807"/>
              <a:gd name="connsiteX20" fmla="*/ 561897 w 2063611"/>
              <a:gd name="connsiteY20" fmla="*/ 905827 h 4113807"/>
              <a:gd name="connsiteX21" fmla="*/ 495222 w 2063611"/>
              <a:gd name="connsiteY21" fmla="*/ 951547 h 4113807"/>
              <a:gd name="connsiteX22" fmla="*/ 402830 w 2063611"/>
              <a:gd name="connsiteY22" fmla="*/ 965835 h 4113807"/>
              <a:gd name="connsiteX23" fmla="*/ 539990 w 2063611"/>
              <a:gd name="connsiteY23" fmla="*/ 1060132 h 4113807"/>
              <a:gd name="connsiteX24" fmla="*/ 722870 w 2063611"/>
              <a:gd name="connsiteY24" fmla="*/ 1148715 h 4113807"/>
              <a:gd name="connsiteX25" fmla="*/ 401877 w 2063611"/>
              <a:gd name="connsiteY25" fmla="*/ 1197292 h 4113807"/>
              <a:gd name="connsiteX26" fmla="*/ 523797 w 2063611"/>
              <a:gd name="connsiteY26" fmla="*/ 1303020 h 4113807"/>
              <a:gd name="connsiteX27" fmla="*/ 359015 w 2063611"/>
              <a:gd name="connsiteY27" fmla="*/ 1358265 h 4113807"/>
              <a:gd name="connsiteX28" fmla="*/ 630477 w 2063611"/>
              <a:gd name="connsiteY28" fmla="*/ 1405890 h 4113807"/>
              <a:gd name="connsiteX29" fmla="*/ 610475 w 2063611"/>
              <a:gd name="connsiteY29" fmla="*/ 1480185 h 4113807"/>
              <a:gd name="connsiteX30" fmla="*/ 279005 w 2063611"/>
              <a:gd name="connsiteY30" fmla="*/ 1581150 h 4113807"/>
              <a:gd name="connsiteX31" fmla="*/ 543800 w 2063611"/>
              <a:gd name="connsiteY31" fmla="*/ 1681162 h 4113807"/>
              <a:gd name="connsiteX32" fmla="*/ 620000 w 2063611"/>
              <a:gd name="connsiteY32" fmla="*/ 1659255 h 4113807"/>
              <a:gd name="connsiteX33" fmla="*/ 727632 w 2063611"/>
              <a:gd name="connsiteY33" fmla="*/ 1655445 h 4113807"/>
              <a:gd name="connsiteX34" fmla="*/ 597140 w 2063611"/>
              <a:gd name="connsiteY34" fmla="*/ 1752600 h 4113807"/>
              <a:gd name="connsiteX35" fmla="*/ 210425 w 2063611"/>
              <a:gd name="connsiteY35" fmla="*/ 1787842 h 4113807"/>
              <a:gd name="connsiteX36" fmla="*/ 207567 w 2063611"/>
              <a:gd name="connsiteY36" fmla="*/ 1855470 h 4113807"/>
              <a:gd name="connsiteX37" fmla="*/ 328535 w 2063611"/>
              <a:gd name="connsiteY37" fmla="*/ 1906905 h 4113807"/>
              <a:gd name="connsiteX38" fmla="*/ 465695 w 2063611"/>
              <a:gd name="connsiteY38" fmla="*/ 1909762 h 4113807"/>
              <a:gd name="connsiteX39" fmla="*/ 546657 w 2063611"/>
              <a:gd name="connsiteY39" fmla="*/ 1945957 h 4113807"/>
              <a:gd name="connsiteX40" fmla="*/ 595235 w 2063611"/>
              <a:gd name="connsiteY40" fmla="*/ 1997392 h 4113807"/>
              <a:gd name="connsiteX41" fmla="*/ 268527 w 2063611"/>
              <a:gd name="connsiteY41" fmla="*/ 2017395 h 4113807"/>
              <a:gd name="connsiteX42" fmla="*/ 229475 w 2063611"/>
              <a:gd name="connsiteY42" fmla="*/ 2042160 h 4113807"/>
              <a:gd name="connsiteX43" fmla="*/ 255192 w 2063611"/>
              <a:gd name="connsiteY43" fmla="*/ 2085022 h 4113807"/>
              <a:gd name="connsiteX44" fmla="*/ 413307 w 2063611"/>
              <a:gd name="connsiteY44" fmla="*/ 2144077 h 4113807"/>
              <a:gd name="connsiteX45" fmla="*/ 473315 w 2063611"/>
              <a:gd name="connsiteY45" fmla="*/ 2166937 h 4113807"/>
              <a:gd name="connsiteX46" fmla="*/ 262812 w 2063611"/>
              <a:gd name="connsiteY46" fmla="*/ 2221230 h 4113807"/>
              <a:gd name="connsiteX47" fmla="*/ 98982 w 2063611"/>
              <a:gd name="connsiteY47" fmla="*/ 2243137 h 4113807"/>
              <a:gd name="connsiteX48" fmla="*/ 38022 w 2063611"/>
              <a:gd name="connsiteY48" fmla="*/ 2283142 h 4113807"/>
              <a:gd name="connsiteX49" fmla="*/ 77075 w 2063611"/>
              <a:gd name="connsiteY49" fmla="*/ 2346007 h 4113807"/>
              <a:gd name="connsiteX50" fmla="*/ 196137 w 2063611"/>
              <a:gd name="connsiteY50" fmla="*/ 2437447 h 4113807"/>
              <a:gd name="connsiteX51" fmla="*/ 165657 w 2063611"/>
              <a:gd name="connsiteY51" fmla="*/ 2471737 h 4113807"/>
              <a:gd name="connsiteX52" fmla="*/ 194232 w 2063611"/>
              <a:gd name="connsiteY52" fmla="*/ 2512695 h 4113807"/>
              <a:gd name="connsiteX53" fmla="*/ 294245 w 2063611"/>
              <a:gd name="connsiteY53" fmla="*/ 2551747 h 4113807"/>
              <a:gd name="connsiteX54" fmla="*/ 69455 w 2063611"/>
              <a:gd name="connsiteY54" fmla="*/ 2582227 h 4113807"/>
              <a:gd name="connsiteX55" fmla="*/ 51357 w 2063611"/>
              <a:gd name="connsiteY55" fmla="*/ 2652712 h 4113807"/>
              <a:gd name="connsiteX56" fmla="*/ 103745 w 2063611"/>
              <a:gd name="connsiteY56" fmla="*/ 2686050 h 4113807"/>
              <a:gd name="connsiteX57" fmla="*/ 207567 w 2063611"/>
              <a:gd name="connsiteY57" fmla="*/ 2720340 h 4113807"/>
              <a:gd name="connsiteX58" fmla="*/ 255192 w 2063611"/>
              <a:gd name="connsiteY58" fmla="*/ 2748915 h 4113807"/>
              <a:gd name="connsiteX59" fmla="*/ 351395 w 2063611"/>
              <a:gd name="connsiteY59" fmla="*/ 2726055 h 4113807"/>
              <a:gd name="connsiteX60" fmla="*/ 247572 w 2063611"/>
              <a:gd name="connsiteY60" fmla="*/ 2751772 h 4113807"/>
              <a:gd name="connsiteX61" fmla="*/ 38022 w 2063611"/>
              <a:gd name="connsiteY61" fmla="*/ 2799397 h 4113807"/>
              <a:gd name="connsiteX62" fmla="*/ 38975 w 2063611"/>
              <a:gd name="connsiteY62" fmla="*/ 2858452 h 4113807"/>
              <a:gd name="connsiteX63" fmla="*/ 81837 w 2063611"/>
              <a:gd name="connsiteY63" fmla="*/ 2887980 h 4113807"/>
              <a:gd name="connsiteX64" fmla="*/ 148512 w 2063611"/>
              <a:gd name="connsiteY64" fmla="*/ 2895600 h 4113807"/>
              <a:gd name="connsiteX65" fmla="*/ 336155 w 2063611"/>
              <a:gd name="connsiteY65" fmla="*/ 2907030 h 4113807"/>
              <a:gd name="connsiteX66" fmla="*/ 294245 w 2063611"/>
              <a:gd name="connsiteY66" fmla="*/ 2948940 h 4113807"/>
              <a:gd name="connsiteX67" fmla="*/ 354252 w 2063611"/>
              <a:gd name="connsiteY67" fmla="*/ 2973705 h 4113807"/>
              <a:gd name="connsiteX68" fmla="*/ 504747 w 2063611"/>
              <a:gd name="connsiteY68" fmla="*/ 3022282 h 4113807"/>
              <a:gd name="connsiteX69" fmla="*/ 596187 w 2063611"/>
              <a:gd name="connsiteY69" fmla="*/ 3050857 h 4113807"/>
              <a:gd name="connsiteX70" fmla="*/ 818120 w 2063611"/>
              <a:gd name="connsiteY70" fmla="*/ 2947035 h 4113807"/>
              <a:gd name="connsiteX71" fmla="*/ 950517 w 2063611"/>
              <a:gd name="connsiteY71" fmla="*/ 2920365 h 4113807"/>
              <a:gd name="connsiteX72" fmla="*/ 923491 w 2063611"/>
              <a:gd name="connsiteY72" fmla="*/ 4112808 h 4113807"/>
              <a:gd name="connsiteX73" fmla="*/ 1156184 w 2063611"/>
              <a:gd name="connsiteY73" fmla="*/ 4100199 h 4113807"/>
              <a:gd name="connsiteX74" fmla="*/ 1112442 w 2063611"/>
              <a:gd name="connsiteY74" fmla="*/ 3013710 h 4113807"/>
              <a:gd name="connsiteX75" fmla="*/ 1184832 w 2063611"/>
              <a:gd name="connsiteY75" fmla="*/ 2989897 h 4113807"/>
              <a:gd name="connsiteX76" fmla="*/ 1461057 w 2063611"/>
              <a:gd name="connsiteY76" fmla="*/ 3019425 h 4113807"/>
              <a:gd name="connsiteX77" fmla="*/ 1554402 w 2063611"/>
              <a:gd name="connsiteY77" fmla="*/ 2995612 h 4113807"/>
              <a:gd name="connsiteX78" fmla="*/ 1672512 w 2063611"/>
              <a:gd name="connsiteY78" fmla="*/ 3023235 h 4113807"/>
              <a:gd name="connsiteX79" fmla="*/ 1741092 w 2063611"/>
              <a:gd name="connsiteY79" fmla="*/ 2988945 h 4113807"/>
              <a:gd name="connsiteX80" fmla="*/ 1886825 w 2063611"/>
              <a:gd name="connsiteY80" fmla="*/ 3002280 h 4113807"/>
              <a:gd name="connsiteX81" fmla="*/ 1881110 w 2063611"/>
              <a:gd name="connsiteY81" fmla="*/ 2937510 h 4113807"/>
              <a:gd name="connsiteX82" fmla="*/ 1957310 w 2063611"/>
              <a:gd name="connsiteY82" fmla="*/ 2940367 h 4113807"/>
              <a:gd name="connsiteX83" fmla="*/ 1941117 w 2063611"/>
              <a:gd name="connsiteY83" fmla="*/ 2906077 h 4113807"/>
              <a:gd name="connsiteX84" fmla="*/ 1836342 w 2063611"/>
              <a:gd name="connsiteY84" fmla="*/ 2846070 h 4113807"/>
              <a:gd name="connsiteX85" fmla="*/ 1876347 w 2063611"/>
              <a:gd name="connsiteY85" fmla="*/ 2811780 h 4113807"/>
              <a:gd name="connsiteX86" fmla="*/ 1902065 w 2063611"/>
              <a:gd name="connsiteY86" fmla="*/ 2783205 h 4113807"/>
              <a:gd name="connsiteX87" fmla="*/ 2024937 w 2063611"/>
              <a:gd name="connsiteY87" fmla="*/ 2750820 h 4113807"/>
              <a:gd name="connsiteX88" fmla="*/ 2029700 w 2063611"/>
              <a:gd name="connsiteY88" fmla="*/ 2704147 h 4113807"/>
              <a:gd name="connsiteX89" fmla="*/ 2001125 w 2063611"/>
              <a:gd name="connsiteY89" fmla="*/ 2663190 h 4113807"/>
              <a:gd name="connsiteX90" fmla="*/ 1936355 w 2063611"/>
              <a:gd name="connsiteY90" fmla="*/ 2638425 h 4113807"/>
              <a:gd name="connsiteX91" fmla="*/ 1785860 w 2063611"/>
              <a:gd name="connsiteY91" fmla="*/ 2644140 h 4113807"/>
              <a:gd name="connsiteX92" fmla="*/ 1490585 w 2063611"/>
              <a:gd name="connsiteY92" fmla="*/ 2531745 h 4113807"/>
              <a:gd name="connsiteX93" fmla="*/ 1584882 w 2063611"/>
              <a:gd name="connsiteY93" fmla="*/ 2527935 h 4113807"/>
              <a:gd name="connsiteX94" fmla="*/ 1817292 w 2063611"/>
              <a:gd name="connsiteY94" fmla="*/ 2559367 h 4113807"/>
              <a:gd name="connsiteX95" fmla="*/ 1931592 w 2063611"/>
              <a:gd name="connsiteY95" fmla="*/ 2442210 h 4113807"/>
              <a:gd name="connsiteX96" fmla="*/ 1993505 w 2063611"/>
              <a:gd name="connsiteY96" fmla="*/ 2409825 h 4113807"/>
              <a:gd name="connsiteX97" fmla="*/ 1985885 w 2063611"/>
              <a:gd name="connsiteY97" fmla="*/ 2380297 h 4113807"/>
              <a:gd name="connsiteX98" fmla="*/ 1542020 w 2063611"/>
              <a:gd name="connsiteY98" fmla="*/ 2321242 h 4113807"/>
              <a:gd name="connsiteX99" fmla="*/ 1547735 w 2063611"/>
              <a:gd name="connsiteY99" fmla="*/ 2275522 h 4113807"/>
              <a:gd name="connsiteX100" fmla="*/ 1816340 w 2063611"/>
              <a:gd name="connsiteY100" fmla="*/ 2284095 h 4113807"/>
              <a:gd name="connsiteX101" fmla="*/ 1987790 w 2063611"/>
              <a:gd name="connsiteY101" fmla="*/ 2151697 h 4113807"/>
              <a:gd name="connsiteX102" fmla="*/ 2006840 w 2063611"/>
              <a:gd name="connsiteY102" fmla="*/ 2117407 h 4113807"/>
              <a:gd name="connsiteX103" fmla="*/ 1692515 w 2063611"/>
              <a:gd name="connsiteY103" fmla="*/ 2054542 h 4113807"/>
              <a:gd name="connsiteX104" fmla="*/ 1801100 w 2063611"/>
              <a:gd name="connsiteY104" fmla="*/ 2020252 h 4113807"/>
              <a:gd name="connsiteX105" fmla="*/ 1829675 w 2063611"/>
              <a:gd name="connsiteY105" fmla="*/ 1993582 h 4113807"/>
              <a:gd name="connsiteX106" fmla="*/ 1868727 w 2063611"/>
              <a:gd name="connsiteY106" fmla="*/ 1927860 h 4113807"/>
              <a:gd name="connsiteX107" fmla="*/ 1593455 w 2063611"/>
              <a:gd name="connsiteY107" fmla="*/ 1862137 h 4113807"/>
              <a:gd name="connsiteX108" fmla="*/ 1816340 w 2063611"/>
              <a:gd name="connsiteY108" fmla="*/ 1730692 h 4113807"/>
              <a:gd name="connsiteX109" fmla="*/ 1584882 w 2063611"/>
              <a:gd name="connsiteY109" fmla="*/ 1722120 h 4113807"/>
              <a:gd name="connsiteX110" fmla="*/ 1632507 w 2063611"/>
              <a:gd name="connsiteY110" fmla="*/ 1685925 h 4113807"/>
              <a:gd name="connsiteX111" fmla="*/ 1641080 w 2063611"/>
              <a:gd name="connsiteY111" fmla="*/ 1644967 h 4113807"/>
              <a:gd name="connsiteX112" fmla="*/ 1430577 w 2063611"/>
              <a:gd name="connsiteY112" fmla="*/ 1605915 h 4113807"/>
              <a:gd name="connsiteX113" fmla="*/ 1512492 w 2063611"/>
              <a:gd name="connsiteY113" fmla="*/ 1549717 h 4113807"/>
              <a:gd name="connsiteX114" fmla="*/ 1690610 w 2063611"/>
              <a:gd name="connsiteY114" fmla="*/ 1452562 h 4113807"/>
              <a:gd name="connsiteX115" fmla="*/ 1532495 w 2063611"/>
              <a:gd name="connsiteY115" fmla="*/ 1428750 h 4113807"/>
              <a:gd name="connsiteX116" fmla="*/ 1513445 w 2063611"/>
              <a:gd name="connsiteY116" fmla="*/ 1381125 h 4113807"/>
              <a:gd name="connsiteX117" fmla="*/ 1275320 w 2063611"/>
              <a:gd name="connsiteY117" fmla="*/ 1353502 h 4113807"/>
              <a:gd name="connsiteX118" fmla="*/ 1561070 w 2063611"/>
              <a:gd name="connsiteY118" fmla="*/ 1321117 h 4113807"/>
              <a:gd name="connsiteX119" fmla="*/ 1586787 w 2063611"/>
              <a:gd name="connsiteY119" fmla="*/ 1202055 h 4113807"/>
              <a:gd name="connsiteX120" fmla="*/ 1433435 w 2063611"/>
              <a:gd name="connsiteY120" fmla="*/ 1143952 h 4113807"/>
              <a:gd name="connsiteX121" fmla="*/ 1120062 w 2063611"/>
              <a:gd name="connsiteY121" fmla="*/ 1087755 h 4113807"/>
              <a:gd name="connsiteX122" fmla="*/ 1302942 w 2063611"/>
              <a:gd name="connsiteY122" fmla="*/ 1102042 h 4113807"/>
              <a:gd name="connsiteX123" fmla="*/ 1399145 w 2063611"/>
              <a:gd name="connsiteY123" fmla="*/ 1087755 h 4113807"/>
              <a:gd name="connsiteX124" fmla="*/ 1501062 w 2063611"/>
              <a:gd name="connsiteY124" fmla="*/ 1033462 h 4113807"/>
              <a:gd name="connsiteX125" fmla="*/ 1524875 w 2063611"/>
              <a:gd name="connsiteY125" fmla="*/ 962025 h 4113807"/>
              <a:gd name="connsiteX126" fmla="*/ 1414385 w 2063611"/>
              <a:gd name="connsiteY126" fmla="*/ 931545 h 4113807"/>
              <a:gd name="connsiteX127" fmla="*/ 1147685 w 2063611"/>
              <a:gd name="connsiteY127" fmla="*/ 896302 h 4113807"/>
              <a:gd name="connsiteX128" fmla="*/ 1297227 w 2063611"/>
              <a:gd name="connsiteY128" fmla="*/ 877252 h 4113807"/>
              <a:gd name="connsiteX129" fmla="*/ 1344852 w 2063611"/>
              <a:gd name="connsiteY129" fmla="*/ 861060 h 4113807"/>
              <a:gd name="connsiteX130" fmla="*/ 1473440 w 2063611"/>
              <a:gd name="connsiteY130" fmla="*/ 824865 h 4113807"/>
              <a:gd name="connsiteX131" fmla="*/ 1356282 w 2063611"/>
              <a:gd name="connsiteY131" fmla="*/ 791527 h 4113807"/>
              <a:gd name="connsiteX132" fmla="*/ 1123872 w 2063611"/>
              <a:gd name="connsiteY132" fmla="*/ 748665 h 4113807"/>
              <a:gd name="connsiteX133" fmla="*/ 1012430 w 2063611"/>
              <a:gd name="connsiteY133" fmla="*/ 648652 h 4113807"/>
              <a:gd name="connsiteX134" fmla="*/ 1081010 w 2063611"/>
              <a:gd name="connsiteY134" fmla="*/ 666750 h 4113807"/>
              <a:gd name="connsiteX135" fmla="*/ 1237220 w 2063611"/>
              <a:gd name="connsiteY135" fmla="*/ 720090 h 4113807"/>
              <a:gd name="connsiteX136" fmla="*/ 1382000 w 2063611"/>
              <a:gd name="connsiteY136" fmla="*/ 660082 h 4113807"/>
              <a:gd name="connsiteX137" fmla="*/ 1167687 w 2063611"/>
              <a:gd name="connsiteY137" fmla="*/ 582930 h 4113807"/>
              <a:gd name="connsiteX138" fmla="*/ 1173402 w 2063611"/>
              <a:gd name="connsiteY138" fmla="*/ 506730 h 4113807"/>
              <a:gd name="connsiteX139" fmla="*/ 1221027 w 2063611"/>
              <a:gd name="connsiteY139" fmla="*/ 408622 h 4113807"/>
              <a:gd name="connsiteX140" fmla="*/ 1244840 w 2063611"/>
              <a:gd name="connsiteY140" fmla="*/ 291465 h 4113807"/>
              <a:gd name="connsiteX141" fmla="*/ 1028622 w 2063611"/>
              <a:gd name="connsiteY141" fmla="*/ 443865 h 4113807"/>
              <a:gd name="connsiteX142" fmla="*/ 1051482 w 2063611"/>
              <a:gd name="connsiteY142" fmla="*/ 315277 h 4113807"/>
              <a:gd name="connsiteX143" fmla="*/ 1045767 w 2063611"/>
              <a:gd name="connsiteY143" fmla="*/ 244792 h 4113807"/>
              <a:gd name="connsiteX144" fmla="*/ 1105775 w 2063611"/>
              <a:gd name="connsiteY144" fmla="*/ 204787 h 4113807"/>
              <a:gd name="connsiteX145" fmla="*/ 1057197 w 2063611"/>
              <a:gd name="connsiteY145" fmla="*/ 178117 h 4113807"/>
              <a:gd name="connsiteX146" fmla="*/ 984807 w 2063611"/>
              <a:gd name="connsiteY146" fmla="*/ 184785 h 4113807"/>
              <a:gd name="connsiteX147" fmla="*/ 989570 w 2063611"/>
              <a:gd name="connsiteY147" fmla="*/ 104775 h 4113807"/>
              <a:gd name="connsiteX148" fmla="*/ 941945 w 2063611"/>
              <a:gd name="connsiteY148" fmla="*/ 0 h 4113807"/>
              <a:gd name="connsiteX149" fmla="*/ 941945 w 2063611"/>
              <a:gd name="connsiteY149" fmla="*/ 0 h 4113807"/>
              <a:gd name="connsiteX150" fmla="*/ 941945 w 2063611"/>
              <a:gd name="connsiteY150" fmla="*/ 0 h 4113807"/>
              <a:gd name="connsiteX151" fmla="*/ 879080 w 2063611"/>
              <a:gd name="connsiteY151" fmla="*/ 280035 h 4113807"/>
              <a:gd name="connsiteX152" fmla="*/ 900987 w 2063611"/>
              <a:gd name="connsiteY152" fmla="*/ 320040 h 4113807"/>
              <a:gd name="connsiteX153" fmla="*/ 879080 w 2063611"/>
              <a:gd name="connsiteY153" fmla="*/ 280035 h 4113807"/>
              <a:gd name="connsiteX154" fmla="*/ 856220 w 2063611"/>
              <a:gd name="connsiteY154" fmla="*/ 397192 h 4113807"/>
              <a:gd name="connsiteX155" fmla="*/ 869555 w 2063611"/>
              <a:gd name="connsiteY155" fmla="*/ 428625 h 4113807"/>
              <a:gd name="connsiteX156" fmla="*/ 856220 w 2063611"/>
              <a:gd name="connsiteY156" fmla="*/ 397192 h 4113807"/>
              <a:gd name="connsiteX157" fmla="*/ 1109585 w 2063611"/>
              <a:gd name="connsiteY157" fmla="*/ 462915 h 4113807"/>
              <a:gd name="connsiteX158" fmla="*/ 1059102 w 2063611"/>
              <a:gd name="connsiteY158" fmla="*/ 503872 h 4113807"/>
              <a:gd name="connsiteX159" fmla="*/ 1109585 w 2063611"/>
              <a:gd name="connsiteY159" fmla="*/ 462915 h 4113807"/>
              <a:gd name="connsiteX160" fmla="*/ 1001952 w 2063611"/>
              <a:gd name="connsiteY160" fmla="*/ 577215 h 4113807"/>
              <a:gd name="connsiteX161" fmla="*/ 1021955 w 2063611"/>
              <a:gd name="connsiteY161" fmla="*/ 592455 h 4113807"/>
              <a:gd name="connsiteX162" fmla="*/ 1001952 w 2063611"/>
              <a:gd name="connsiteY162" fmla="*/ 577215 h 4113807"/>
              <a:gd name="connsiteX163" fmla="*/ 1001952 w 2063611"/>
              <a:gd name="connsiteY163" fmla="*/ 577215 h 4113807"/>
              <a:gd name="connsiteX164" fmla="*/ 1103870 w 2063611"/>
              <a:gd name="connsiteY164" fmla="*/ 596265 h 4113807"/>
              <a:gd name="connsiteX165" fmla="*/ 1103870 w 2063611"/>
              <a:gd name="connsiteY165" fmla="*/ 596265 h 4113807"/>
              <a:gd name="connsiteX166" fmla="*/ 1243887 w 2063611"/>
              <a:gd name="connsiteY166" fmla="*/ 625792 h 4113807"/>
              <a:gd name="connsiteX167" fmla="*/ 1243887 w 2063611"/>
              <a:gd name="connsiteY167" fmla="*/ 625792 h 4113807"/>
              <a:gd name="connsiteX168" fmla="*/ 1025765 w 2063611"/>
              <a:gd name="connsiteY168" fmla="*/ 753427 h 4113807"/>
              <a:gd name="connsiteX169" fmla="*/ 1021002 w 2063611"/>
              <a:gd name="connsiteY169" fmla="*/ 773430 h 4113807"/>
              <a:gd name="connsiteX170" fmla="*/ 1025765 w 2063611"/>
              <a:gd name="connsiteY170" fmla="*/ 753427 h 4113807"/>
              <a:gd name="connsiteX171" fmla="*/ 1025765 w 2063611"/>
              <a:gd name="connsiteY171" fmla="*/ 753427 h 4113807"/>
              <a:gd name="connsiteX172" fmla="*/ 954327 w 2063611"/>
              <a:gd name="connsiteY172" fmla="*/ 860107 h 4113807"/>
              <a:gd name="connsiteX173" fmla="*/ 954327 w 2063611"/>
              <a:gd name="connsiteY173" fmla="*/ 860107 h 4113807"/>
              <a:gd name="connsiteX174" fmla="*/ 1029575 w 2063611"/>
              <a:gd name="connsiteY174" fmla="*/ 877252 h 4113807"/>
              <a:gd name="connsiteX175" fmla="*/ 1029575 w 2063611"/>
              <a:gd name="connsiteY175" fmla="*/ 877252 h 4113807"/>
              <a:gd name="connsiteX176" fmla="*/ 914322 w 2063611"/>
              <a:gd name="connsiteY176" fmla="*/ 881062 h 4113807"/>
              <a:gd name="connsiteX177" fmla="*/ 914322 w 2063611"/>
              <a:gd name="connsiteY177" fmla="*/ 881062 h 4113807"/>
              <a:gd name="connsiteX178" fmla="*/ 867650 w 2063611"/>
              <a:gd name="connsiteY178" fmla="*/ 897255 h 4113807"/>
              <a:gd name="connsiteX179" fmla="*/ 867650 w 2063611"/>
              <a:gd name="connsiteY179" fmla="*/ 897255 h 4113807"/>
              <a:gd name="connsiteX180" fmla="*/ 674292 w 2063611"/>
              <a:gd name="connsiteY180" fmla="*/ 897255 h 4113807"/>
              <a:gd name="connsiteX181" fmla="*/ 770495 w 2063611"/>
              <a:gd name="connsiteY181" fmla="*/ 939165 h 4113807"/>
              <a:gd name="connsiteX182" fmla="*/ 674292 w 2063611"/>
              <a:gd name="connsiteY182" fmla="*/ 897255 h 4113807"/>
              <a:gd name="connsiteX183" fmla="*/ 1525827 w 2063611"/>
              <a:gd name="connsiteY183" fmla="*/ 1320165 h 4113807"/>
              <a:gd name="connsiteX184" fmla="*/ 1525827 w 2063611"/>
              <a:gd name="connsiteY184" fmla="*/ 1320165 h 4113807"/>
              <a:gd name="connsiteX185" fmla="*/ 750492 w 2063611"/>
              <a:gd name="connsiteY185" fmla="*/ 1416367 h 4113807"/>
              <a:gd name="connsiteX186" fmla="*/ 750492 w 2063611"/>
              <a:gd name="connsiteY186" fmla="*/ 1416367 h 4113807"/>
              <a:gd name="connsiteX187" fmla="*/ 1551545 w 2063611"/>
              <a:gd name="connsiteY187" fmla="*/ 1757362 h 4113807"/>
              <a:gd name="connsiteX188" fmla="*/ 1551545 w 2063611"/>
              <a:gd name="connsiteY188" fmla="*/ 1757362 h 4113807"/>
              <a:gd name="connsiteX189" fmla="*/ 1759190 w 2063611"/>
              <a:gd name="connsiteY189" fmla="*/ 1800225 h 4113807"/>
              <a:gd name="connsiteX190" fmla="*/ 1759190 w 2063611"/>
              <a:gd name="connsiteY190" fmla="*/ 1800225 h 4113807"/>
              <a:gd name="connsiteX191" fmla="*/ 1762047 w 2063611"/>
              <a:gd name="connsiteY191" fmla="*/ 1999297 h 4113807"/>
              <a:gd name="connsiteX192" fmla="*/ 1762047 w 2063611"/>
              <a:gd name="connsiteY192" fmla="*/ 1999297 h 4113807"/>
              <a:gd name="connsiteX193" fmla="*/ 144702 w 2063611"/>
              <a:gd name="connsiteY193" fmla="*/ 2322195 h 4113807"/>
              <a:gd name="connsiteX194" fmla="*/ 144702 w 2063611"/>
              <a:gd name="connsiteY194" fmla="*/ 2322195 h 4113807"/>
              <a:gd name="connsiteX195" fmla="*/ 294245 w 2063611"/>
              <a:gd name="connsiteY195" fmla="*/ 2390775 h 4113807"/>
              <a:gd name="connsiteX196" fmla="*/ 461885 w 2063611"/>
              <a:gd name="connsiteY196" fmla="*/ 2419350 h 4113807"/>
              <a:gd name="connsiteX197" fmla="*/ 294245 w 2063611"/>
              <a:gd name="connsiteY197" fmla="*/ 2390775 h 4113807"/>
              <a:gd name="connsiteX198" fmla="*/ 510462 w 2063611"/>
              <a:gd name="connsiteY198" fmla="*/ 2399347 h 4113807"/>
              <a:gd name="connsiteX199" fmla="*/ 510462 w 2063611"/>
              <a:gd name="connsiteY199" fmla="*/ 2399347 h 4113807"/>
              <a:gd name="connsiteX200" fmla="*/ 416165 w 2063611"/>
              <a:gd name="connsiteY200" fmla="*/ 2728912 h 4113807"/>
              <a:gd name="connsiteX201" fmla="*/ 416165 w 2063611"/>
              <a:gd name="connsiteY201" fmla="*/ 2728912 h 4113807"/>
              <a:gd name="connsiteX0" fmla="*/ 941945 w 2063611"/>
              <a:gd name="connsiteY0" fmla="*/ 0 h 4103409"/>
              <a:gd name="connsiteX1" fmla="*/ 876222 w 2063611"/>
              <a:gd name="connsiteY1" fmla="*/ 98107 h 4103409"/>
              <a:gd name="connsiteX2" fmla="*/ 901940 w 2063611"/>
              <a:gd name="connsiteY2" fmla="*/ 231457 h 4103409"/>
              <a:gd name="connsiteX3" fmla="*/ 826692 w 2063611"/>
              <a:gd name="connsiteY3" fmla="*/ 186690 h 4103409"/>
              <a:gd name="connsiteX4" fmla="*/ 810500 w 2063611"/>
              <a:gd name="connsiteY4" fmla="*/ 294322 h 4103409"/>
              <a:gd name="connsiteX5" fmla="*/ 802880 w 2063611"/>
              <a:gd name="connsiteY5" fmla="*/ 320992 h 4103409"/>
              <a:gd name="connsiteX6" fmla="*/ 677150 w 2063611"/>
              <a:gd name="connsiteY6" fmla="*/ 374332 h 4103409"/>
              <a:gd name="connsiteX7" fmla="*/ 696200 w 2063611"/>
              <a:gd name="connsiteY7" fmla="*/ 443865 h 4103409"/>
              <a:gd name="connsiteX8" fmla="*/ 707630 w 2063611"/>
              <a:gd name="connsiteY8" fmla="*/ 532447 h 4103409"/>
              <a:gd name="connsiteX9" fmla="*/ 820977 w 2063611"/>
              <a:gd name="connsiteY9" fmla="*/ 566737 h 4103409"/>
              <a:gd name="connsiteX10" fmla="*/ 940040 w 2063611"/>
              <a:gd name="connsiteY10" fmla="*/ 570547 h 4103409"/>
              <a:gd name="connsiteX11" fmla="*/ 724775 w 2063611"/>
              <a:gd name="connsiteY11" fmla="*/ 611505 h 4103409"/>
              <a:gd name="connsiteX12" fmla="*/ 523797 w 2063611"/>
              <a:gd name="connsiteY12" fmla="*/ 594360 h 4103409"/>
              <a:gd name="connsiteX13" fmla="*/ 590472 w 2063611"/>
              <a:gd name="connsiteY13" fmla="*/ 641985 h 4103409"/>
              <a:gd name="connsiteX14" fmla="*/ 621905 w 2063611"/>
              <a:gd name="connsiteY14" fmla="*/ 681037 h 4103409"/>
              <a:gd name="connsiteX15" fmla="*/ 707630 w 2063611"/>
              <a:gd name="connsiteY15" fmla="*/ 721042 h 4103409"/>
              <a:gd name="connsiteX16" fmla="*/ 940040 w 2063611"/>
              <a:gd name="connsiteY16" fmla="*/ 681990 h 4103409"/>
              <a:gd name="connsiteX17" fmla="*/ 667625 w 2063611"/>
              <a:gd name="connsiteY17" fmla="*/ 751522 h 4103409"/>
              <a:gd name="connsiteX18" fmla="*/ 520940 w 2063611"/>
              <a:gd name="connsiteY18" fmla="*/ 781050 h 4103409"/>
              <a:gd name="connsiteX19" fmla="*/ 523797 w 2063611"/>
              <a:gd name="connsiteY19" fmla="*/ 839152 h 4103409"/>
              <a:gd name="connsiteX20" fmla="*/ 561897 w 2063611"/>
              <a:gd name="connsiteY20" fmla="*/ 905827 h 4103409"/>
              <a:gd name="connsiteX21" fmla="*/ 495222 w 2063611"/>
              <a:gd name="connsiteY21" fmla="*/ 951547 h 4103409"/>
              <a:gd name="connsiteX22" fmla="*/ 402830 w 2063611"/>
              <a:gd name="connsiteY22" fmla="*/ 965835 h 4103409"/>
              <a:gd name="connsiteX23" fmla="*/ 539990 w 2063611"/>
              <a:gd name="connsiteY23" fmla="*/ 1060132 h 4103409"/>
              <a:gd name="connsiteX24" fmla="*/ 722870 w 2063611"/>
              <a:gd name="connsiteY24" fmla="*/ 1148715 h 4103409"/>
              <a:gd name="connsiteX25" fmla="*/ 401877 w 2063611"/>
              <a:gd name="connsiteY25" fmla="*/ 1197292 h 4103409"/>
              <a:gd name="connsiteX26" fmla="*/ 523797 w 2063611"/>
              <a:gd name="connsiteY26" fmla="*/ 1303020 h 4103409"/>
              <a:gd name="connsiteX27" fmla="*/ 359015 w 2063611"/>
              <a:gd name="connsiteY27" fmla="*/ 1358265 h 4103409"/>
              <a:gd name="connsiteX28" fmla="*/ 630477 w 2063611"/>
              <a:gd name="connsiteY28" fmla="*/ 1405890 h 4103409"/>
              <a:gd name="connsiteX29" fmla="*/ 610475 w 2063611"/>
              <a:gd name="connsiteY29" fmla="*/ 1480185 h 4103409"/>
              <a:gd name="connsiteX30" fmla="*/ 279005 w 2063611"/>
              <a:gd name="connsiteY30" fmla="*/ 1581150 h 4103409"/>
              <a:gd name="connsiteX31" fmla="*/ 543800 w 2063611"/>
              <a:gd name="connsiteY31" fmla="*/ 1681162 h 4103409"/>
              <a:gd name="connsiteX32" fmla="*/ 620000 w 2063611"/>
              <a:gd name="connsiteY32" fmla="*/ 1659255 h 4103409"/>
              <a:gd name="connsiteX33" fmla="*/ 727632 w 2063611"/>
              <a:gd name="connsiteY33" fmla="*/ 1655445 h 4103409"/>
              <a:gd name="connsiteX34" fmla="*/ 597140 w 2063611"/>
              <a:gd name="connsiteY34" fmla="*/ 1752600 h 4103409"/>
              <a:gd name="connsiteX35" fmla="*/ 210425 w 2063611"/>
              <a:gd name="connsiteY35" fmla="*/ 1787842 h 4103409"/>
              <a:gd name="connsiteX36" fmla="*/ 207567 w 2063611"/>
              <a:gd name="connsiteY36" fmla="*/ 1855470 h 4103409"/>
              <a:gd name="connsiteX37" fmla="*/ 328535 w 2063611"/>
              <a:gd name="connsiteY37" fmla="*/ 1906905 h 4103409"/>
              <a:gd name="connsiteX38" fmla="*/ 465695 w 2063611"/>
              <a:gd name="connsiteY38" fmla="*/ 1909762 h 4103409"/>
              <a:gd name="connsiteX39" fmla="*/ 546657 w 2063611"/>
              <a:gd name="connsiteY39" fmla="*/ 1945957 h 4103409"/>
              <a:gd name="connsiteX40" fmla="*/ 595235 w 2063611"/>
              <a:gd name="connsiteY40" fmla="*/ 1997392 h 4103409"/>
              <a:gd name="connsiteX41" fmla="*/ 268527 w 2063611"/>
              <a:gd name="connsiteY41" fmla="*/ 2017395 h 4103409"/>
              <a:gd name="connsiteX42" fmla="*/ 229475 w 2063611"/>
              <a:gd name="connsiteY42" fmla="*/ 2042160 h 4103409"/>
              <a:gd name="connsiteX43" fmla="*/ 255192 w 2063611"/>
              <a:gd name="connsiteY43" fmla="*/ 2085022 h 4103409"/>
              <a:gd name="connsiteX44" fmla="*/ 413307 w 2063611"/>
              <a:gd name="connsiteY44" fmla="*/ 2144077 h 4103409"/>
              <a:gd name="connsiteX45" fmla="*/ 473315 w 2063611"/>
              <a:gd name="connsiteY45" fmla="*/ 2166937 h 4103409"/>
              <a:gd name="connsiteX46" fmla="*/ 262812 w 2063611"/>
              <a:gd name="connsiteY46" fmla="*/ 2221230 h 4103409"/>
              <a:gd name="connsiteX47" fmla="*/ 98982 w 2063611"/>
              <a:gd name="connsiteY47" fmla="*/ 2243137 h 4103409"/>
              <a:gd name="connsiteX48" fmla="*/ 38022 w 2063611"/>
              <a:gd name="connsiteY48" fmla="*/ 2283142 h 4103409"/>
              <a:gd name="connsiteX49" fmla="*/ 77075 w 2063611"/>
              <a:gd name="connsiteY49" fmla="*/ 2346007 h 4103409"/>
              <a:gd name="connsiteX50" fmla="*/ 196137 w 2063611"/>
              <a:gd name="connsiteY50" fmla="*/ 2437447 h 4103409"/>
              <a:gd name="connsiteX51" fmla="*/ 165657 w 2063611"/>
              <a:gd name="connsiteY51" fmla="*/ 2471737 h 4103409"/>
              <a:gd name="connsiteX52" fmla="*/ 194232 w 2063611"/>
              <a:gd name="connsiteY52" fmla="*/ 2512695 h 4103409"/>
              <a:gd name="connsiteX53" fmla="*/ 294245 w 2063611"/>
              <a:gd name="connsiteY53" fmla="*/ 2551747 h 4103409"/>
              <a:gd name="connsiteX54" fmla="*/ 69455 w 2063611"/>
              <a:gd name="connsiteY54" fmla="*/ 2582227 h 4103409"/>
              <a:gd name="connsiteX55" fmla="*/ 51357 w 2063611"/>
              <a:gd name="connsiteY55" fmla="*/ 2652712 h 4103409"/>
              <a:gd name="connsiteX56" fmla="*/ 103745 w 2063611"/>
              <a:gd name="connsiteY56" fmla="*/ 2686050 h 4103409"/>
              <a:gd name="connsiteX57" fmla="*/ 207567 w 2063611"/>
              <a:gd name="connsiteY57" fmla="*/ 2720340 h 4103409"/>
              <a:gd name="connsiteX58" fmla="*/ 255192 w 2063611"/>
              <a:gd name="connsiteY58" fmla="*/ 2748915 h 4103409"/>
              <a:gd name="connsiteX59" fmla="*/ 351395 w 2063611"/>
              <a:gd name="connsiteY59" fmla="*/ 2726055 h 4103409"/>
              <a:gd name="connsiteX60" fmla="*/ 247572 w 2063611"/>
              <a:gd name="connsiteY60" fmla="*/ 2751772 h 4103409"/>
              <a:gd name="connsiteX61" fmla="*/ 38022 w 2063611"/>
              <a:gd name="connsiteY61" fmla="*/ 2799397 h 4103409"/>
              <a:gd name="connsiteX62" fmla="*/ 38975 w 2063611"/>
              <a:gd name="connsiteY62" fmla="*/ 2858452 h 4103409"/>
              <a:gd name="connsiteX63" fmla="*/ 81837 w 2063611"/>
              <a:gd name="connsiteY63" fmla="*/ 2887980 h 4103409"/>
              <a:gd name="connsiteX64" fmla="*/ 148512 w 2063611"/>
              <a:gd name="connsiteY64" fmla="*/ 2895600 h 4103409"/>
              <a:gd name="connsiteX65" fmla="*/ 336155 w 2063611"/>
              <a:gd name="connsiteY65" fmla="*/ 2907030 h 4103409"/>
              <a:gd name="connsiteX66" fmla="*/ 294245 w 2063611"/>
              <a:gd name="connsiteY66" fmla="*/ 2948940 h 4103409"/>
              <a:gd name="connsiteX67" fmla="*/ 354252 w 2063611"/>
              <a:gd name="connsiteY67" fmla="*/ 2973705 h 4103409"/>
              <a:gd name="connsiteX68" fmla="*/ 504747 w 2063611"/>
              <a:gd name="connsiteY68" fmla="*/ 3022282 h 4103409"/>
              <a:gd name="connsiteX69" fmla="*/ 596187 w 2063611"/>
              <a:gd name="connsiteY69" fmla="*/ 3050857 h 4103409"/>
              <a:gd name="connsiteX70" fmla="*/ 818120 w 2063611"/>
              <a:gd name="connsiteY70" fmla="*/ 2947035 h 4103409"/>
              <a:gd name="connsiteX71" fmla="*/ 950517 w 2063611"/>
              <a:gd name="connsiteY71" fmla="*/ 2920365 h 4103409"/>
              <a:gd name="connsiteX72" fmla="*/ 917943 w 2063611"/>
              <a:gd name="connsiteY72" fmla="*/ 4088766 h 4103409"/>
              <a:gd name="connsiteX73" fmla="*/ 1156184 w 2063611"/>
              <a:gd name="connsiteY73" fmla="*/ 4100199 h 4103409"/>
              <a:gd name="connsiteX74" fmla="*/ 1112442 w 2063611"/>
              <a:gd name="connsiteY74" fmla="*/ 3013710 h 4103409"/>
              <a:gd name="connsiteX75" fmla="*/ 1184832 w 2063611"/>
              <a:gd name="connsiteY75" fmla="*/ 2989897 h 4103409"/>
              <a:gd name="connsiteX76" fmla="*/ 1461057 w 2063611"/>
              <a:gd name="connsiteY76" fmla="*/ 3019425 h 4103409"/>
              <a:gd name="connsiteX77" fmla="*/ 1554402 w 2063611"/>
              <a:gd name="connsiteY77" fmla="*/ 2995612 h 4103409"/>
              <a:gd name="connsiteX78" fmla="*/ 1672512 w 2063611"/>
              <a:gd name="connsiteY78" fmla="*/ 3023235 h 4103409"/>
              <a:gd name="connsiteX79" fmla="*/ 1741092 w 2063611"/>
              <a:gd name="connsiteY79" fmla="*/ 2988945 h 4103409"/>
              <a:gd name="connsiteX80" fmla="*/ 1886825 w 2063611"/>
              <a:gd name="connsiteY80" fmla="*/ 3002280 h 4103409"/>
              <a:gd name="connsiteX81" fmla="*/ 1881110 w 2063611"/>
              <a:gd name="connsiteY81" fmla="*/ 2937510 h 4103409"/>
              <a:gd name="connsiteX82" fmla="*/ 1957310 w 2063611"/>
              <a:gd name="connsiteY82" fmla="*/ 2940367 h 4103409"/>
              <a:gd name="connsiteX83" fmla="*/ 1941117 w 2063611"/>
              <a:gd name="connsiteY83" fmla="*/ 2906077 h 4103409"/>
              <a:gd name="connsiteX84" fmla="*/ 1836342 w 2063611"/>
              <a:gd name="connsiteY84" fmla="*/ 2846070 h 4103409"/>
              <a:gd name="connsiteX85" fmla="*/ 1876347 w 2063611"/>
              <a:gd name="connsiteY85" fmla="*/ 2811780 h 4103409"/>
              <a:gd name="connsiteX86" fmla="*/ 1902065 w 2063611"/>
              <a:gd name="connsiteY86" fmla="*/ 2783205 h 4103409"/>
              <a:gd name="connsiteX87" fmla="*/ 2024937 w 2063611"/>
              <a:gd name="connsiteY87" fmla="*/ 2750820 h 4103409"/>
              <a:gd name="connsiteX88" fmla="*/ 2029700 w 2063611"/>
              <a:gd name="connsiteY88" fmla="*/ 2704147 h 4103409"/>
              <a:gd name="connsiteX89" fmla="*/ 2001125 w 2063611"/>
              <a:gd name="connsiteY89" fmla="*/ 2663190 h 4103409"/>
              <a:gd name="connsiteX90" fmla="*/ 1936355 w 2063611"/>
              <a:gd name="connsiteY90" fmla="*/ 2638425 h 4103409"/>
              <a:gd name="connsiteX91" fmla="*/ 1785860 w 2063611"/>
              <a:gd name="connsiteY91" fmla="*/ 2644140 h 4103409"/>
              <a:gd name="connsiteX92" fmla="*/ 1490585 w 2063611"/>
              <a:gd name="connsiteY92" fmla="*/ 2531745 h 4103409"/>
              <a:gd name="connsiteX93" fmla="*/ 1584882 w 2063611"/>
              <a:gd name="connsiteY93" fmla="*/ 2527935 h 4103409"/>
              <a:gd name="connsiteX94" fmla="*/ 1817292 w 2063611"/>
              <a:gd name="connsiteY94" fmla="*/ 2559367 h 4103409"/>
              <a:gd name="connsiteX95" fmla="*/ 1931592 w 2063611"/>
              <a:gd name="connsiteY95" fmla="*/ 2442210 h 4103409"/>
              <a:gd name="connsiteX96" fmla="*/ 1993505 w 2063611"/>
              <a:gd name="connsiteY96" fmla="*/ 2409825 h 4103409"/>
              <a:gd name="connsiteX97" fmla="*/ 1985885 w 2063611"/>
              <a:gd name="connsiteY97" fmla="*/ 2380297 h 4103409"/>
              <a:gd name="connsiteX98" fmla="*/ 1542020 w 2063611"/>
              <a:gd name="connsiteY98" fmla="*/ 2321242 h 4103409"/>
              <a:gd name="connsiteX99" fmla="*/ 1547735 w 2063611"/>
              <a:gd name="connsiteY99" fmla="*/ 2275522 h 4103409"/>
              <a:gd name="connsiteX100" fmla="*/ 1816340 w 2063611"/>
              <a:gd name="connsiteY100" fmla="*/ 2284095 h 4103409"/>
              <a:gd name="connsiteX101" fmla="*/ 1987790 w 2063611"/>
              <a:gd name="connsiteY101" fmla="*/ 2151697 h 4103409"/>
              <a:gd name="connsiteX102" fmla="*/ 2006840 w 2063611"/>
              <a:gd name="connsiteY102" fmla="*/ 2117407 h 4103409"/>
              <a:gd name="connsiteX103" fmla="*/ 1692515 w 2063611"/>
              <a:gd name="connsiteY103" fmla="*/ 2054542 h 4103409"/>
              <a:gd name="connsiteX104" fmla="*/ 1801100 w 2063611"/>
              <a:gd name="connsiteY104" fmla="*/ 2020252 h 4103409"/>
              <a:gd name="connsiteX105" fmla="*/ 1829675 w 2063611"/>
              <a:gd name="connsiteY105" fmla="*/ 1993582 h 4103409"/>
              <a:gd name="connsiteX106" fmla="*/ 1868727 w 2063611"/>
              <a:gd name="connsiteY106" fmla="*/ 1927860 h 4103409"/>
              <a:gd name="connsiteX107" fmla="*/ 1593455 w 2063611"/>
              <a:gd name="connsiteY107" fmla="*/ 1862137 h 4103409"/>
              <a:gd name="connsiteX108" fmla="*/ 1816340 w 2063611"/>
              <a:gd name="connsiteY108" fmla="*/ 1730692 h 4103409"/>
              <a:gd name="connsiteX109" fmla="*/ 1584882 w 2063611"/>
              <a:gd name="connsiteY109" fmla="*/ 1722120 h 4103409"/>
              <a:gd name="connsiteX110" fmla="*/ 1632507 w 2063611"/>
              <a:gd name="connsiteY110" fmla="*/ 1685925 h 4103409"/>
              <a:gd name="connsiteX111" fmla="*/ 1641080 w 2063611"/>
              <a:gd name="connsiteY111" fmla="*/ 1644967 h 4103409"/>
              <a:gd name="connsiteX112" fmla="*/ 1430577 w 2063611"/>
              <a:gd name="connsiteY112" fmla="*/ 1605915 h 4103409"/>
              <a:gd name="connsiteX113" fmla="*/ 1512492 w 2063611"/>
              <a:gd name="connsiteY113" fmla="*/ 1549717 h 4103409"/>
              <a:gd name="connsiteX114" fmla="*/ 1690610 w 2063611"/>
              <a:gd name="connsiteY114" fmla="*/ 1452562 h 4103409"/>
              <a:gd name="connsiteX115" fmla="*/ 1532495 w 2063611"/>
              <a:gd name="connsiteY115" fmla="*/ 1428750 h 4103409"/>
              <a:gd name="connsiteX116" fmla="*/ 1513445 w 2063611"/>
              <a:gd name="connsiteY116" fmla="*/ 1381125 h 4103409"/>
              <a:gd name="connsiteX117" fmla="*/ 1275320 w 2063611"/>
              <a:gd name="connsiteY117" fmla="*/ 1353502 h 4103409"/>
              <a:gd name="connsiteX118" fmla="*/ 1561070 w 2063611"/>
              <a:gd name="connsiteY118" fmla="*/ 1321117 h 4103409"/>
              <a:gd name="connsiteX119" fmla="*/ 1586787 w 2063611"/>
              <a:gd name="connsiteY119" fmla="*/ 1202055 h 4103409"/>
              <a:gd name="connsiteX120" fmla="*/ 1433435 w 2063611"/>
              <a:gd name="connsiteY120" fmla="*/ 1143952 h 4103409"/>
              <a:gd name="connsiteX121" fmla="*/ 1120062 w 2063611"/>
              <a:gd name="connsiteY121" fmla="*/ 1087755 h 4103409"/>
              <a:gd name="connsiteX122" fmla="*/ 1302942 w 2063611"/>
              <a:gd name="connsiteY122" fmla="*/ 1102042 h 4103409"/>
              <a:gd name="connsiteX123" fmla="*/ 1399145 w 2063611"/>
              <a:gd name="connsiteY123" fmla="*/ 1087755 h 4103409"/>
              <a:gd name="connsiteX124" fmla="*/ 1501062 w 2063611"/>
              <a:gd name="connsiteY124" fmla="*/ 1033462 h 4103409"/>
              <a:gd name="connsiteX125" fmla="*/ 1524875 w 2063611"/>
              <a:gd name="connsiteY125" fmla="*/ 962025 h 4103409"/>
              <a:gd name="connsiteX126" fmla="*/ 1414385 w 2063611"/>
              <a:gd name="connsiteY126" fmla="*/ 931545 h 4103409"/>
              <a:gd name="connsiteX127" fmla="*/ 1147685 w 2063611"/>
              <a:gd name="connsiteY127" fmla="*/ 896302 h 4103409"/>
              <a:gd name="connsiteX128" fmla="*/ 1297227 w 2063611"/>
              <a:gd name="connsiteY128" fmla="*/ 877252 h 4103409"/>
              <a:gd name="connsiteX129" fmla="*/ 1344852 w 2063611"/>
              <a:gd name="connsiteY129" fmla="*/ 861060 h 4103409"/>
              <a:gd name="connsiteX130" fmla="*/ 1473440 w 2063611"/>
              <a:gd name="connsiteY130" fmla="*/ 824865 h 4103409"/>
              <a:gd name="connsiteX131" fmla="*/ 1356282 w 2063611"/>
              <a:gd name="connsiteY131" fmla="*/ 791527 h 4103409"/>
              <a:gd name="connsiteX132" fmla="*/ 1123872 w 2063611"/>
              <a:gd name="connsiteY132" fmla="*/ 748665 h 4103409"/>
              <a:gd name="connsiteX133" fmla="*/ 1012430 w 2063611"/>
              <a:gd name="connsiteY133" fmla="*/ 648652 h 4103409"/>
              <a:gd name="connsiteX134" fmla="*/ 1081010 w 2063611"/>
              <a:gd name="connsiteY134" fmla="*/ 666750 h 4103409"/>
              <a:gd name="connsiteX135" fmla="*/ 1237220 w 2063611"/>
              <a:gd name="connsiteY135" fmla="*/ 720090 h 4103409"/>
              <a:gd name="connsiteX136" fmla="*/ 1382000 w 2063611"/>
              <a:gd name="connsiteY136" fmla="*/ 660082 h 4103409"/>
              <a:gd name="connsiteX137" fmla="*/ 1167687 w 2063611"/>
              <a:gd name="connsiteY137" fmla="*/ 582930 h 4103409"/>
              <a:gd name="connsiteX138" fmla="*/ 1173402 w 2063611"/>
              <a:gd name="connsiteY138" fmla="*/ 506730 h 4103409"/>
              <a:gd name="connsiteX139" fmla="*/ 1221027 w 2063611"/>
              <a:gd name="connsiteY139" fmla="*/ 408622 h 4103409"/>
              <a:gd name="connsiteX140" fmla="*/ 1244840 w 2063611"/>
              <a:gd name="connsiteY140" fmla="*/ 291465 h 4103409"/>
              <a:gd name="connsiteX141" fmla="*/ 1028622 w 2063611"/>
              <a:gd name="connsiteY141" fmla="*/ 443865 h 4103409"/>
              <a:gd name="connsiteX142" fmla="*/ 1051482 w 2063611"/>
              <a:gd name="connsiteY142" fmla="*/ 315277 h 4103409"/>
              <a:gd name="connsiteX143" fmla="*/ 1045767 w 2063611"/>
              <a:gd name="connsiteY143" fmla="*/ 244792 h 4103409"/>
              <a:gd name="connsiteX144" fmla="*/ 1105775 w 2063611"/>
              <a:gd name="connsiteY144" fmla="*/ 204787 h 4103409"/>
              <a:gd name="connsiteX145" fmla="*/ 1057197 w 2063611"/>
              <a:gd name="connsiteY145" fmla="*/ 178117 h 4103409"/>
              <a:gd name="connsiteX146" fmla="*/ 984807 w 2063611"/>
              <a:gd name="connsiteY146" fmla="*/ 184785 h 4103409"/>
              <a:gd name="connsiteX147" fmla="*/ 989570 w 2063611"/>
              <a:gd name="connsiteY147" fmla="*/ 104775 h 4103409"/>
              <a:gd name="connsiteX148" fmla="*/ 941945 w 2063611"/>
              <a:gd name="connsiteY148" fmla="*/ 0 h 4103409"/>
              <a:gd name="connsiteX149" fmla="*/ 941945 w 2063611"/>
              <a:gd name="connsiteY149" fmla="*/ 0 h 4103409"/>
              <a:gd name="connsiteX150" fmla="*/ 941945 w 2063611"/>
              <a:gd name="connsiteY150" fmla="*/ 0 h 4103409"/>
              <a:gd name="connsiteX151" fmla="*/ 879080 w 2063611"/>
              <a:gd name="connsiteY151" fmla="*/ 280035 h 4103409"/>
              <a:gd name="connsiteX152" fmla="*/ 900987 w 2063611"/>
              <a:gd name="connsiteY152" fmla="*/ 320040 h 4103409"/>
              <a:gd name="connsiteX153" fmla="*/ 879080 w 2063611"/>
              <a:gd name="connsiteY153" fmla="*/ 280035 h 4103409"/>
              <a:gd name="connsiteX154" fmla="*/ 856220 w 2063611"/>
              <a:gd name="connsiteY154" fmla="*/ 397192 h 4103409"/>
              <a:gd name="connsiteX155" fmla="*/ 869555 w 2063611"/>
              <a:gd name="connsiteY155" fmla="*/ 428625 h 4103409"/>
              <a:gd name="connsiteX156" fmla="*/ 856220 w 2063611"/>
              <a:gd name="connsiteY156" fmla="*/ 397192 h 4103409"/>
              <a:gd name="connsiteX157" fmla="*/ 1109585 w 2063611"/>
              <a:gd name="connsiteY157" fmla="*/ 462915 h 4103409"/>
              <a:gd name="connsiteX158" fmla="*/ 1059102 w 2063611"/>
              <a:gd name="connsiteY158" fmla="*/ 503872 h 4103409"/>
              <a:gd name="connsiteX159" fmla="*/ 1109585 w 2063611"/>
              <a:gd name="connsiteY159" fmla="*/ 462915 h 4103409"/>
              <a:gd name="connsiteX160" fmla="*/ 1001952 w 2063611"/>
              <a:gd name="connsiteY160" fmla="*/ 577215 h 4103409"/>
              <a:gd name="connsiteX161" fmla="*/ 1021955 w 2063611"/>
              <a:gd name="connsiteY161" fmla="*/ 592455 h 4103409"/>
              <a:gd name="connsiteX162" fmla="*/ 1001952 w 2063611"/>
              <a:gd name="connsiteY162" fmla="*/ 577215 h 4103409"/>
              <a:gd name="connsiteX163" fmla="*/ 1001952 w 2063611"/>
              <a:gd name="connsiteY163" fmla="*/ 577215 h 4103409"/>
              <a:gd name="connsiteX164" fmla="*/ 1103870 w 2063611"/>
              <a:gd name="connsiteY164" fmla="*/ 596265 h 4103409"/>
              <a:gd name="connsiteX165" fmla="*/ 1103870 w 2063611"/>
              <a:gd name="connsiteY165" fmla="*/ 596265 h 4103409"/>
              <a:gd name="connsiteX166" fmla="*/ 1243887 w 2063611"/>
              <a:gd name="connsiteY166" fmla="*/ 625792 h 4103409"/>
              <a:gd name="connsiteX167" fmla="*/ 1243887 w 2063611"/>
              <a:gd name="connsiteY167" fmla="*/ 625792 h 4103409"/>
              <a:gd name="connsiteX168" fmla="*/ 1025765 w 2063611"/>
              <a:gd name="connsiteY168" fmla="*/ 753427 h 4103409"/>
              <a:gd name="connsiteX169" fmla="*/ 1021002 w 2063611"/>
              <a:gd name="connsiteY169" fmla="*/ 773430 h 4103409"/>
              <a:gd name="connsiteX170" fmla="*/ 1025765 w 2063611"/>
              <a:gd name="connsiteY170" fmla="*/ 753427 h 4103409"/>
              <a:gd name="connsiteX171" fmla="*/ 1025765 w 2063611"/>
              <a:gd name="connsiteY171" fmla="*/ 753427 h 4103409"/>
              <a:gd name="connsiteX172" fmla="*/ 954327 w 2063611"/>
              <a:gd name="connsiteY172" fmla="*/ 860107 h 4103409"/>
              <a:gd name="connsiteX173" fmla="*/ 954327 w 2063611"/>
              <a:gd name="connsiteY173" fmla="*/ 860107 h 4103409"/>
              <a:gd name="connsiteX174" fmla="*/ 1029575 w 2063611"/>
              <a:gd name="connsiteY174" fmla="*/ 877252 h 4103409"/>
              <a:gd name="connsiteX175" fmla="*/ 1029575 w 2063611"/>
              <a:gd name="connsiteY175" fmla="*/ 877252 h 4103409"/>
              <a:gd name="connsiteX176" fmla="*/ 914322 w 2063611"/>
              <a:gd name="connsiteY176" fmla="*/ 881062 h 4103409"/>
              <a:gd name="connsiteX177" fmla="*/ 914322 w 2063611"/>
              <a:gd name="connsiteY177" fmla="*/ 881062 h 4103409"/>
              <a:gd name="connsiteX178" fmla="*/ 867650 w 2063611"/>
              <a:gd name="connsiteY178" fmla="*/ 897255 h 4103409"/>
              <a:gd name="connsiteX179" fmla="*/ 867650 w 2063611"/>
              <a:gd name="connsiteY179" fmla="*/ 897255 h 4103409"/>
              <a:gd name="connsiteX180" fmla="*/ 674292 w 2063611"/>
              <a:gd name="connsiteY180" fmla="*/ 897255 h 4103409"/>
              <a:gd name="connsiteX181" fmla="*/ 770495 w 2063611"/>
              <a:gd name="connsiteY181" fmla="*/ 939165 h 4103409"/>
              <a:gd name="connsiteX182" fmla="*/ 674292 w 2063611"/>
              <a:gd name="connsiteY182" fmla="*/ 897255 h 4103409"/>
              <a:gd name="connsiteX183" fmla="*/ 1525827 w 2063611"/>
              <a:gd name="connsiteY183" fmla="*/ 1320165 h 4103409"/>
              <a:gd name="connsiteX184" fmla="*/ 1525827 w 2063611"/>
              <a:gd name="connsiteY184" fmla="*/ 1320165 h 4103409"/>
              <a:gd name="connsiteX185" fmla="*/ 750492 w 2063611"/>
              <a:gd name="connsiteY185" fmla="*/ 1416367 h 4103409"/>
              <a:gd name="connsiteX186" fmla="*/ 750492 w 2063611"/>
              <a:gd name="connsiteY186" fmla="*/ 1416367 h 4103409"/>
              <a:gd name="connsiteX187" fmla="*/ 1551545 w 2063611"/>
              <a:gd name="connsiteY187" fmla="*/ 1757362 h 4103409"/>
              <a:gd name="connsiteX188" fmla="*/ 1551545 w 2063611"/>
              <a:gd name="connsiteY188" fmla="*/ 1757362 h 4103409"/>
              <a:gd name="connsiteX189" fmla="*/ 1759190 w 2063611"/>
              <a:gd name="connsiteY189" fmla="*/ 1800225 h 4103409"/>
              <a:gd name="connsiteX190" fmla="*/ 1759190 w 2063611"/>
              <a:gd name="connsiteY190" fmla="*/ 1800225 h 4103409"/>
              <a:gd name="connsiteX191" fmla="*/ 1762047 w 2063611"/>
              <a:gd name="connsiteY191" fmla="*/ 1999297 h 4103409"/>
              <a:gd name="connsiteX192" fmla="*/ 1762047 w 2063611"/>
              <a:gd name="connsiteY192" fmla="*/ 1999297 h 4103409"/>
              <a:gd name="connsiteX193" fmla="*/ 144702 w 2063611"/>
              <a:gd name="connsiteY193" fmla="*/ 2322195 h 4103409"/>
              <a:gd name="connsiteX194" fmla="*/ 144702 w 2063611"/>
              <a:gd name="connsiteY194" fmla="*/ 2322195 h 4103409"/>
              <a:gd name="connsiteX195" fmla="*/ 294245 w 2063611"/>
              <a:gd name="connsiteY195" fmla="*/ 2390775 h 4103409"/>
              <a:gd name="connsiteX196" fmla="*/ 461885 w 2063611"/>
              <a:gd name="connsiteY196" fmla="*/ 2419350 h 4103409"/>
              <a:gd name="connsiteX197" fmla="*/ 294245 w 2063611"/>
              <a:gd name="connsiteY197" fmla="*/ 2390775 h 4103409"/>
              <a:gd name="connsiteX198" fmla="*/ 510462 w 2063611"/>
              <a:gd name="connsiteY198" fmla="*/ 2399347 h 4103409"/>
              <a:gd name="connsiteX199" fmla="*/ 510462 w 2063611"/>
              <a:gd name="connsiteY199" fmla="*/ 2399347 h 4103409"/>
              <a:gd name="connsiteX200" fmla="*/ 416165 w 2063611"/>
              <a:gd name="connsiteY200" fmla="*/ 2728912 h 4103409"/>
              <a:gd name="connsiteX201" fmla="*/ 416165 w 2063611"/>
              <a:gd name="connsiteY201" fmla="*/ 2728912 h 4103409"/>
              <a:gd name="connsiteX0" fmla="*/ 941945 w 2063611"/>
              <a:gd name="connsiteY0" fmla="*/ 0 h 4103409"/>
              <a:gd name="connsiteX1" fmla="*/ 876222 w 2063611"/>
              <a:gd name="connsiteY1" fmla="*/ 98107 h 4103409"/>
              <a:gd name="connsiteX2" fmla="*/ 901940 w 2063611"/>
              <a:gd name="connsiteY2" fmla="*/ 231457 h 4103409"/>
              <a:gd name="connsiteX3" fmla="*/ 826692 w 2063611"/>
              <a:gd name="connsiteY3" fmla="*/ 186690 h 4103409"/>
              <a:gd name="connsiteX4" fmla="*/ 810500 w 2063611"/>
              <a:gd name="connsiteY4" fmla="*/ 294322 h 4103409"/>
              <a:gd name="connsiteX5" fmla="*/ 802880 w 2063611"/>
              <a:gd name="connsiteY5" fmla="*/ 320992 h 4103409"/>
              <a:gd name="connsiteX6" fmla="*/ 677150 w 2063611"/>
              <a:gd name="connsiteY6" fmla="*/ 374332 h 4103409"/>
              <a:gd name="connsiteX7" fmla="*/ 696200 w 2063611"/>
              <a:gd name="connsiteY7" fmla="*/ 443865 h 4103409"/>
              <a:gd name="connsiteX8" fmla="*/ 707630 w 2063611"/>
              <a:gd name="connsiteY8" fmla="*/ 532447 h 4103409"/>
              <a:gd name="connsiteX9" fmla="*/ 820977 w 2063611"/>
              <a:gd name="connsiteY9" fmla="*/ 566737 h 4103409"/>
              <a:gd name="connsiteX10" fmla="*/ 940040 w 2063611"/>
              <a:gd name="connsiteY10" fmla="*/ 570547 h 4103409"/>
              <a:gd name="connsiteX11" fmla="*/ 724775 w 2063611"/>
              <a:gd name="connsiteY11" fmla="*/ 611505 h 4103409"/>
              <a:gd name="connsiteX12" fmla="*/ 523797 w 2063611"/>
              <a:gd name="connsiteY12" fmla="*/ 594360 h 4103409"/>
              <a:gd name="connsiteX13" fmla="*/ 590472 w 2063611"/>
              <a:gd name="connsiteY13" fmla="*/ 641985 h 4103409"/>
              <a:gd name="connsiteX14" fmla="*/ 621905 w 2063611"/>
              <a:gd name="connsiteY14" fmla="*/ 681037 h 4103409"/>
              <a:gd name="connsiteX15" fmla="*/ 707630 w 2063611"/>
              <a:gd name="connsiteY15" fmla="*/ 721042 h 4103409"/>
              <a:gd name="connsiteX16" fmla="*/ 940040 w 2063611"/>
              <a:gd name="connsiteY16" fmla="*/ 681990 h 4103409"/>
              <a:gd name="connsiteX17" fmla="*/ 667625 w 2063611"/>
              <a:gd name="connsiteY17" fmla="*/ 751522 h 4103409"/>
              <a:gd name="connsiteX18" fmla="*/ 520940 w 2063611"/>
              <a:gd name="connsiteY18" fmla="*/ 781050 h 4103409"/>
              <a:gd name="connsiteX19" fmla="*/ 523797 w 2063611"/>
              <a:gd name="connsiteY19" fmla="*/ 839152 h 4103409"/>
              <a:gd name="connsiteX20" fmla="*/ 561897 w 2063611"/>
              <a:gd name="connsiteY20" fmla="*/ 905827 h 4103409"/>
              <a:gd name="connsiteX21" fmla="*/ 495222 w 2063611"/>
              <a:gd name="connsiteY21" fmla="*/ 951547 h 4103409"/>
              <a:gd name="connsiteX22" fmla="*/ 402830 w 2063611"/>
              <a:gd name="connsiteY22" fmla="*/ 965835 h 4103409"/>
              <a:gd name="connsiteX23" fmla="*/ 539990 w 2063611"/>
              <a:gd name="connsiteY23" fmla="*/ 1060132 h 4103409"/>
              <a:gd name="connsiteX24" fmla="*/ 722870 w 2063611"/>
              <a:gd name="connsiteY24" fmla="*/ 1148715 h 4103409"/>
              <a:gd name="connsiteX25" fmla="*/ 401877 w 2063611"/>
              <a:gd name="connsiteY25" fmla="*/ 1197292 h 4103409"/>
              <a:gd name="connsiteX26" fmla="*/ 523797 w 2063611"/>
              <a:gd name="connsiteY26" fmla="*/ 1303020 h 4103409"/>
              <a:gd name="connsiteX27" fmla="*/ 359015 w 2063611"/>
              <a:gd name="connsiteY27" fmla="*/ 1358265 h 4103409"/>
              <a:gd name="connsiteX28" fmla="*/ 630477 w 2063611"/>
              <a:gd name="connsiteY28" fmla="*/ 1405890 h 4103409"/>
              <a:gd name="connsiteX29" fmla="*/ 610475 w 2063611"/>
              <a:gd name="connsiteY29" fmla="*/ 1480185 h 4103409"/>
              <a:gd name="connsiteX30" fmla="*/ 279005 w 2063611"/>
              <a:gd name="connsiteY30" fmla="*/ 1581150 h 4103409"/>
              <a:gd name="connsiteX31" fmla="*/ 543800 w 2063611"/>
              <a:gd name="connsiteY31" fmla="*/ 1681162 h 4103409"/>
              <a:gd name="connsiteX32" fmla="*/ 620000 w 2063611"/>
              <a:gd name="connsiteY32" fmla="*/ 1659255 h 4103409"/>
              <a:gd name="connsiteX33" fmla="*/ 727632 w 2063611"/>
              <a:gd name="connsiteY33" fmla="*/ 1655445 h 4103409"/>
              <a:gd name="connsiteX34" fmla="*/ 597140 w 2063611"/>
              <a:gd name="connsiteY34" fmla="*/ 1752600 h 4103409"/>
              <a:gd name="connsiteX35" fmla="*/ 210425 w 2063611"/>
              <a:gd name="connsiteY35" fmla="*/ 1787842 h 4103409"/>
              <a:gd name="connsiteX36" fmla="*/ 207567 w 2063611"/>
              <a:gd name="connsiteY36" fmla="*/ 1855470 h 4103409"/>
              <a:gd name="connsiteX37" fmla="*/ 328535 w 2063611"/>
              <a:gd name="connsiteY37" fmla="*/ 1906905 h 4103409"/>
              <a:gd name="connsiteX38" fmla="*/ 465695 w 2063611"/>
              <a:gd name="connsiteY38" fmla="*/ 1909762 h 4103409"/>
              <a:gd name="connsiteX39" fmla="*/ 546657 w 2063611"/>
              <a:gd name="connsiteY39" fmla="*/ 1945957 h 4103409"/>
              <a:gd name="connsiteX40" fmla="*/ 595235 w 2063611"/>
              <a:gd name="connsiteY40" fmla="*/ 1997392 h 4103409"/>
              <a:gd name="connsiteX41" fmla="*/ 268527 w 2063611"/>
              <a:gd name="connsiteY41" fmla="*/ 2017395 h 4103409"/>
              <a:gd name="connsiteX42" fmla="*/ 229475 w 2063611"/>
              <a:gd name="connsiteY42" fmla="*/ 2042160 h 4103409"/>
              <a:gd name="connsiteX43" fmla="*/ 255192 w 2063611"/>
              <a:gd name="connsiteY43" fmla="*/ 2085022 h 4103409"/>
              <a:gd name="connsiteX44" fmla="*/ 413307 w 2063611"/>
              <a:gd name="connsiteY44" fmla="*/ 2144077 h 4103409"/>
              <a:gd name="connsiteX45" fmla="*/ 473315 w 2063611"/>
              <a:gd name="connsiteY45" fmla="*/ 2166937 h 4103409"/>
              <a:gd name="connsiteX46" fmla="*/ 262812 w 2063611"/>
              <a:gd name="connsiteY46" fmla="*/ 2221230 h 4103409"/>
              <a:gd name="connsiteX47" fmla="*/ 98982 w 2063611"/>
              <a:gd name="connsiteY47" fmla="*/ 2243137 h 4103409"/>
              <a:gd name="connsiteX48" fmla="*/ 38022 w 2063611"/>
              <a:gd name="connsiteY48" fmla="*/ 2283142 h 4103409"/>
              <a:gd name="connsiteX49" fmla="*/ 77075 w 2063611"/>
              <a:gd name="connsiteY49" fmla="*/ 2346007 h 4103409"/>
              <a:gd name="connsiteX50" fmla="*/ 196137 w 2063611"/>
              <a:gd name="connsiteY50" fmla="*/ 2437447 h 4103409"/>
              <a:gd name="connsiteX51" fmla="*/ 165657 w 2063611"/>
              <a:gd name="connsiteY51" fmla="*/ 2471737 h 4103409"/>
              <a:gd name="connsiteX52" fmla="*/ 194232 w 2063611"/>
              <a:gd name="connsiteY52" fmla="*/ 2512695 h 4103409"/>
              <a:gd name="connsiteX53" fmla="*/ 294245 w 2063611"/>
              <a:gd name="connsiteY53" fmla="*/ 2551747 h 4103409"/>
              <a:gd name="connsiteX54" fmla="*/ 69455 w 2063611"/>
              <a:gd name="connsiteY54" fmla="*/ 2582227 h 4103409"/>
              <a:gd name="connsiteX55" fmla="*/ 51357 w 2063611"/>
              <a:gd name="connsiteY55" fmla="*/ 2652712 h 4103409"/>
              <a:gd name="connsiteX56" fmla="*/ 103745 w 2063611"/>
              <a:gd name="connsiteY56" fmla="*/ 2686050 h 4103409"/>
              <a:gd name="connsiteX57" fmla="*/ 207567 w 2063611"/>
              <a:gd name="connsiteY57" fmla="*/ 2720340 h 4103409"/>
              <a:gd name="connsiteX58" fmla="*/ 255192 w 2063611"/>
              <a:gd name="connsiteY58" fmla="*/ 2748915 h 4103409"/>
              <a:gd name="connsiteX59" fmla="*/ 351395 w 2063611"/>
              <a:gd name="connsiteY59" fmla="*/ 2726055 h 4103409"/>
              <a:gd name="connsiteX60" fmla="*/ 247572 w 2063611"/>
              <a:gd name="connsiteY60" fmla="*/ 2751772 h 4103409"/>
              <a:gd name="connsiteX61" fmla="*/ 38022 w 2063611"/>
              <a:gd name="connsiteY61" fmla="*/ 2799397 h 4103409"/>
              <a:gd name="connsiteX62" fmla="*/ 38975 w 2063611"/>
              <a:gd name="connsiteY62" fmla="*/ 2858452 h 4103409"/>
              <a:gd name="connsiteX63" fmla="*/ 81837 w 2063611"/>
              <a:gd name="connsiteY63" fmla="*/ 2887980 h 4103409"/>
              <a:gd name="connsiteX64" fmla="*/ 148512 w 2063611"/>
              <a:gd name="connsiteY64" fmla="*/ 2895600 h 4103409"/>
              <a:gd name="connsiteX65" fmla="*/ 336155 w 2063611"/>
              <a:gd name="connsiteY65" fmla="*/ 2907030 h 4103409"/>
              <a:gd name="connsiteX66" fmla="*/ 294245 w 2063611"/>
              <a:gd name="connsiteY66" fmla="*/ 2948940 h 4103409"/>
              <a:gd name="connsiteX67" fmla="*/ 354252 w 2063611"/>
              <a:gd name="connsiteY67" fmla="*/ 2973705 h 4103409"/>
              <a:gd name="connsiteX68" fmla="*/ 504747 w 2063611"/>
              <a:gd name="connsiteY68" fmla="*/ 3022282 h 4103409"/>
              <a:gd name="connsiteX69" fmla="*/ 596187 w 2063611"/>
              <a:gd name="connsiteY69" fmla="*/ 3050857 h 4103409"/>
              <a:gd name="connsiteX70" fmla="*/ 818120 w 2063611"/>
              <a:gd name="connsiteY70" fmla="*/ 2947035 h 4103409"/>
              <a:gd name="connsiteX71" fmla="*/ 950517 w 2063611"/>
              <a:gd name="connsiteY71" fmla="*/ 2920365 h 4103409"/>
              <a:gd name="connsiteX72" fmla="*/ 917943 w 2063611"/>
              <a:gd name="connsiteY72" fmla="*/ 4088766 h 4103409"/>
              <a:gd name="connsiteX73" fmla="*/ 1156184 w 2063611"/>
              <a:gd name="connsiteY73" fmla="*/ 4100199 h 4103409"/>
              <a:gd name="connsiteX74" fmla="*/ 1112442 w 2063611"/>
              <a:gd name="connsiteY74" fmla="*/ 3013710 h 4103409"/>
              <a:gd name="connsiteX75" fmla="*/ 1184832 w 2063611"/>
              <a:gd name="connsiteY75" fmla="*/ 2989897 h 4103409"/>
              <a:gd name="connsiteX76" fmla="*/ 1461057 w 2063611"/>
              <a:gd name="connsiteY76" fmla="*/ 3019425 h 4103409"/>
              <a:gd name="connsiteX77" fmla="*/ 1554402 w 2063611"/>
              <a:gd name="connsiteY77" fmla="*/ 2995612 h 4103409"/>
              <a:gd name="connsiteX78" fmla="*/ 1672512 w 2063611"/>
              <a:gd name="connsiteY78" fmla="*/ 3023235 h 4103409"/>
              <a:gd name="connsiteX79" fmla="*/ 1741092 w 2063611"/>
              <a:gd name="connsiteY79" fmla="*/ 2988945 h 4103409"/>
              <a:gd name="connsiteX80" fmla="*/ 1886825 w 2063611"/>
              <a:gd name="connsiteY80" fmla="*/ 3002280 h 4103409"/>
              <a:gd name="connsiteX81" fmla="*/ 1881110 w 2063611"/>
              <a:gd name="connsiteY81" fmla="*/ 2937510 h 4103409"/>
              <a:gd name="connsiteX82" fmla="*/ 1957310 w 2063611"/>
              <a:gd name="connsiteY82" fmla="*/ 2940367 h 4103409"/>
              <a:gd name="connsiteX83" fmla="*/ 1941117 w 2063611"/>
              <a:gd name="connsiteY83" fmla="*/ 2906077 h 4103409"/>
              <a:gd name="connsiteX84" fmla="*/ 1836342 w 2063611"/>
              <a:gd name="connsiteY84" fmla="*/ 2846070 h 4103409"/>
              <a:gd name="connsiteX85" fmla="*/ 1876347 w 2063611"/>
              <a:gd name="connsiteY85" fmla="*/ 2811780 h 4103409"/>
              <a:gd name="connsiteX86" fmla="*/ 1902065 w 2063611"/>
              <a:gd name="connsiteY86" fmla="*/ 2783205 h 4103409"/>
              <a:gd name="connsiteX87" fmla="*/ 2024937 w 2063611"/>
              <a:gd name="connsiteY87" fmla="*/ 2750820 h 4103409"/>
              <a:gd name="connsiteX88" fmla="*/ 2029700 w 2063611"/>
              <a:gd name="connsiteY88" fmla="*/ 2704147 h 4103409"/>
              <a:gd name="connsiteX89" fmla="*/ 2001125 w 2063611"/>
              <a:gd name="connsiteY89" fmla="*/ 2663190 h 4103409"/>
              <a:gd name="connsiteX90" fmla="*/ 1936355 w 2063611"/>
              <a:gd name="connsiteY90" fmla="*/ 2638425 h 4103409"/>
              <a:gd name="connsiteX91" fmla="*/ 1785860 w 2063611"/>
              <a:gd name="connsiteY91" fmla="*/ 2644140 h 4103409"/>
              <a:gd name="connsiteX92" fmla="*/ 1490585 w 2063611"/>
              <a:gd name="connsiteY92" fmla="*/ 2531745 h 4103409"/>
              <a:gd name="connsiteX93" fmla="*/ 1584882 w 2063611"/>
              <a:gd name="connsiteY93" fmla="*/ 2527935 h 4103409"/>
              <a:gd name="connsiteX94" fmla="*/ 1817292 w 2063611"/>
              <a:gd name="connsiteY94" fmla="*/ 2559367 h 4103409"/>
              <a:gd name="connsiteX95" fmla="*/ 1931592 w 2063611"/>
              <a:gd name="connsiteY95" fmla="*/ 2442210 h 4103409"/>
              <a:gd name="connsiteX96" fmla="*/ 1993505 w 2063611"/>
              <a:gd name="connsiteY96" fmla="*/ 2409825 h 4103409"/>
              <a:gd name="connsiteX97" fmla="*/ 1985885 w 2063611"/>
              <a:gd name="connsiteY97" fmla="*/ 2380297 h 4103409"/>
              <a:gd name="connsiteX98" fmla="*/ 1542020 w 2063611"/>
              <a:gd name="connsiteY98" fmla="*/ 2321242 h 4103409"/>
              <a:gd name="connsiteX99" fmla="*/ 1547735 w 2063611"/>
              <a:gd name="connsiteY99" fmla="*/ 2275522 h 4103409"/>
              <a:gd name="connsiteX100" fmla="*/ 1816340 w 2063611"/>
              <a:gd name="connsiteY100" fmla="*/ 2284095 h 4103409"/>
              <a:gd name="connsiteX101" fmla="*/ 1987790 w 2063611"/>
              <a:gd name="connsiteY101" fmla="*/ 2151697 h 4103409"/>
              <a:gd name="connsiteX102" fmla="*/ 2006840 w 2063611"/>
              <a:gd name="connsiteY102" fmla="*/ 2117407 h 4103409"/>
              <a:gd name="connsiteX103" fmla="*/ 1692515 w 2063611"/>
              <a:gd name="connsiteY103" fmla="*/ 2054542 h 4103409"/>
              <a:gd name="connsiteX104" fmla="*/ 1801100 w 2063611"/>
              <a:gd name="connsiteY104" fmla="*/ 2020252 h 4103409"/>
              <a:gd name="connsiteX105" fmla="*/ 1829675 w 2063611"/>
              <a:gd name="connsiteY105" fmla="*/ 1993582 h 4103409"/>
              <a:gd name="connsiteX106" fmla="*/ 1868727 w 2063611"/>
              <a:gd name="connsiteY106" fmla="*/ 1927860 h 4103409"/>
              <a:gd name="connsiteX107" fmla="*/ 1593455 w 2063611"/>
              <a:gd name="connsiteY107" fmla="*/ 1862137 h 4103409"/>
              <a:gd name="connsiteX108" fmla="*/ 1816340 w 2063611"/>
              <a:gd name="connsiteY108" fmla="*/ 1730692 h 4103409"/>
              <a:gd name="connsiteX109" fmla="*/ 1584882 w 2063611"/>
              <a:gd name="connsiteY109" fmla="*/ 1722120 h 4103409"/>
              <a:gd name="connsiteX110" fmla="*/ 1632507 w 2063611"/>
              <a:gd name="connsiteY110" fmla="*/ 1685925 h 4103409"/>
              <a:gd name="connsiteX111" fmla="*/ 1641080 w 2063611"/>
              <a:gd name="connsiteY111" fmla="*/ 1644967 h 4103409"/>
              <a:gd name="connsiteX112" fmla="*/ 1430577 w 2063611"/>
              <a:gd name="connsiteY112" fmla="*/ 1605915 h 4103409"/>
              <a:gd name="connsiteX113" fmla="*/ 1512492 w 2063611"/>
              <a:gd name="connsiteY113" fmla="*/ 1549717 h 4103409"/>
              <a:gd name="connsiteX114" fmla="*/ 1690610 w 2063611"/>
              <a:gd name="connsiteY114" fmla="*/ 1452562 h 4103409"/>
              <a:gd name="connsiteX115" fmla="*/ 1532495 w 2063611"/>
              <a:gd name="connsiteY115" fmla="*/ 1428750 h 4103409"/>
              <a:gd name="connsiteX116" fmla="*/ 1513445 w 2063611"/>
              <a:gd name="connsiteY116" fmla="*/ 1381125 h 4103409"/>
              <a:gd name="connsiteX117" fmla="*/ 1275320 w 2063611"/>
              <a:gd name="connsiteY117" fmla="*/ 1353502 h 4103409"/>
              <a:gd name="connsiteX118" fmla="*/ 1561070 w 2063611"/>
              <a:gd name="connsiteY118" fmla="*/ 1321117 h 4103409"/>
              <a:gd name="connsiteX119" fmla="*/ 1586787 w 2063611"/>
              <a:gd name="connsiteY119" fmla="*/ 1202055 h 4103409"/>
              <a:gd name="connsiteX120" fmla="*/ 1433435 w 2063611"/>
              <a:gd name="connsiteY120" fmla="*/ 1143952 h 4103409"/>
              <a:gd name="connsiteX121" fmla="*/ 1120062 w 2063611"/>
              <a:gd name="connsiteY121" fmla="*/ 1087755 h 4103409"/>
              <a:gd name="connsiteX122" fmla="*/ 1302942 w 2063611"/>
              <a:gd name="connsiteY122" fmla="*/ 1102042 h 4103409"/>
              <a:gd name="connsiteX123" fmla="*/ 1399145 w 2063611"/>
              <a:gd name="connsiteY123" fmla="*/ 1087755 h 4103409"/>
              <a:gd name="connsiteX124" fmla="*/ 1501062 w 2063611"/>
              <a:gd name="connsiteY124" fmla="*/ 1033462 h 4103409"/>
              <a:gd name="connsiteX125" fmla="*/ 1524875 w 2063611"/>
              <a:gd name="connsiteY125" fmla="*/ 962025 h 4103409"/>
              <a:gd name="connsiteX126" fmla="*/ 1414385 w 2063611"/>
              <a:gd name="connsiteY126" fmla="*/ 931545 h 4103409"/>
              <a:gd name="connsiteX127" fmla="*/ 1147685 w 2063611"/>
              <a:gd name="connsiteY127" fmla="*/ 896302 h 4103409"/>
              <a:gd name="connsiteX128" fmla="*/ 1297227 w 2063611"/>
              <a:gd name="connsiteY128" fmla="*/ 877252 h 4103409"/>
              <a:gd name="connsiteX129" fmla="*/ 1344852 w 2063611"/>
              <a:gd name="connsiteY129" fmla="*/ 861060 h 4103409"/>
              <a:gd name="connsiteX130" fmla="*/ 1473440 w 2063611"/>
              <a:gd name="connsiteY130" fmla="*/ 824865 h 4103409"/>
              <a:gd name="connsiteX131" fmla="*/ 1356282 w 2063611"/>
              <a:gd name="connsiteY131" fmla="*/ 791527 h 4103409"/>
              <a:gd name="connsiteX132" fmla="*/ 1123872 w 2063611"/>
              <a:gd name="connsiteY132" fmla="*/ 748665 h 4103409"/>
              <a:gd name="connsiteX133" fmla="*/ 1012430 w 2063611"/>
              <a:gd name="connsiteY133" fmla="*/ 648652 h 4103409"/>
              <a:gd name="connsiteX134" fmla="*/ 1081010 w 2063611"/>
              <a:gd name="connsiteY134" fmla="*/ 666750 h 4103409"/>
              <a:gd name="connsiteX135" fmla="*/ 1237220 w 2063611"/>
              <a:gd name="connsiteY135" fmla="*/ 720090 h 4103409"/>
              <a:gd name="connsiteX136" fmla="*/ 1382000 w 2063611"/>
              <a:gd name="connsiteY136" fmla="*/ 660082 h 4103409"/>
              <a:gd name="connsiteX137" fmla="*/ 1167687 w 2063611"/>
              <a:gd name="connsiteY137" fmla="*/ 582930 h 4103409"/>
              <a:gd name="connsiteX138" fmla="*/ 1173402 w 2063611"/>
              <a:gd name="connsiteY138" fmla="*/ 506730 h 4103409"/>
              <a:gd name="connsiteX139" fmla="*/ 1221027 w 2063611"/>
              <a:gd name="connsiteY139" fmla="*/ 408622 h 4103409"/>
              <a:gd name="connsiteX140" fmla="*/ 1244840 w 2063611"/>
              <a:gd name="connsiteY140" fmla="*/ 291465 h 4103409"/>
              <a:gd name="connsiteX141" fmla="*/ 1028622 w 2063611"/>
              <a:gd name="connsiteY141" fmla="*/ 443865 h 4103409"/>
              <a:gd name="connsiteX142" fmla="*/ 1051482 w 2063611"/>
              <a:gd name="connsiteY142" fmla="*/ 315277 h 4103409"/>
              <a:gd name="connsiteX143" fmla="*/ 1045767 w 2063611"/>
              <a:gd name="connsiteY143" fmla="*/ 244792 h 4103409"/>
              <a:gd name="connsiteX144" fmla="*/ 1105775 w 2063611"/>
              <a:gd name="connsiteY144" fmla="*/ 204787 h 4103409"/>
              <a:gd name="connsiteX145" fmla="*/ 1057197 w 2063611"/>
              <a:gd name="connsiteY145" fmla="*/ 178117 h 4103409"/>
              <a:gd name="connsiteX146" fmla="*/ 984807 w 2063611"/>
              <a:gd name="connsiteY146" fmla="*/ 184785 h 4103409"/>
              <a:gd name="connsiteX147" fmla="*/ 989570 w 2063611"/>
              <a:gd name="connsiteY147" fmla="*/ 104775 h 4103409"/>
              <a:gd name="connsiteX148" fmla="*/ 941945 w 2063611"/>
              <a:gd name="connsiteY148" fmla="*/ 0 h 4103409"/>
              <a:gd name="connsiteX149" fmla="*/ 941945 w 2063611"/>
              <a:gd name="connsiteY149" fmla="*/ 0 h 4103409"/>
              <a:gd name="connsiteX150" fmla="*/ 941945 w 2063611"/>
              <a:gd name="connsiteY150" fmla="*/ 0 h 4103409"/>
              <a:gd name="connsiteX151" fmla="*/ 879080 w 2063611"/>
              <a:gd name="connsiteY151" fmla="*/ 280035 h 4103409"/>
              <a:gd name="connsiteX152" fmla="*/ 900987 w 2063611"/>
              <a:gd name="connsiteY152" fmla="*/ 320040 h 4103409"/>
              <a:gd name="connsiteX153" fmla="*/ 879080 w 2063611"/>
              <a:gd name="connsiteY153" fmla="*/ 280035 h 4103409"/>
              <a:gd name="connsiteX154" fmla="*/ 856220 w 2063611"/>
              <a:gd name="connsiteY154" fmla="*/ 397192 h 4103409"/>
              <a:gd name="connsiteX155" fmla="*/ 869555 w 2063611"/>
              <a:gd name="connsiteY155" fmla="*/ 428625 h 4103409"/>
              <a:gd name="connsiteX156" fmla="*/ 856220 w 2063611"/>
              <a:gd name="connsiteY156" fmla="*/ 397192 h 4103409"/>
              <a:gd name="connsiteX157" fmla="*/ 1109585 w 2063611"/>
              <a:gd name="connsiteY157" fmla="*/ 462915 h 4103409"/>
              <a:gd name="connsiteX158" fmla="*/ 1059102 w 2063611"/>
              <a:gd name="connsiteY158" fmla="*/ 503872 h 4103409"/>
              <a:gd name="connsiteX159" fmla="*/ 1109585 w 2063611"/>
              <a:gd name="connsiteY159" fmla="*/ 462915 h 4103409"/>
              <a:gd name="connsiteX160" fmla="*/ 1001952 w 2063611"/>
              <a:gd name="connsiteY160" fmla="*/ 577215 h 4103409"/>
              <a:gd name="connsiteX161" fmla="*/ 1021955 w 2063611"/>
              <a:gd name="connsiteY161" fmla="*/ 592455 h 4103409"/>
              <a:gd name="connsiteX162" fmla="*/ 1001952 w 2063611"/>
              <a:gd name="connsiteY162" fmla="*/ 577215 h 4103409"/>
              <a:gd name="connsiteX163" fmla="*/ 1001952 w 2063611"/>
              <a:gd name="connsiteY163" fmla="*/ 577215 h 4103409"/>
              <a:gd name="connsiteX164" fmla="*/ 1103870 w 2063611"/>
              <a:gd name="connsiteY164" fmla="*/ 596265 h 4103409"/>
              <a:gd name="connsiteX165" fmla="*/ 1103870 w 2063611"/>
              <a:gd name="connsiteY165" fmla="*/ 596265 h 4103409"/>
              <a:gd name="connsiteX166" fmla="*/ 1243887 w 2063611"/>
              <a:gd name="connsiteY166" fmla="*/ 625792 h 4103409"/>
              <a:gd name="connsiteX167" fmla="*/ 1243887 w 2063611"/>
              <a:gd name="connsiteY167" fmla="*/ 625792 h 4103409"/>
              <a:gd name="connsiteX168" fmla="*/ 1025765 w 2063611"/>
              <a:gd name="connsiteY168" fmla="*/ 753427 h 4103409"/>
              <a:gd name="connsiteX169" fmla="*/ 1021002 w 2063611"/>
              <a:gd name="connsiteY169" fmla="*/ 773430 h 4103409"/>
              <a:gd name="connsiteX170" fmla="*/ 1025765 w 2063611"/>
              <a:gd name="connsiteY170" fmla="*/ 753427 h 4103409"/>
              <a:gd name="connsiteX171" fmla="*/ 1025765 w 2063611"/>
              <a:gd name="connsiteY171" fmla="*/ 753427 h 4103409"/>
              <a:gd name="connsiteX172" fmla="*/ 954327 w 2063611"/>
              <a:gd name="connsiteY172" fmla="*/ 860107 h 4103409"/>
              <a:gd name="connsiteX173" fmla="*/ 954327 w 2063611"/>
              <a:gd name="connsiteY173" fmla="*/ 860107 h 4103409"/>
              <a:gd name="connsiteX174" fmla="*/ 1029575 w 2063611"/>
              <a:gd name="connsiteY174" fmla="*/ 877252 h 4103409"/>
              <a:gd name="connsiteX175" fmla="*/ 1029575 w 2063611"/>
              <a:gd name="connsiteY175" fmla="*/ 877252 h 4103409"/>
              <a:gd name="connsiteX176" fmla="*/ 914322 w 2063611"/>
              <a:gd name="connsiteY176" fmla="*/ 881062 h 4103409"/>
              <a:gd name="connsiteX177" fmla="*/ 914322 w 2063611"/>
              <a:gd name="connsiteY177" fmla="*/ 881062 h 4103409"/>
              <a:gd name="connsiteX178" fmla="*/ 867650 w 2063611"/>
              <a:gd name="connsiteY178" fmla="*/ 897255 h 4103409"/>
              <a:gd name="connsiteX179" fmla="*/ 867650 w 2063611"/>
              <a:gd name="connsiteY179" fmla="*/ 897255 h 4103409"/>
              <a:gd name="connsiteX180" fmla="*/ 674292 w 2063611"/>
              <a:gd name="connsiteY180" fmla="*/ 897255 h 4103409"/>
              <a:gd name="connsiteX181" fmla="*/ 770495 w 2063611"/>
              <a:gd name="connsiteY181" fmla="*/ 939165 h 4103409"/>
              <a:gd name="connsiteX182" fmla="*/ 674292 w 2063611"/>
              <a:gd name="connsiteY182" fmla="*/ 897255 h 4103409"/>
              <a:gd name="connsiteX183" fmla="*/ 1525827 w 2063611"/>
              <a:gd name="connsiteY183" fmla="*/ 1320165 h 4103409"/>
              <a:gd name="connsiteX184" fmla="*/ 1525827 w 2063611"/>
              <a:gd name="connsiteY184" fmla="*/ 1320165 h 4103409"/>
              <a:gd name="connsiteX185" fmla="*/ 750492 w 2063611"/>
              <a:gd name="connsiteY185" fmla="*/ 1416367 h 4103409"/>
              <a:gd name="connsiteX186" fmla="*/ 750492 w 2063611"/>
              <a:gd name="connsiteY186" fmla="*/ 1416367 h 4103409"/>
              <a:gd name="connsiteX187" fmla="*/ 1551545 w 2063611"/>
              <a:gd name="connsiteY187" fmla="*/ 1757362 h 4103409"/>
              <a:gd name="connsiteX188" fmla="*/ 1551545 w 2063611"/>
              <a:gd name="connsiteY188" fmla="*/ 1757362 h 4103409"/>
              <a:gd name="connsiteX189" fmla="*/ 1759190 w 2063611"/>
              <a:gd name="connsiteY189" fmla="*/ 1800225 h 4103409"/>
              <a:gd name="connsiteX190" fmla="*/ 1759190 w 2063611"/>
              <a:gd name="connsiteY190" fmla="*/ 1800225 h 4103409"/>
              <a:gd name="connsiteX191" fmla="*/ 1762047 w 2063611"/>
              <a:gd name="connsiteY191" fmla="*/ 1999297 h 4103409"/>
              <a:gd name="connsiteX192" fmla="*/ 1762047 w 2063611"/>
              <a:gd name="connsiteY192" fmla="*/ 1999297 h 4103409"/>
              <a:gd name="connsiteX193" fmla="*/ 144702 w 2063611"/>
              <a:gd name="connsiteY193" fmla="*/ 2322195 h 4103409"/>
              <a:gd name="connsiteX194" fmla="*/ 144702 w 2063611"/>
              <a:gd name="connsiteY194" fmla="*/ 2322195 h 4103409"/>
              <a:gd name="connsiteX195" fmla="*/ 294245 w 2063611"/>
              <a:gd name="connsiteY195" fmla="*/ 2390775 h 4103409"/>
              <a:gd name="connsiteX196" fmla="*/ 461885 w 2063611"/>
              <a:gd name="connsiteY196" fmla="*/ 2419350 h 4103409"/>
              <a:gd name="connsiteX197" fmla="*/ 294245 w 2063611"/>
              <a:gd name="connsiteY197" fmla="*/ 2390775 h 4103409"/>
              <a:gd name="connsiteX198" fmla="*/ 510462 w 2063611"/>
              <a:gd name="connsiteY198" fmla="*/ 2399347 h 4103409"/>
              <a:gd name="connsiteX199" fmla="*/ 510462 w 2063611"/>
              <a:gd name="connsiteY199" fmla="*/ 2399347 h 4103409"/>
              <a:gd name="connsiteX200" fmla="*/ 416165 w 2063611"/>
              <a:gd name="connsiteY200" fmla="*/ 2728912 h 4103409"/>
              <a:gd name="connsiteX201" fmla="*/ 416165 w 2063611"/>
              <a:gd name="connsiteY201" fmla="*/ 2728912 h 4103409"/>
              <a:gd name="connsiteX0" fmla="*/ 941945 w 2063611"/>
              <a:gd name="connsiteY0" fmla="*/ 0 h 4100757"/>
              <a:gd name="connsiteX1" fmla="*/ 876222 w 2063611"/>
              <a:gd name="connsiteY1" fmla="*/ 98107 h 4100757"/>
              <a:gd name="connsiteX2" fmla="*/ 901940 w 2063611"/>
              <a:gd name="connsiteY2" fmla="*/ 231457 h 4100757"/>
              <a:gd name="connsiteX3" fmla="*/ 826692 w 2063611"/>
              <a:gd name="connsiteY3" fmla="*/ 186690 h 4100757"/>
              <a:gd name="connsiteX4" fmla="*/ 810500 w 2063611"/>
              <a:gd name="connsiteY4" fmla="*/ 294322 h 4100757"/>
              <a:gd name="connsiteX5" fmla="*/ 802880 w 2063611"/>
              <a:gd name="connsiteY5" fmla="*/ 320992 h 4100757"/>
              <a:gd name="connsiteX6" fmla="*/ 677150 w 2063611"/>
              <a:gd name="connsiteY6" fmla="*/ 374332 h 4100757"/>
              <a:gd name="connsiteX7" fmla="*/ 696200 w 2063611"/>
              <a:gd name="connsiteY7" fmla="*/ 443865 h 4100757"/>
              <a:gd name="connsiteX8" fmla="*/ 707630 w 2063611"/>
              <a:gd name="connsiteY8" fmla="*/ 532447 h 4100757"/>
              <a:gd name="connsiteX9" fmla="*/ 820977 w 2063611"/>
              <a:gd name="connsiteY9" fmla="*/ 566737 h 4100757"/>
              <a:gd name="connsiteX10" fmla="*/ 940040 w 2063611"/>
              <a:gd name="connsiteY10" fmla="*/ 570547 h 4100757"/>
              <a:gd name="connsiteX11" fmla="*/ 724775 w 2063611"/>
              <a:gd name="connsiteY11" fmla="*/ 611505 h 4100757"/>
              <a:gd name="connsiteX12" fmla="*/ 523797 w 2063611"/>
              <a:gd name="connsiteY12" fmla="*/ 594360 h 4100757"/>
              <a:gd name="connsiteX13" fmla="*/ 590472 w 2063611"/>
              <a:gd name="connsiteY13" fmla="*/ 641985 h 4100757"/>
              <a:gd name="connsiteX14" fmla="*/ 621905 w 2063611"/>
              <a:gd name="connsiteY14" fmla="*/ 681037 h 4100757"/>
              <a:gd name="connsiteX15" fmla="*/ 707630 w 2063611"/>
              <a:gd name="connsiteY15" fmla="*/ 721042 h 4100757"/>
              <a:gd name="connsiteX16" fmla="*/ 940040 w 2063611"/>
              <a:gd name="connsiteY16" fmla="*/ 681990 h 4100757"/>
              <a:gd name="connsiteX17" fmla="*/ 667625 w 2063611"/>
              <a:gd name="connsiteY17" fmla="*/ 751522 h 4100757"/>
              <a:gd name="connsiteX18" fmla="*/ 520940 w 2063611"/>
              <a:gd name="connsiteY18" fmla="*/ 781050 h 4100757"/>
              <a:gd name="connsiteX19" fmla="*/ 523797 w 2063611"/>
              <a:gd name="connsiteY19" fmla="*/ 839152 h 4100757"/>
              <a:gd name="connsiteX20" fmla="*/ 561897 w 2063611"/>
              <a:gd name="connsiteY20" fmla="*/ 905827 h 4100757"/>
              <a:gd name="connsiteX21" fmla="*/ 495222 w 2063611"/>
              <a:gd name="connsiteY21" fmla="*/ 951547 h 4100757"/>
              <a:gd name="connsiteX22" fmla="*/ 402830 w 2063611"/>
              <a:gd name="connsiteY22" fmla="*/ 965835 h 4100757"/>
              <a:gd name="connsiteX23" fmla="*/ 539990 w 2063611"/>
              <a:gd name="connsiteY23" fmla="*/ 1060132 h 4100757"/>
              <a:gd name="connsiteX24" fmla="*/ 722870 w 2063611"/>
              <a:gd name="connsiteY24" fmla="*/ 1148715 h 4100757"/>
              <a:gd name="connsiteX25" fmla="*/ 401877 w 2063611"/>
              <a:gd name="connsiteY25" fmla="*/ 1197292 h 4100757"/>
              <a:gd name="connsiteX26" fmla="*/ 523797 w 2063611"/>
              <a:gd name="connsiteY26" fmla="*/ 1303020 h 4100757"/>
              <a:gd name="connsiteX27" fmla="*/ 359015 w 2063611"/>
              <a:gd name="connsiteY27" fmla="*/ 1358265 h 4100757"/>
              <a:gd name="connsiteX28" fmla="*/ 630477 w 2063611"/>
              <a:gd name="connsiteY28" fmla="*/ 1405890 h 4100757"/>
              <a:gd name="connsiteX29" fmla="*/ 610475 w 2063611"/>
              <a:gd name="connsiteY29" fmla="*/ 1480185 h 4100757"/>
              <a:gd name="connsiteX30" fmla="*/ 279005 w 2063611"/>
              <a:gd name="connsiteY30" fmla="*/ 1581150 h 4100757"/>
              <a:gd name="connsiteX31" fmla="*/ 543800 w 2063611"/>
              <a:gd name="connsiteY31" fmla="*/ 1681162 h 4100757"/>
              <a:gd name="connsiteX32" fmla="*/ 620000 w 2063611"/>
              <a:gd name="connsiteY32" fmla="*/ 1659255 h 4100757"/>
              <a:gd name="connsiteX33" fmla="*/ 727632 w 2063611"/>
              <a:gd name="connsiteY33" fmla="*/ 1655445 h 4100757"/>
              <a:gd name="connsiteX34" fmla="*/ 597140 w 2063611"/>
              <a:gd name="connsiteY34" fmla="*/ 1752600 h 4100757"/>
              <a:gd name="connsiteX35" fmla="*/ 210425 w 2063611"/>
              <a:gd name="connsiteY35" fmla="*/ 1787842 h 4100757"/>
              <a:gd name="connsiteX36" fmla="*/ 207567 w 2063611"/>
              <a:gd name="connsiteY36" fmla="*/ 1855470 h 4100757"/>
              <a:gd name="connsiteX37" fmla="*/ 328535 w 2063611"/>
              <a:gd name="connsiteY37" fmla="*/ 1906905 h 4100757"/>
              <a:gd name="connsiteX38" fmla="*/ 465695 w 2063611"/>
              <a:gd name="connsiteY38" fmla="*/ 1909762 h 4100757"/>
              <a:gd name="connsiteX39" fmla="*/ 546657 w 2063611"/>
              <a:gd name="connsiteY39" fmla="*/ 1945957 h 4100757"/>
              <a:gd name="connsiteX40" fmla="*/ 595235 w 2063611"/>
              <a:gd name="connsiteY40" fmla="*/ 1997392 h 4100757"/>
              <a:gd name="connsiteX41" fmla="*/ 268527 w 2063611"/>
              <a:gd name="connsiteY41" fmla="*/ 2017395 h 4100757"/>
              <a:gd name="connsiteX42" fmla="*/ 229475 w 2063611"/>
              <a:gd name="connsiteY42" fmla="*/ 2042160 h 4100757"/>
              <a:gd name="connsiteX43" fmla="*/ 255192 w 2063611"/>
              <a:gd name="connsiteY43" fmla="*/ 2085022 h 4100757"/>
              <a:gd name="connsiteX44" fmla="*/ 413307 w 2063611"/>
              <a:gd name="connsiteY44" fmla="*/ 2144077 h 4100757"/>
              <a:gd name="connsiteX45" fmla="*/ 473315 w 2063611"/>
              <a:gd name="connsiteY45" fmla="*/ 2166937 h 4100757"/>
              <a:gd name="connsiteX46" fmla="*/ 262812 w 2063611"/>
              <a:gd name="connsiteY46" fmla="*/ 2221230 h 4100757"/>
              <a:gd name="connsiteX47" fmla="*/ 98982 w 2063611"/>
              <a:gd name="connsiteY47" fmla="*/ 2243137 h 4100757"/>
              <a:gd name="connsiteX48" fmla="*/ 38022 w 2063611"/>
              <a:gd name="connsiteY48" fmla="*/ 2283142 h 4100757"/>
              <a:gd name="connsiteX49" fmla="*/ 77075 w 2063611"/>
              <a:gd name="connsiteY49" fmla="*/ 2346007 h 4100757"/>
              <a:gd name="connsiteX50" fmla="*/ 196137 w 2063611"/>
              <a:gd name="connsiteY50" fmla="*/ 2437447 h 4100757"/>
              <a:gd name="connsiteX51" fmla="*/ 165657 w 2063611"/>
              <a:gd name="connsiteY51" fmla="*/ 2471737 h 4100757"/>
              <a:gd name="connsiteX52" fmla="*/ 194232 w 2063611"/>
              <a:gd name="connsiteY52" fmla="*/ 2512695 h 4100757"/>
              <a:gd name="connsiteX53" fmla="*/ 294245 w 2063611"/>
              <a:gd name="connsiteY53" fmla="*/ 2551747 h 4100757"/>
              <a:gd name="connsiteX54" fmla="*/ 69455 w 2063611"/>
              <a:gd name="connsiteY54" fmla="*/ 2582227 h 4100757"/>
              <a:gd name="connsiteX55" fmla="*/ 51357 w 2063611"/>
              <a:gd name="connsiteY55" fmla="*/ 2652712 h 4100757"/>
              <a:gd name="connsiteX56" fmla="*/ 103745 w 2063611"/>
              <a:gd name="connsiteY56" fmla="*/ 2686050 h 4100757"/>
              <a:gd name="connsiteX57" fmla="*/ 207567 w 2063611"/>
              <a:gd name="connsiteY57" fmla="*/ 2720340 h 4100757"/>
              <a:gd name="connsiteX58" fmla="*/ 255192 w 2063611"/>
              <a:gd name="connsiteY58" fmla="*/ 2748915 h 4100757"/>
              <a:gd name="connsiteX59" fmla="*/ 351395 w 2063611"/>
              <a:gd name="connsiteY59" fmla="*/ 2726055 h 4100757"/>
              <a:gd name="connsiteX60" fmla="*/ 247572 w 2063611"/>
              <a:gd name="connsiteY60" fmla="*/ 2751772 h 4100757"/>
              <a:gd name="connsiteX61" fmla="*/ 38022 w 2063611"/>
              <a:gd name="connsiteY61" fmla="*/ 2799397 h 4100757"/>
              <a:gd name="connsiteX62" fmla="*/ 38975 w 2063611"/>
              <a:gd name="connsiteY62" fmla="*/ 2858452 h 4100757"/>
              <a:gd name="connsiteX63" fmla="*/ 81837 w 2063611"/>
              <a:gd name="connsiteY63" fmla="*/ 2887980 h 4100757"/>
              <a:gd name="connsiteX64" fmla="*/ 148512 w 2063611"/>
              <a:gd name="connsiteY64" fmla="*/ 2895600 h 4100757"/>
              <a:gd name="connsiteX65" fmla="*/ 336155 w 2063611"/>
              <a:gd name="connsiteY65" fmla="*/ 2907030 h 4100757"/>
              <a:gd name="connsiteX66" fmla="*/ 294245 w 2063611"/>
              <a:gd name="connsiteY66" fmla="*/ 2948940 h 4100757"/>
              <a:gd name="connsiteX67" fmla="*/ 354252 w 2063611"/>
              <a:gd name="connsiteY67" fmla="*/ 2973705 h 4100757"/>
              <a:gd name="connsiteX68" fmla="*/ 504747 w 2063611"/>
              <a:gd name="connsiteY68" fmla="*/ 3022282 h 4100757"/>
              <a:gd name="connsiteX69" fmla="*/ 596187 w 2063611"/>
              <a:gd name="connsiteY69" fmla="*/ 3050857 h 4100757"/>
              <a:gd name="connsiteX70" fmla="*/ 818120 w 2063611"/>
              <a:gd name="connsiteY70" fmla="*/ 2947035 h 4100757"/>
              <a:gd name="connsiteX71" fmla="*/ 950517 w 2063611"/>
              <a:gd name="connsiteY71" fmla="*/ 2920365 h 4100757"/>
              <a:gd name="connsiteX72" fmla="*/ 917943 w 2063611"/>
              <a:gd name="connsiteY72" fmla="*/ 4088766 h 4100757"/>
              <a:gd name="connsiteX73" fmla="*/ 1156184 w 2063611"/>
              <a:gd name="connsiteY73" fmla="*/ 4100199 h 4100757"/>
              <a:gd name="connsiteX74" fmla="*/ 1112442 w 2063611"/>
              <a:gd name="connsiteY74" fmla="*/ 3013710 h 4100757"/>
              <a:gd name="connsiteX75" fmla="*/ 1184832 w 2063611"/>
              <a:gd name="connsiteY75" fmla="*/ 2989897 h 4100757"/>
              <a:gd name="connsiteX76" fmla="*/ 1461057 w 2063611"/>
              <a:gd name="connsiteY76" fmla="*/ 3019425 h 4100757"/>
              <a:gd name="connsiteX77" fmla="*/ 1554402 w 2063611"/>
              <a:gd name="connsiteY77" fmla="*/ 2995612 h 4100757"/>
              <a:gd name="connsiteX78" fmla="*/ 1672512 w 2063611"/>
              <a:gd name="connsiteY78" fmla="*/ 3023235 h 4100757"/>
              <a:gd name="connsiteX79" fmla="*/ 1741092 w 2063611"/>
              <a:gd name="connsiteY79" fmla="*/ 2988945 h 4100757"/>
              <a:gd name="connsiteX80" fmla="*/ 1886825 w 2063611"/>
              <a:gd name="connsiteY80" fmla="*/ 3002280 h 4100757"/>
              <a:gd name="connsiteX81" fmla="*/ 1881110 w 2063611"/>
              <a:gd name="connsiteY81" fmla="*/ 2937510 h 4100757"/>
              <a:gd name="connsiteX82" fmla="*/ 1957310 w 2063611"/>
              <a:gd name="connsiteY82" fmla="*/ 2940367 h 4100757"/>
              <a:gd name="connsiteX83" fmla="*/ 1941117 w 2063611"/>
              <a:gd name="connsiteY83" fmla="*/ 2906077 h 4100757"/>
              <a:gd name="connsiteX84" fmla="*/ 1836342 w 2063611"/>
              <a:gd name="connsiteY84" fmla="*/ 2846070 h 4100757"/>
              <a:gd name="connsiteX85" fmla="*/ 1876347 w 2063611"/>
              <a:gd name="connsiteY85" fmla="*/ 2811780 h 4100757"/>
              <a:gd name="connsiteX86" fmla="*/ 1902065 w 2063611"/>
              <a:gd name="connsiteY86" fmla="*/ 2783205 h 4100757"/>
              <a:gd name="connsiteX87" fmla="*/ 2024937 w 2063611"/>
              <a:gd name="connsiteY87" fmla="*/ 2750820 h 4100757"/>
              <a:gd name="connsiteX88" fmla="*/ 2029700 w 2063611"/>
              <a:gd name="connsiteY88" fmla="*/ 2704147 h 4100757"/>
              <a:gd name="connsiteX89" fmla="*/ 2001125 w 2063611"/>
              <a:gd name="connsiteY89" fmla="*/ 2663190 h 4100757"/>
              <a:gd name="connsiteX90" fmla="*/ 1936355 w 2063611"/>
              <a:gd name="connsiteY90" fmla="*/ 2638425 h 4100757"/>
              <a:gd name="connsiteX91" fmla="*/ 1785860 w 2063611"/>
              <a:gd name="connsiteY91" fmla="*/ 2644140 h 4100757"/>
              <a:gd name="connsiteX92" fmla="*/ 1490585 w 2063611"/>
              <a:gd name="connsiteY92" fmla="*/ 2531745 h 4100757"/>
              <a:gd name="connsiteX93" fmla="*/ 1584882 w 2063611"/>
              <a:gd name="connsiteY93" fmla="*/ 2527935 h 4100757"/>
              <a:gd name="connsiteX94" fmla="*/ 1817292 w 2063611"/>
              <a:gd name="connsiteY94" fmla="*/ 2559367 h 4100757"/>
              <a:gd name="connsiteX95" fmla="*/ 1931592 w 2063611"/>
              <a:gd name="connsiteY95" fmla="*/ 2442210 h 4100757"/>
              <a:gd name="connsiteX96" fmla="*/ 1993505 w 2063611"/>
              <a:gd name="connsiteY96" fmla="*/ 2409825 h 4100757"/>
              <a:gd name="connsiteX97" fmla="*/ 1985885 w 2063611"/>
              <a:gd name="connsiteY97" fmla="*/ 2380297 h 4100757"/>
              <a:gd name="connsiteX98" fmla="*/ 1542020 w 2063611"/>
              <a:gd name="connsiteY98" fmla="*/ 2321242 h 4100757"/>
              <a:gd name="connsiteX99" fmla="*/ 1547735 w 2063611"/>
              <a:gd name="connsiteY99" fmla="*/ 2275522 h 4100757"/>
              <a:gd name="connsiteX100" fmla="*/ 1816340 w 2063611"/>
              <a:gd name="connsiteY100" fmla="*/ 2284095 h 4100757"/>
              <a:gd name="connsiteX101" fmla="*/ 1987790 w 2063611"/>
              <a:gd name="connsiteY101" fmla="*/ 2151697 h 4100757"/>
              <a:gd name="connsiteX102" fmla="*/ 2006840 w 2063611"/>
              <a:gd name="connsiteY102" fmla="*/ 2117407 h 4100757"/>
              <a:gd name="connsiteX103" fmla="*/ 1692515 w 2063611"/>
              <a:gd name="connsiteY103" fmla="*/ 2054542 h 4100757"/>
              <a:gd name="connsiteX104" fmla="*/ 1801100 w 2063611"/>
              <a:gd name="connsiteY104" fmla="*/ 2020252 h 4100757"/>
              <a:gd name="connsiteX105" fmla="*/ 1829675 w 2063611"/>
              <a:gd name="connsiteY105" fmla="*/ 1993582 h 4100757"/>
              <a:gd name="connsiteX106" fmla="*/ 1868727 w 2063611"/>
              <a:gd name="connsiteY106" fmla="*/ 1927860 h 4100757"/>
              <a:gd name="connsiteX107" fmla="*/ 1593455 w 2063611"/>
              <a:gd name="connsiteY107" fmla="*/ 1862137 h 4100757"/>
              <a:gd name="connsiteX108" fmla="*/ 1816340 w 2063611"/>
              <a:gd name="connsiteY108" fmla="*/ 1730692 h 4100757"/>
              <a:gd name="connsiteX109" fmla="*/ 1584882 w 2063611"/>
              <a:gd name="connsiteY109" fmla="*/ 1722120 h 4100757"/>
              <a:gd name="connsiteX110" fmla="*/ 1632507 w 2063611"/>
              <a:gd name="connsiteY110" fmla="*/ 1685925 h 4100757"/>
              <a:gd name="connsiteX111" fmla="*/ 1641080 w 2063611"/>
              <a:gd name="connsiteY111" fmla="*/ 1644967 h 4100757"/>
              <a:gd name="connsiteX112" fmla="*/ 1430577 w 2063611"/>
              <a:gd name="connsiteY112" fmla="*/ 1605915 h 4100757"/>
              <a:gd name="connsiteX113" fmla="*/ 1512492 w 2063611"/>
              <a:gd name="connsiteY113" fmla="*/ 1549717 h 4100757"/>
              <a:gd name="connsiteX114" fmla="*/ 1690610 w 2063611"/>
              <a:gd name="connsiteY114" fmla="*/ 1452562 h 4100757"/>
              <a:gd name="connsiteX115" fmla="*/ 1532495 w 2063611"/>
              <a:gd name="connsiteY115" fmla="*/ 1428750 h 4100757"/>
              <a:gd name="connsiteX116" fmla="*/ 1513445 w 2063611"/>
              <a:gd name="connsiteY116" fmla="*/ 1381125 h 4100757"/>
              <a:gd name="connsiteX117" fmla="*/ 1275320 w 2063611"/>
              <a:gd name="connsiteY117" fmla="*/ 1353502 h 4100757"/>
              <a:gd name="connsiteX118" fmla="*/ 1561070 w 2063611"/>
              <a:gd name="connsiteY118" fmla="*/ 1321117 h 4100757"/>
              <a:gd name="connsiteX119" fmla="*/ 1586787 w 2063611"/>
              <a:gd name="connsiteY119" fmla="*/ 1202055 h 4100757"/>
              <a:gd name="connsiteX120" fmla="*/ 1433435 w 2063611"/>
              <a:gd name="connsiteY120" fmla="*/ 1143952 h 4100757"/>
              <a:gd name="connsiteX121" fmla="*/ 1120062 w 2063611"/>
              <a:gd name="connsiteY121" fmla="*/ 1087755 h 4100757"/>
              <a:gd name="connsiteX122" fmla="*/ 1302942 w 2063611"/>
              <a:gd name="connsiteY122" fmla="*/ 1102042 h 4100757"/>
              <a:gd name="connsiteX123" fmla="*/ 1399145 w 2063611"/>
              <a:gd name="connsiteY123" fmla="*/ 1087755 h 4100757"/>
              <a:gd name="connsiteX124" fmla="*/ 1501062 w 2063611"/>
              <a:gd name="connsiteY124" fmla="*/ 1033462 h 4100757"/>
              <a:gd name="connsiteX125" fmla="*/ 1524875 w 2063611"/>
              <a:gd name="connsiteY125" fmla="*/ 962025 h 4100757"/>
              <a:gd name="connsiteX126" fmla="*/ 1414385 w 2063611"/>
              <a:gd name="connsiteY126" fmla="*/ 931545 h 4100757"/>
              <a:gd name="connsiteX127" fmla="*/ 1147685 w 2063611"/>
              <a:gd name="connsiteY127" fmla="*/ 896302 h 4100757"/>
              <a:gd name="connsiteX128" fmla="*/ 1297227 w 2063611"/>
              <a:gd name="connsiteY128" fmla="*/ 877252 h 4100757"/>
              <a:gd name="connsiteX129" fmla="*/ 1344852 w 2063611"/>
              <a:gd name="connsiteY129" fmla="*/ 861060 h 4100757"/>
              <a:gd name="connsiteX130" fmla="*/ 1473440 w 2063611"/>
              <a:gd name="connsiteY130" fmla="*/ 824865 h 4100757"/>
              <a:gd name="connsiteX131" fmla="*/ 1356282 w 2063611"/>
              <a:gd name="connsiteY131" fmla="*/ 791527 h 4100757"/>
              <a:gd name="connsiteX132" fmla="*/ 1123872 w 2063611"/>
              <a:gd name="connsiteY132" fmla="*/ 748665 h 4100757"/>
              <a:gd name="connsiteX133" fmla="*/ 1012430 w 2063611"/>
              <a:gd name="connsiteY133" fmla="*/ 648652 h 4100757"/>
              <a:gd name="connsiteX134" fmla="*/ 1081010 w 2063611"/>
              <a:gd name="connsiteY134" fmla="*/ 666750 h 4100757"/>
              <a:gd name="connsiteX135" fmla="*/ 1237220 w 2063611"/>
              <a:gd name="connsiteY135" fmla="*/ 720090 h 4100757"/>
              <a:gd name="connsiteX136" fmla="*/ 1382000 w 2063611"/>
              <a:gd name="connsiteY136" fmla="*/ 660082 h 4100757"/>
              <a:gd name="connsiteX137" fmla="*/ 1167687 w 2063611"/>
              <a:gd name="connsiteY137" fmla="*/ 582930 h 4100757"/>
              <a:gd name="connsiteX138" fmla="*/ 1173402 w 2063611"/>
              <a:gd name="connsiteY138" fmla="*/ 506730 h 4100757"/>
              <a:gd name="connsiteX139" fmla="*/ 1221027 w 2063611"/>
              <a:gd name="connsiteY139" fmla="*/ 408622 h 4100757"/>
              <a:gd name="connsiteX140" fmla="*/ 1244840 w 2063611"/>
              <a:gd name="connsiteY140" fmla="*/ 291465 h 4100757"/>
              <a:gd name="connsiteX141" fmla="*/ 1028622 w 2063611"/>
              <a:gd name="connsiteY141" fmla="*/ 443865 h 4100757"/>
              <a:gd name="connsiteX142" fmla="*/ 1051482 w 2063611"/>
              <a:gd name="connsiteY142" fmla="*/ 315277 h 4100757"/>
              <a:gd name="connsiteX143" fmla="*/ 1045767 w 2063611"/>
              <a:gd name="connsiteY143" fmla="*/ 244792 h 4100757"/>
              <a:gd name="connsiteX144" fmla="*/ 1105775 w 2063611"/>
              <a:gd name="connsiteY144" fmla="*/ 204787 h 4100757"/>
              <a:gd name="connsiteX145" fmla="*/ 1057197 w 2063611"/>
              <a:gd name="connsiteY145" fmla="*/ 178117 h 4100757"/>
              <a:gd name="connsiteX146" fmla="*/ 984807 w 2063611"/>
              <a:gd name="connsiteY146" fmla="*/ 184785 h 4100757"/>
              <a:gd name="connsiteX147" fmla="*/ 989570 w 2063611"/>
              <a:gd name="connsiteY147" fmla="*/ 104775 h 4100757"/>
              <a:gd name="connsiteX148" fmla="*/ 941945 w 2063611"/>
              <a:gd name="connsiteY148" fmla="*/ 0 h 4100757"/>
              <a:gd name="connsiteX149" fmla="*/ 941945 w 2063611"/>
              <a:gd name="connsiteY149" fmla="*/ 0 h 4100757"/>
              <a:gd name="connsiteX150" fmla="*/ 941945 w 2063611"/>
              <a:gd name="connsiteY150" fmla="*/ 0 h 4100757"/>
              <a:gd name="connsiteX151" fmla="*/ 879080 w 2063611"/>
              <a:gd name="connsiteY151" fmla="*/ 280035 h 4100757"/>
              <a:gd name="connsiteX152" fmla="*/ 900987 w 2063611"/>
              <a:gd name="connsiteY152" fmla="*/ 320040 h 4100757"/>
              <a:gd name="connsiteX153" fmla="*/ 879080 w 2063611"/>
              <a:gd name="connsiteY153" fmla="*/ 280035 h 4100757"/>
              <a:gd name="connsiteX154" fmla="*/ 856220 w 2063611"/>
              <a:gd name="connsiteY154" fmla="*/ 397192 h 4100757"/>
              <a:gd name="connsiteX155" fmla="*/ 869555 w 2063611"/>
              <a:gd name="connsiteY155" fmla="*/ 428625 h 4100757"/>
              <a:gd name="connsiteX156" fmla="*/ 856220 w 2063611"/>
              <a:gd name="connsiteY156" fmla="*/ 397192 h 4100757"/>
              <a:gd name="connsiteX157" fmla="*/ 1109585 w 2063611"/>
              <a:gd name="connsiteY157" fmla="*/ 462915 h 4100757"/>
              <a:gd name="connsiteX158" fmla="*/ 1059102 w 2063611"/>
              <a:gd name="connsiteY158" fmla="*/ 503872 h 4100757"/>
              <a:gd name="connsiteX159" fmla="*/ 1109585 w 2063611"/>
              <a:gd name="connsiteY159" fmla="*/ 462915 h 4100757"/>
              <a:gd name="connsiteX160" fmla="*/ 1001952 w 2063611"/>
              <a:gd name="connsiteY160" fmla="*/ 577215 h 4100757"/>
              <a:gd name="connsiteX161" fmla="*/ 1021955 w 2063611"/>
              <a:gd name="connsiteY161" fmla="*/ 592455 h 4100757"/>
              <a:gd name="connsiteX162" fmla="*/ 1001952 w 2063611"/>
              <a:gd name="connsiteY162" fmla="*/ 577215 h 4100757"/>
              <a:gd name="connsiteX163" fmla="*/ 1001952 w 2063611"/>
              <a:gd name="connsiteY163" fmla="*/ 577215 h 4100757"/>
              <a:gd name="connsiteX164" fmla="*/ 1103870 w 2063611"/>
              <a:gd name="connsiteY164" fmla="*/ 596265 h 4100757"/>
              <a:gd name="connsiteX165" fmla="*/ 1103870 w 2063611"/>
              <a:gd name="connsiteY165" fmla="*/ 596265 h 4100757"/>
              <a:gd name="connsiteX166" fmla="*/ 1243887 w 2063611"/>
              <a:gd name="connsiteY166" fmla="*/ 625792 h 4100757"/>
              <a:gd name="connsiteX167" fmla="*/ 1243887 w 2063611"/>
              <a:gd name="connsiteY167" fmla="*/ 625792 h 4100757"/>
              <a:gd name="connsiteX168" fmla="*/ 1025765 w 2063611"/>
              <a:gd name="connsiteY168" fmla="*/ 753427 h 4100757"/>
              <a:gd name="connsiteX169" fmla="*/ 1021002 w 2063611"/>
              <a:gd name="connsiteY169" fmla="*/ 773430 h 4100757"/>
              <a:gd name="connsiteX170" fmla="*/ 1025765 w 2063611"/>
              <a:gd name="connsiteY170" fmla="*/ 753427 h 4100757"/>
              <a:gd name="connsiteX171" fmla="*/ 1025765 w 2063611"/>
              <a:gd name="connsiteY171" fmla="*/ 753427 h 4100757"/>
              <a:gd name="connsiteX172" fmla="*/ 954327 w 2063611"/>
              <a:gd name="connsiteY172" fmla="*/ 860107 h 4100757"/>
              <a:gd name="connsiteX173" fmla="*/ 954327 w 2063611"/>
              <a:gd name="connsiteY173" fmla="*/ 860107 h 4100757"/>
              <a:gd name="connsiteX174" fmla="*/ 1029575 w 2063611"/>
              <a:gd name="connsiteY174" fmla="*/ 877252 h 4100757"/>
              <a:gd name="connsiteX175" fmla="*/ 1029575 w 2063611"/>
              <a:gd name="connsiteY175" fmla="*/ 877252 h 4100757"/>
              <a:gd name="connsiteX176" fmla="*/ 914322 w 2063611"/>
              <a:gd name="connsiteY176" fmla="*/ 881062 h 4100757"/>
              <a:gd name="connsiteX177" fmla="*/ 914322 w 2063611"/>
              <a:gd name="connsiteY177" fmla="*/ 881062 h 4100757"/>
              <a:gd name="connsiteX178" fmla="*/ 867650 w 2063611"/>
              <a:gd name="connsiteY178" fmla="*/ 897255 h 4100757"/>
              <a:gd name="connsiteX179" fmla="*/ 867650 w 2063611"/>
              <a:gd name="connsiteY179" fmla="*/ 897255 h 4100757"/>
              <a:gd name="connsiteX180" fmla="*/ 674292 w 2063611"/>
              <a:gd name="connsiteY180" fmla="*/ 897255 h 4100757"/>
              <a:gd name="connsiteX181" fmla="*/ 770495 w 2063611"/>
              <a:gd name="connsiteY181" fmla="*/ 939165 h 4100757"/>
              <a:gd name="connsiteX182" fmla="*/ 674292 w 2063611"/>
              <a:gd name="connsiteY182" fmla="*/ 897255 h 4100757"/>
              <a:gd name="connsiteX183" fmla="*/ 1525827 w 2063611"/>
              <a:gd name="connsiteY183" fmla="*/ 1320165 h 4100757"/>
              <a:gd name="connsiteX184" fmla="*/ 1525827 w 2063611"/>
              <a:gd name="connsiteY184" fmla="*/ 1320165 h 4100757"/>
              <a:gd name="connsiteX185" fmla="*/ 750492 w 2063611"/>
              <a:gd name="connsiteY185" fmla="*/ 1416367 h 4100757"/>
              <a:gd name="connsiteX186" fmla="*/ 750492 w 2063611"/>
              <a:gd name="connsiteY186" fmla="*/ 1416367 h 4100757"/>
              <a:gd name="connsiteX187" fmla="*/ 1551545 w 2063611"/>
              <a:gd name="connsiteY187" fmla="*/ 1757362 h 4100757"/>
              <a:gd name="connsiteX188" fmla="*/ 1551545 w 2063611"/>
              <a:gd name="connsiteY188" fmla="*/ 1757362 h 4100757"/>
              <a:gd name="connsiteX189" fmla="*/ 1759190 w 2063611"/>
              <a:gd name="connsiteY189" fmla="*/ 1800225 h 4100757"/>
              <a:gd name="connsiteX190" fmla="*/ 1759190 w 2063611"/>
              <a:gd name="connsiteY190" fmla="*/ 1800225 h 4100757"/>
              <a:gd name="connsiteX191" fmla="*/ 1762047 w 2063611"/>
              <a:gd name="connsiteY191" fmla="*/ 1999297 h 4100757"/>
              <a:gd name="connsiteX192" fmla="*/ 1762047 w 2063611"/>
              <a:gd name="connsiteY192" fmla="*/ 1999297 h 4100757"/>
              <a:gd name="connsiteX193" fmla="*/ 144702 w 2063611"/>
              <a:gd name="connsiteY193" fmla="*/ 2322195 h 4100757"/>
              <a:gd name="connsiteX194" fmla="*/ 144702 w 2063611"/>
              <a:gd name="connsiteY194" fmla="*/ 2322195 h 4100757"/>
              <a:gd name="connsiteX195" fmla="*/ 294245 w 2063611"/>
              <a:gd name="connsiteY195" fmla="*/ 2390775 h 4100757"/>
              <a:gd name="connsiteX196" fmla="*/ 461885 w 2063611"/>
              <a:gd name="connsiteY196" fmla="*/ 2419350 h 4100757"/>
              <a:gd name="connsiteX197" fmla="*/ 294245 w 2063611"/>
              <a:gd name="connsiteY197" fmla="*/ 2390775 h 4100757"/>
              <a:gd name="connsiteX198" fmla="*/ 510462 w 2063611"/>
              <a:gd name="connsiteY198" fmla="*/ 2399347 h 4100757"/>
              <a:gd name="connsiteX199" fmla="*/ 510462 w 2063611"/>
              <a:gd name="connsiteY199" fmla="*/ 2399347 h 4100757"/>
              <a:gd name="connsiteX200" fmla="*/ 416165 w 2063611"/>
              <a:gd name="connsiteY200" fmla="*/ 2728912 h 4100757"/>
              <a:gd name="connsiteX201" fmla="*/ 416165 w 2063611"/>
              <a:gd name="connsiteY201" fmla="*/ 2728912 h 4100757"/>
              <a:gd name="connsiteX0" fmla="*/ 941945 w 2063611"/>
              <a:gd name="connsiteY0" fmla="*/ 0 h 4100757"/>
              <a:gd name="connsiteX1" fmla="*/ 876222 w 2063611"/>
              <a:gd name="connsiteY1" fmla="*/ 98107 h 4100757"/>
              <a:gd name="connsiteX2" fmla="*/ 901940 w 2063611"/>
              <a:gd name="connsiteY2" fmla="*/ 231457 h 4100757"/>
              <a:gd name="connsiteX3" fmla="*/ 826692 w 2063611"/>
              <a:gd name="connsiteY3" fmla="*/ 186690 h 4100757"/>
              <a:gd name="connsiteX4" fmla="*/ 810500 w 2063611"/>
              <a:gd name="connsiteY4" fmla="*/ 294322 h 4100757"/>
              <a:gd name="connsiteX5" fmla="*/ 802880 w 2063611"/>
              <a:gd name="connsiteY5" fmla="*/ 320992 h 4100757"/>
              <a:gd name="connsiteX6" fmla="*/ 677150 w 2063611"/>
              <a:gd name="connsiteY6" fmla="*/ 374332 h 4100757"/>
              <a:gd name="connsiteX7" fmla="*/ 696200 w 2063611"/>
              <a:gd name="connsiteY7" fmla="*/ 443865 h 4100757"/>
              <a:gd name="connsiteX8" fmla="*/ 707630 w 2063611"/>
              <a:gd name="connsiteY8" fmla="*/ 532447 h 4100757"/>
              <a:gd name="connsiteX9" fmla="*/ 820977 w 2063611"/>
              <a:gd name="connsiteY9" fmla="*/ 566737 h 4100757"/>
              <a:gd name="connsiteX10" fmla="*/ 940040 w 2063611"/>
              <a:gd name="connsiteY10" fmla="*/ 570547 h 4100757"/>
              <a:gd name="connsiteX11" fmla="*/ 724775 w 2063611"/>
              <a:gd name="connsiteY11" fmla="*/ 611505 h 4100757"/>
              <a:gd name="connsiteX12" fmla="*/ 523797 w 2063611"/>
              <a:gd name="connsiteY12" fmla="*/ 594360 h 4100757"/>
              <a:gd name="connsiteX13" fmla="*/ 590472 w 2063611"/>
              <a:gd name="connsiteY13" fmla="*/ 641985 h 4100757"/>
              <a:gd name="connsiteX14" fmla="*/ 621905 w 2063611"/>
              <a:gd name="connsiteY14" fmla="*/ 681037 h 4100757"/>
              <a:gd name="connsiteX15" fmla="*/ 707630 w 2063611"/>
              <a:gd name="connsiteY15" fmla="*/ 721042 h 4100757"/>
              <a:gd name="connsiteX16" fmla="*/ 940040 w 2063611"/>
              <a:gd name="connsiteY16" fmla="*/ 681990 h 4100757"/>
              <a:gd name="connsiteX17" fmla="*/ 667625 w 2063611"/>
              <a:gd name="connsiteY17" fmla="*/ 751522 h 4100757"/>
              <a:gd name="connsiteX18" fmla="*/ 520940 w 2063611"/>
              <a:gd name="connsiteY18" fmla="*/ 781050 h 4100757"/>
              <a:gd name="connsiteX19" fmla="*/ 523797 w 2063611"/>
              <a:gd name="connsiteY19" fmla="*/ 839152 h 4100757"/>
              <a:gd name="connsiteX20" fmla="*/ 561897 w 2063611"/>
              <a:gd name="connsiteY20" fmla="*/ 905827 h 4100757"/>
              <a:gd name="connsiteX21" fmla="*/ 495222 w 2063611"/>
              <a:gd name="connsiteY21" fmla="*/ 951547 h 4100757"/>
              <a:gd name="connsiteX22" fmla="*/ 402830 w 2063611"/>
              <a:gd name="connsiteY22" fmla="*/ 965835 h 4100757"/>
              <a:gd name="connsiteX23" fmla="*/ 539990 w 2063611"/>
              <a:gd name="connsiteY23" fmla="*/ 1060132 h 4100757"/>
              <a:gd name="connsiteX24" fmla="*/ 722870 w 2063611"/>
              <a:gd name="connsiteY24" fmla="*/ 1148715 h 4100757"/>
              <a:gd name="connsiteX25" fmla="*/ 401877 w 2063611"/>
              <a:gd name="connsiteY25" fmla="*/ 1197292 h 4100757"/>
              <a:gd name="connsiteX26" fmla="*/ 523797 w 2063611"/>
              <a:gd name="connsiteY26" fmla="*/ 1303020 h 4100757"/>
              <a:gd name="connsiteX27" fmla="*/ 359015 w 2063611"/>
              <a:gd name="connsiteY27" fmla="*/ 1358265 h 4100757"/>
              <a:gd name="connsiteX28" fmla="*/ 630477 w 2063611"/>
              <a:gd name="connsiteY28" fmla="*/ 1405890 h 4100757"/>
              <a:gd name="connsiteX29" fmla="*/ 610475 w 2063611"/>
              <a:gd name="connsiteY29" fmla="*/ 1480185 h 4100757"/>
              <a:gd name="connsiteX30" fmla="*/ 279005 w 2063611"/>
              <a:gd name="connsiteY30" fmla="*/ 1581150 h 4100757"/>
              <a:gd name="connsiteX31" fmla="*/ 543800 w 2063611"/>
              <a:gd name="connsiteY31" fmla="*/ 1681162 h 4100757"/>
              <a:gd name="connsiteX32" fmla="*/ 620000 w 2063611"/>
              <a:gd name="connsiteY32" fmla="*/ 1659255 h 4100757"/>
              <a:gd name="connsiteX33" fmla="*/ 727632 w 2063611"/>
              <a:gd name="connsiteY33" fmla="*/ 1655445 h 4100757"/>
              <a:gd name="connsiteX34" fmla="*/ 597140 w 2063611"/>
              <a:gd name="connsiteY34" fmla="*/ 1752600 h 4100757"/>
              <a:gd name="connsiteX35" fmla="*/ 210425 w 2063611"/>
              <a:gd name="connsiteY35" fmla="*/ 1787842 h 4100757"/>
              <a:gd name="connsiteX36" fmla="*/ 207567 w 2063611"/>
              <a:gd name="connsiteY36" fmla="*/ 1855470 h 4100757"/>
              <a:gd name="connsiteX37" fmla="*/ 328535 w 2063611"/>
              <a:gd name="connsiteY37" fmla="*/ 1906905 h 4100757"/>
              <a:gd name="connsiteX38" fmla="*/ 465695 w 2063611"/>
              <a:gd name="connsiteY38" fmla="*/ 1909762 h 4100757"/>
              <a:gd name="connsiteX39" fmla="*/ 546657 w 2063611"/>
              <a:gd name="connsiteY39" fmla="*/ 1945957 h 4100757"/>
              <a:gd name="connsiteX40" fmla="*/ 595235 w 2063611"/>
              <a:gd name="connsiteY40" fmla="*/ 1997392 h 4100757"/>
              <a:gd name="connsiteX41" fmla="*/ 268527 w 2063611"/>
              <a:gd name="connsiteY41" fmla="*/ 2017395 h 4100757"/>
              <a:gd name="connsiteX42" fmla="*/ 229475 w 2063611"/>
              <a:gd name="connsiteY42" fmla="*/ 2042160 h 4100757"/>
              <a:gd name="connsiteX43" fmla="*/ 255192 w 2063611"/>
              <a:gd name="connsiteY43" fmla="*/ 2085022 h 4100757"/>
              <a:gd name="connsiteX44" fmla="*/ 413307 w 2063611"/>
              <a:gd name="connsiteY44" fmla="*/ 2144077 h 4100757"/>
              <a:gd name="connsiteX45" fmla="*/ 473315 w 2063611"/>
              <a:gd name="connsiteY45" fmla="*/ 2166937 h 4100757"/>
              <a:gd name="connsiteX46" fmla="*/ 262812 w 2063611"/>
              <a:gd name="connsiteY46" fmla="*/ 2221230 h 4100757"/>
              <a:gd name="connsiteX47" fmla="*/ 98982 w 2063611"/>
              <a:gd name="connsiteY47" fmla="*/ 2243137 h 4100757"/>
              <a:gd name="connsiteX48" fmla="*/ 38022 w 2063611"/>
              <a:gd name="connsiteY48" fmla="*/ 2283142 h 4100757"/>
              <a:gd name="connsiteX49" fmla="*/ 77075 w 2063611"/>
              <a:gd name="connsiteY49" fmla="*/ 2346007 h 4100757"/>
              <a:gd name="connsiteX50" fmla="*/ 196137 w 2063611"/>
              <a:gd name="connsiteY50" fmla="*/ 2437447 h 4100757"/>
              <a:gd name="connsiteX51" fmla="*/ 165657 w 2063611"/>
              <a:gd name="connsiteY51" fmla="*/ 2471737 h 4100757"/>
              <a:gd name="connsiteX52" fmla="*/ 194232 w 2063611"/>
              <a:gd name="connsiteY52" fmla="*/ 2512695 h 4100757"/>
              <a:gd name="connsiteX53" fmla="*/ 294245 w 2063611"/>
              <a:gd name="connsiteY53" fmla="*/ 2551747 h 4100757"/>
              <a:gd name="connsiteX54" fmla="*/ 69455 w 2063611"/>
              <a:gd name="connsiteY54" fmla="*/ 2582227 h 4100757"/>
              <a:gd name="connsiteX55" fmla="*/ 51357 w 2063611"/>
              <a:gd name="connsiteY55" fmla="*/ 2652712 h 4100757"/>
              <a:gd name="connsiteX56" fmla="*/ 103745 w 2063611"/>
              <a:gd name="connsiteY56" fmla="*/ 2686050 h 4100757"/>
              <a:gd name="connsiteX57" fmla="*/ 207567 w 2063611"/>
              <a:gd name="connsiteY57" fmla="*/ 2720340 h 4100757"/>
              <a:gd name="connsiteX58" fmla="*/ 255192 w 2063611"/>
              <a:gd name="connsiteY58" fmla="*/ 2748915 h 4100757"/>
              <a:gd name="connsiteX59" fmla="*/ 351395 w 2063611"/>
              <a:gd name="connsiteY59" fmla="*/ 2726055 h 4100757"/>
              <a:gd name="connsiteX60" fmla="*/ 247572 w 2063611"/>
              <a:gd name="connsiteY60" fmla="*/ 2751772 h 4100757"/>
              <a:gd name="connsiteX61" fmla="*/ 38022 w 2063611"/>
              <a:gd name="connsiteY61" fmla="*/ 2799397 h 4100757"/>
              <a:gd name="connsiteX62" fmla="*/ 38975 w 2063611"/>
              <a:gd name="connsiteY62" fmla="*/ 2858452 h 4100757"/>
              <a:gd name="connsiteX63" fmla="*/ 81837 w 2063611"/>
              <a:gd name="connsiteY63" fmla="*/ 2887980 h 4100757"/>
              <a:gd name="connsiteX64" fmla="*/ 148512 w 2063611"/>
              <a:gd name="connsiteY64" fmla="*/ 2895600 h 4100757"/>
              <a:gd name="connsiteX65" fmla="*/ 336155 w 2063611"/>
              <a:gd name="connsiteY65" fmla="*/ 2907030 h 4100757"/>
              <a:gd name="connsiteX66" fmla="*/ 294245 w 2063611"/>
              <a:gd name="connsiteY66" fmla="*/ 2948940 h 4100757"/>
              <a:gd name="connsiteX67" fmla="*/ 354252 w 2063611"/>
              <a:gd name="connsiteY67" fmla="*/ 2973705 h 4100757"/>
              <a:gd name="connsiteX68" fmla="*/ 504747 w 2063611"/>
              <a:gd name="connsiteY68" fmla="*/ 3022282 h 4100757"/>
              <a:gd name="connsiteX69" fmla="*/ 596187 w 2063611"/>
              <a:gd name="connsiteY69" fmla="*/ 3050857 h 4100757"/>
              <a:gd name="connsiteX70" fmla="*/ 818120 w 2063611"/>
              <a:gd name="connsiteY70" fmla="*/ 2947035 h 4100757"/>
              <a:gd name="connsiteX71" fmla="*/ 950517 w 2063611"/>
              <a:gd name="connsiteY71" fmla="*/ 2920365 h 4100757"/>
              <a:gd name="connsiteX72" fmla="*/ 917943 w 2063611"/>
              <a:gd name="connsiteY72" fmla="*/ 4088766 h 4100757"/>
              <a:gd name="connsiteX73" fmla="*/ 1156184 w 2063611"/>
              <a:gd name="connsiteY73" fmla="*/ 4100199 h 4100757"/>
              <a:gd name="connsiteX74" fmla="*/ 1112442 w 2063611"/>
              <a:gd name="connsiteY74" fmla="*/ 3013710 h 4100757"/>
              <a:gd name="connsiteX75" fmla="*/ 1184832 w 2063611"/>
              <a:gd name="connsiteY75" fmla="*/ 2989897 h 4100757"/>
              <a:gd name="connsiteX76" fmla="*/ 1461057 w 2063611"/>
              <a:gd name="connsiteY76" fmla="*/ 3019425 h 4100757"/>
              <a:gd name="connsiteX77" fmla="*/ 1554402 w 2063611"/>
              <a:gd name="connsiteY77" fmla="*/ 2995612 h 4100757"/>
              <a:gd name="connsiteX78" fmla="*/ 1672512 w 2063611"/>
              <a:gd name="connsiteY78" fmla="*/ 3023235 h 4100757"/>
              <a:gd name="connsiteX79" fmla="*/ 1741092 w 2063611"/>
              <a:gd name="connsiteY79" fmla="*/ 2988945 h 4100757"/>
              <a:gd name="connsiteX80" fmla="*/ 1886825 w 2063611"/>
              <a:gd name="connsiteY80" fmla="*/ 3002280 h 4100757"/>
              <a:gd name="connsiteX81" fmla="*/ 1881110 w 2063611"/>
              <a:gd name="connsiteY81" fmla="*/ 2937510 h 4100757"/>
              <a:gd name="connsiteX82" fmla="*/ 1957310 w 2063611"/>
              <a:gd name="connsiteY82" fmla="*/ 2940367 h 4100757"/>
              <a:gd name="connsiteX83" fmla="*/ 1941117 w 2063611"/>
              <a:gd name="connsiteY83" fmla="*/ 2906077 h 4100757"/>
              <a:gd name="connsiteX84" fmla="*/ 1836342 w 2063611"/>
              <a:gd name="connsiteY84" fmla="*/ 2846070 h 4100757"/>
              <a:gd name="connsiteX85" fmla="*/ 1876347 w 2063611"/>
              <a:gd name="connsiteY85" fmla="*/ 2811780 h 4100757"/>
              <a:gd name="connsiteX86" fmla="*/ 1902065 w 2063611"/>
              <a:gd name="connsiteY86" fmla="*/ 2783205 h 4100757"/>
              <a:gd name="connsiteX87" fmla="*/ 2024937 w 2063611"/>
              <a:gd name="connsiteY87" fmla="*/ 2750820 h 4100757"/>
              <a:gd name="connsiteX88" fmla="*/ 2029700 w 2063611"/>
              <a:gd name="connsiteY88" fmla="*/ 2704147 h 4100757"/>
              <a:gd name="connsiteX89" fmla="*/ 2001125 w 2063611"/>
              <a:gd name="connsiteY89" fmla="*/ 2663190 h 4100757"/>
              <a:gd name="connsiteX90" fmla="*/ 1936355 w 2063611"/>
              <a:gd name="connsiteY90" fmla="*/ 2638425 h 4100757"/>
              <a:gd name="connsiteX91" fmla="*/ 1785860 w 2063611"/>
              <a:gd name="connsiteY91" fmla="*/ 2644140 h 4100757"/>
              <a:gd name="connsiteX92" fmla="*/ 1490585 w 2063611"/>
              <a:gd name="connsiteY92" fmla="*/ 2531745 h 4100757"/>
              <a:gd name="connsiteX93" fmla="*/ 1584882 w 2063611"/>
              <a:gd name="connsiteY93" fmla="*/ 2527935 h 4100757"/>
              <a:gd name="connsiteX94" fmla="*/ 1817292 w 2063611"/>
              <a:gd name="connsiteY94" fmla="*/ 2559367 h 4100757"/>
              <a:gd name="connsiteX95" fmla="*/ 1931592 w 2063611"/>
              <a:gd name="connsiteY95" fmla="*/ 2442210 h 4100757"/>
              <a:gd name="connsiteX96" fmla="*/ 1993505 w 2063611"/>
              <a:gd name="connsiteY96" fmla="*/ 2409825 h 4100757"/>
              <a:gd name="connsiteX97" fmla="*/ 1985885 w 2063611"/>
              <a:gd name="connsiteY97" fmla="*/ 2380297 h 4100757"/>
              <a:gd name="connsiteX98" fmla="*/ 1542020 w 2063611"/>
              <a:gd name="connsiteY98" fmla="*/ 2321242 h 4100757"/>
              <a:gd name="connsiteX99" fmla="*/ 1547735 w 2063611"/>
              <a:gd name="connsiteY99" fmla="*/ 2275522 h 4100757"/>
              <a:gd name="connsiteX100" fmla="*/ 1816340 w 2063611"/>
              <a:gd name="connsiteY100" fmla="*/ 2284095 h 4100757"/>
              <a:gd name="connsiteX101" fmla="*/ 1987790 w 2063611"/>
              <a:gd name="connsiteY101" fmla="*/ 2151697 h 4100757"/>
              <a:gd name="connsiteX102" fmla="*/ 2006840 w 2063611"/>
              <a:gd name="connsiteY102" fmla="*/ 2117407 h 4100757"/>
              <a:gd name="connsiteX103" fmla="*/ 1692515 w 2063611"/>
              <a:gd name="connsiteY103" fmla="*/ 2054542 h 4100757"/>
              <a:gd name="connsiteX104" fmla="*/ 1801100 w 2063611"/>
              <a:gd name="connsiteY104" fmla="*/ 2020252 h 4100757"/>
              <a:gd name="connsiteX105" fmla="*/ 1829675 w 2063611"/>
              <a:gd name="connsiteY105" fmla="*/ 1993582 h 4100757"/>
              <a:gd name="connsiteX106" fmla="*/ 1868727 w 2063611"/>
              <a:gd name="connsiteY106" fmla="*/ 1927860 h 4100757"/>
              <a:gd name="connsiteX107" fmla="*/ 1593455 w 2063611"/>
              <a:gd name="connsiteY107" fmla="*/ 1862137 h 4100757"/>
              <a:gd name="connsiteX108" fmla="*/ 1816340 w 2063611"/>
              <a:gd name="connsiteY108" fmla="*/ 1730692 h 4100757"/>
              <a:gd name="connsiteX109" fmla="*/ 1584882 w 2063611"/>
              <a:gd name="connsiteY109" fmla="*/ 1722120 h 4100757"/>
              <a:gd name="connsiteX110" fmla="*/ 1632507 w 2063611"/>
              <a:gd name="connsiteY110" fmla="*/ 1685925 h 4100757"/>
              <a:gd name="connsiteX111" fmla="*/ 1641080 w 2063611"/>
              <a:gd name="connsiteY111" fmla="*/ 1644967 h 4100757"/>
              <a:gd name="connsiteX112" fmla="*/ 1430577 w 2063611"/>
              <a:gd name="connsiteY112" fmla="*/ 1605915 h 4100757"/>
              <a:gd name="connsiteX113" fmla="*/ 1512492 w 2063611"/>
              <a:gd name="connsiteY113" fmla="*/ 1549717 h 4100757"/>
              <a:gd name="connsiteX114" fmla="*/ 1690610 w 2063611"/>
              <a:gd name="connsiteY114" fmla="*/ 1452562 h 4100757"/>
              <a:gd name="connsiteX115" fmla="*/ 1532495 w 2063611"/>
              <a:gd name="connsiteY115" fmla="*/ 1428750 h 4100757"/>
              <a:gd name="connsiteX116" fmla="*/ 1513445 w 2063611"/>
              <a:gd name="connsiteY116" fmla="*/ 1381125 h 4100757"/>
              <a:gd name="connsiteX117" fmla="*/ 1275320 w 2063611"/>
              <a:gd name="connsiteY117" fmla="*/ 1353502 h 4100757"/>
              <a:gd name="connsiteX118" fmla="*/ 1561070 w 2063611"/>
              <a:gd name="connsiteY118" fmla="*/ 1321117 h 4100757"/>
              <a:gd name="connsiteX119" fmla="*/ 1586787 w 2063611"/>
              <a:gd name="connsiteY119" fmla="*/ 1202055 h 4100757"/>
              <a:gd name="connsiteX120" fmla="*/ 1433435 w 2063611"/>
              <a:gd name="connsiteY120" fmla="*/ 1143952 h 4100757"/>
              <a:gd name="connsiteX121" fmla="*/ 1120062 w 2063611"/>
              <a:gd name="connsiteY121" fmla="*/ 1087755 h 4100757"/>
              <a:gd name="connsiteX122" fmla="*/ 1302942 w 2063611"/>
              <a:gd name="connsiteY122" fmla="*/ 1102042 h 4100757"/>
              <a:gd name="connsiteX123" fmla="*/ 1399145 w 2063611"/>
              <a:gd name="connsiteY123" fmla="*/ 1087755 h 4100757"/>
              <a:gd name="connsiteX124" fmla="*/ 1501062 w 2063611"/>
              <a:gd name="connsiteY124" fmla="*/ 1033462 h 4100757"/>
              <a:gd name="connsiteX125" fmla="*/ 1524875 w 2063611"/>
              <a:gd name="connsiteY125" fmla="*/ 962025 h 4100757"/>
              <a:gd name="connsiteX126" fmla="*/ 1414385 w 2063611"/>
              <a:gd name="connsiteY126" fmla="*/ 931545 h 4100757"/>
              <a:gd name="connsiteX127" fmla="*/ 1147685 w 2063611"/>
              <a:gd name="connsiteY127" fmla="*/ 896302 h 4100757"/>
              <a:gd name="connsiteX128" fmla="*/ 1297227 w 2063611"/>
              <a:gd name="connsiteY128" fmla="*/ 877252 h 4100757"/>
              <a:gd name="connsiteX129" fmla="*/ 1344852 w 2063611"/>
              <a:gd name="connsiteY129" fmla="*/ 861060 h 4100757"/>
              <a:gd name="connsiteX130" fmla="*/ 1473440 w 2063611"/>
              <a:gd name="connsiteY130" fmla="*/ 824865 h 4100757"/>
              <a:gd name="connsiteX131" fmla="*/ 1356282 w 2063611"/>
              <a:gd name="connsiteY131" fmla="*/ 791527 h 4100757"/>
              <a:gd name="connsiteX132" fmla="*/ 1123872 w 2063611"/>
              <a:gd name="connsiteY132" fmla="*/ 748665 h 4100757"/>
              <a:gd name="connsiteX133" fmla="*/ 1012430 w 2063611"/>
              <a:gd name="connsiteY133" fmla="*/ 648652 h 4100757"/>
              <a:gd name="connsiteX134" fmla="*/ 1081010 w 2063611"/>
              <a:gd name="connsiteY134" fmla="*/ 666750 h 4100757"/>
              <a:gd name="connsiteX135" fmla="*/ 1237220 w 2063611"/>
              <a:gd name="connsiteY135" fmla="*/ 720090 h 4100757"/>
              <a:gd name="connsiteX136" fmla="*/ 1382000 w 2063611"/>
              <a:gd name="connsiteY136" fmla="*/ 660082 h 4100757"/>
              <a:gd name="connsiteX137" fmla="*/ 1167687 w 2063611"/>
              <a:gd name="connsiteY137" fmla="*/ 582930 h 4100757"/>
              <a:gd name="connsiteX138" fmla="*/ 1173402 w 2063611"/>
              <a:gd name="connsiteY138" fmla="*/ 506730 h 4100757"/>
              <a:gd name="connsiteX139" fmla="*/ 1221027 w 2063611"/>
              <a:gd name="connsiteY139" fmla="*/ 408622 h 4100757"/>
              <a:gd name="connsiteX140" fmla="*/ 1244840 w 2063611"/>
              <a:gd name="connsiteY140" fmla="*/ 291465 h 4100757"/>
              <a:gd name="connsiteX141" fmla="*/ 1028622 w 2063611"/>
              <a:gd name="connsiteY141" fmla="*/ 443865 h 4100757"/>
              <a:gd name="connsiteX142" fmla="*/ 1051482 w 2063611"/>
              <a:gd name="connsiteY142" fmla="*/ 315277 h 4100757"/>
              <a:gd name="connsiteX143" fmla="*/ 1045767 w 2063611"/>
              <a:gd name="connsiteY143" fmla="*/ 244792 h 4100757"/>
              <a:gd name="connsiteX144" fmla="*/ 1105775 w 2063611"/>
              <a:gd name="connsiteY144" fmla="*/ 204787 h 4100757"/>
              <a:gd name="connsiteX145" fmla="*/ 1057197 w 2063611"/>
              <a:gd name="connsiteY145" fmla="*/ 178117 h 4100757"/>
              <a:gd name="connsiteX146" fmla="*/ 984807 w 2063611"/>
              <a:gd name="connsiteY146" fmla="*/ 184785 h 4100757"/>
              <a:gd name="connsiteX147" fmla="*/ 989570 w 2063611"/>
              <a:gd name="connsiteY147" fmla="*/ 104775 h 4100757"/>
              <a:gd name="connsiteX148" fmla="*/ 941945 w 2063611"/>
              <a:gd name="connsiteY148" fmla="*/ 0 h 4100757"/>
              <a:gd name="connsiteX149" fmla="*/ 941945 w 2063611"/>
              <a:gd name="connsiteY149" fmla="*/ 0 h 4100757"/>
              <a:gd name="connsiteX150" fmla="*/ 941945 w 2063611"/>
              <a:gd name="connsiteY150" fmla="*/ 0 h 4100757"/>
              <a:gd name="connsiteX151" fmla="*/ 879080 w 2063611"/>
              <a:gd name="connsiteY151" fmla="*/ 280035 h 4100757"/>
              <a:gd name="connsiteX152" fmla="*/ 900987 w 2063611"/>
              <a:gd name="connsiteY152" fmla="*/ 320040 h 4100757"/>
              <a:gd name="connsiteX153" fmla="*/ 879080 w 2063611"/>
              <a:gd name="connsiteY153" fmla="*/ 280035 h 4100757"/>
              <a:gd name="connsiteX154" fmla="*/ 856220 w 2063611"/>
              <a:gd name="connsiteY154" fmla="*/ 397192 h 4100757"/>
              <a:gd name="connsiteX155" fmla="*/ 869555 w 2063611"/>
              <a:gd name="connsiteY155" fmla="*/ 428625 h 4100757"/>
              <a:gd name="connsiteX156" fmla="*/ 856220 w 2063611"/>
              <a:gd name="connsiteY156" fmla="*/ 397192 h 4100757"/>
              <a:gd name="connsiteX157" fmla="*/ 1109585 w 2063611"/>
              <a:gd name="connsiteY157" fmla="*/ 462915 h 4100757"/>
              <a:gd name="connsiteX158" fmla="*/ 1059102 w 2063611"/>
              <a:gd name="connsiteY158" fmla="*/ 503872 h 4100757"/>
              <a:gd name="connsiteX159" fmla="*/ 1109585 w 2063611"/>
              <a:gd name="connsiteY159" fmla="*/ 462915 h 4100757"/>
              <a:gd name="connsiteX160" fmla="*/ 1001952 w 2063611"/>
              <a:gd name="connsiteY160" fmla="*/ 577215 h 4100757"/>
              <a:gd name="connsiteX161" fmla="*/ 1021955 w 2063611"/>
              <a:gd name="connsiteY161" fmla="*/ 592455 h 4100757"/>
              <a:gd name="connsiteX162" fmla="*/ 1001952 w 2063611"/>
              <a:gd name="connsiteY162" fmla="*/ 577215 h 4100757"/>
              <a:gd name="connsiteX163" fmla="*/ 1001952 w 2063611"/>
              <a:gd name="connsiteY163" fmla="*/ 577215 h 4100757"/>
              <a:gd name="connsiteX164" fmla="*/ 1103870 w 2063611"/>
              <a:gd name="connsiteY164" fmla="*/ 596265 h 4100757"/>
              <a:gd name="connsiteX165" fmla="*/ 1103870 w 2063611"/>
              <a:gd name="connsiteY165" fmla="*/ 596265 h 4100757"/>
              <a:gd name="connsiteX166" fmla="*/ 1243887 w 2063611"/>
              <a:gd name="connsiteY166" fmla="*/ 625792 h 4100757"/>
              <a:gd name="connsiteX167" fmla="*/ 1243887 w 2063611"/>
              <a:gd name="connsiteY167" fmla="*/ 625792 h 4100757"/>
              <a:gd name="connsiteX168" fmla="*/ 1025765 w 2063611"/>
              <a:gd name="connsiteY168" fmla="*/ 753427 h 4100757"/>
              <a:gd name="connsiteX169" fmla="*/ 1021002 w 2063611"/>
              <a:gd name="connsiteY169" fmla="*/ 773430 h 4100757"/>
              <a:gd name="connsiteX170" fmla="*/ 1025765 w 2063611"/>
              <a:gd name="connsiteY170" fmla="*/ 753427 h 4100757"/>
              <a:gd name="connsiteX171" fmla="*/ 1025765 w 2063611"/>
              <a:gd name="connsiteY171" fmla="*/ 753427 h 4100757"/>
              <a:gd name="connsiteX172" fmla="*/ 954327 w 2063611"/>
              <a:gd name="connsiteY172" fmla="*/ 860107 h 4100757"/>
              <a:gd name="connsiteX173" fmla="*/ 954327 w 2063611"/>
              <a:gd name="connsiteY173" fmla="*/ 860107 h 4100757"/>
              <a:gd name="connsiteX174" fmla="*/ 1029575 w 2063611"/>
              <a:gd name="connsiteY174" fmla="*/ 877252 h 4100757"/>
              <a:gd name="connsiteX175" fmla="*/ 1029575 w 2063611"/>
              <a:gd name="connsiteY175" fmla="*/ 877252 h 4100757"/>
              <a:gd name="connsiteX176" fmla="*/ 914322 w 2063611"/>
              <a:gd name="connsiteY176" fmla="*/ 881062 h 4100757"/>
              <a:gd name="connsiteX177" fmla="*/ 914322 w 2063611"/>
              <a:gd name="connsiteY177" fmla="*/ 881062 h 4100757"/>
              <a:gd name="connsiteX178" fmla="*/ 867650 w 2063611"/>
              <a:gd name="connsiteY178" fmla="*/ 897255 h 4100757"/>
              <a:gd name="connsiteX179" fmla="*/ 867650 w 2063611"/>
              <a:gd name="connsiteY179" fmla="*/ 897255 h 4100757"/>
              <a:gd name="connsiteX180" fmla="*/ 674292 w 2063611"/>
              <a:gd name="connsiteY180" fmla="*/ 897255 h 4100757"/>
              <a:gd name="connsiteX181" fmla="*/ 770495 w 2063611"/>
              <a:gd name="connsiteY181" fmla="*/ 939165 h 4100757"/>
              <a:gd name="connsiteX182" fmla="*/ 674292 w 2063611"/>
              <a:gd name="connsiteY182" fmla="*/ 897255 h 4100757"/>
              <a:gd name="connsiteX183" fmla="*/ 1525827 w 2063611"/>
              <a:gd name="connsiteY183" fmla="*/ 1320165 h 4100757"/>
              <a:gd name="connsiteX184" fmla="*/ 1525827 w 2063611"/>
              <a:gd name="connsiteY184" fmla="*/ 1320165 h 4100757"/>
              <a:gd name="connsiteX185" fmla="*/ 750492 w 2063611"/>
              <a:gd name="connsiteY185" fmla="*/ 1416367 h 4100757"/>
              <a:gd name="connsiteX186" fmla="*/ 750492 w 2063611"/>
              <a:gd name="connsiteY186" fmla="*/ 1416367 h 4100757"/>
              <a:gd name="connsiteX187" fmla="*/ 1551545 w 2063611"/>
              <a:gd name="connsiteY187" fmla="*/ 1757362 h 4100757"/>
              <a:gd name="connsiteX188" fmla="*/ 1551545 w 2063611"/>
              <a:gd name="connsiteY188" fmla="*/ 1757362 h 4100757"/>
              <a:gd name="connsiteX189" fmla="*/ 1759190 w 2063611"/>
              <a:gd name="connsiteY189" fmla="*/ 1800225 h 4100757"/>
              <a:gd name="connsiteX190" fmla="*/ 1759190 w 2063611"/>
              <a:gd name="connsiteY190" fmla="*/ 1800225 h 4100757"/>
              <a:gd name="connsiteX191" fmla="*/ 1762047 w 2063611"/>
              <a:gd name="connsiteY191" fmla="*/ 1999297 h 4100757"/>
              <a:gd name="connsiteX192" fmla="*/ 1762047 w 2063611"/>
              <a:gd name="connsiteY192" fmla="*/ 1999297 h 4100757"/>
              <a:gd name="connsiteX193" fmla="*/ 144702 w 2063611"/>
              <a:gd name="connsiteY193" fmla="*/ 2322195 h 4100757"/>
              <a:gd name="connsiteX194" fmla="*/ 144702 w 2063611"/>
              <a:gd name="connsiteY194" fmla="*/ 2322195 h 4100757"/>
              <a:gd name="connsiteX195" fmla="*/ 294245 w 2063611"/>
              <a:gd name="connsiteY195" fmla="*/ 2390775 h 4100757"/>
              <a:gd name="connsiteX196" fmla="*/ 461885 w 2063611"/>
              <a:gd name="connsiteY196" fmla="*/ 2419350 h 4100757"/>
              <a:gd name="connsiteX197" fmla="*/ 294245 w 2063611"/>
              <a:gd name="connsiteY197" fmla="*/ 2390775 h 4100757"/>
              <a:gd name="connsiteX198" fmla="*/ 510462 w 2063611"/>
              <a:gd name="connsiteY198" fmla="*/ 2399347 h 4100757"/>
              <a:gd name="connsiteX199" fmla="*/ 510462 w 2063611"/>
              <a:gd name="connsiteY199" fmla="*/ 2399347 h 4100757"/>
              <a:gd name="connsiteX200" fmla="*/ 416165 w 2063611"/>
              <a:gd name="connsiteY200" fmla="*/ 2728912 h 4100757"/>
              <a:gd name="connsiteX201" fmla="*/ 416165 w 2063611"/>
              <a:gd name="connsiteY201" fmla="*/ 2728912 h 4100757"/>
              <a:gd name="connsiteX0" fmla="*/ 941945 w 2063611"/>
              <a:gd name="connsiteY0" fmla="*/ 0 h 4100757"/>
              <a:gd name="connsiteX1" fmla="*/ 876222 w 2063611"/>
              <a:gd name="connsiteY1" fmla="*/ 98107 h 4100757"/>
              <a:gd name="connsiteX2" fmla="*/ 901940 w 2063611"/>
              <a:gd name="connsiteY2" fmla="*/ 231457 h 4100757"/>
              <a:gd name="connsiteX3" fmla="*/ 826692 w 2063611"/>
              <a:gd name="connsiteY3" fmla="*/ 186690 h 4100757"/>
              <a:gd name="connsiteX4" fmla="*/ 810500 w 2063611"/>
              <a:gd name="connsiteY4" fmla="*/ 294322 h 4100757"/>
              <a:gd name="connsiteX5" fmla="*/ 802880 w 2063611"/>
              <a:gd name="connsiteY5" fmla="*/ 320992 h 4100757"/>
              <a:gd name="connsiteX6" fmla="*/ 677150 w 2063611"/>
              <a:gd name="connsiteY6" fmla="*/ 374332 h 4100757"/>
              <a:gd name="connsiteX7" fmla="*/ 696200 w 2063611"/>
              <a:gd name="connsiteY7" fmla="*/ 443865 h 4100757"/>
              <a:gd name="connsiteX8" fmla="*/ 707630 w 2063611"/>
              <a:gd name="connsiteY8" fmla="*/ 532447 h 4100757"/>
              <a:gd name="connsiteX9" fmla="*/ 820977 w 2063611"/>
              <a:gd name="connsiteY9" fmla="*/ 566737 h 4100757"/>
              <a:gd name="connsiteX10" fmla="*/ 940040 w 2063611"/>
              <a:gd name="connsiteY10" fmla="*/ 570547 h 4100757"/>
              <a:gd name="connsiteX11" fmla="*/ 724775 w 2063611"/>
              <a:gd name="connsiteY11" fmla="*/ 611505 h 4100757"/>
              <a:gd name="connsiteX12" fmla="*/ 523797 w 2063611"/>
              <a:gd name="connsiteY12" fmla="*/ 594360 h 4100757"/>
              <a:gd name="connsiteX13" fmla="*/ 590472 w 2063611"/>
              <a:gd name="connsiteY13" fmla="*/ 641985 h 4100757"/>
              <a:gd name="connsiteX14" fmla="*/ 621905 w 2063611"/>
              <a:gd name="connsiteY14" fmla="*/ 681037 h 4100757"/>
              <a:gd name="connsiteX15" fmla="*/ 707630 w 2063611"/>
              <a:gd name="connsiteY15" fmla="*/ 721042 h 4100757"/>
              <a:gd name="connsiteX16" fmla="*/ 940040 w 2063611"/>
              <a:gd name="connsiteY16" fmla="*/ 681990 h 4100757"/>
              <a:gd name="connsiteX17" fmla="*/ 667625 w 2063611"/>
              <a:gd name="connsiteY17" fmla="*/ 751522 h 4100757"/>
              <a:gd name="connsiteX18" fmla="*/ 520940 w 2063611"/>
              <a:gd name="connsiteY18" fmla="*/ 781050 h 4100757"/>
              <a:gd name="connsiteX19" fmla="*/ 523797 w 2063611"/>
              <a:gd name="connsiteY19" fmla="*/ 839152 h 4100757"/>
              <a:gd name="connsiteX20" fmla="*/ 561897 w 2063611"/>
              <a:gd name="connsiteY20" fmla="*/ 905827 h 4100757"/>
              <a:gd name="connsiteX21" fmla="*/ 495222 w 2063611"/>
              <a:gd name="connsiteY21" fmla="*/ 951547 h 4100757"/>
              <a:gd name="connsiteX22" fmla="*/ 402830 w 2063611"/>
              <a:gd name="connsiteY22" fmla="*/ 965835 h 4100757"/>
              <a:gd name="connsiteX23" fmla="*/ 539990 w 2063611"/>
              <a:gd name="connsiteY23" fmla="*/ 1060132 h 4100757"/>
              <a:gd name="connsiteX24" fmla="*/ 722870 w 2063611"/>
              <a:gd name="connsiteY24" fmla="*/ 1148715 h 4100757"/>
              <a:gd name="connsiteX25" fmla="*/ 401877 w 2063611"/>
              <a:gd name="connsiteY25" fmla="*/ 1197292 h 4100757"/>
              <a:gd name="connsiteX26" fmla="*/ 523797 w 2063611"/>
              <a:gd name="connsiteY26" fmla="*/ 1303020 h 4100757"/>
              <a:gd name="connsiteX27" fmla="*/ 359015 w 2063611"/>
              <a:gd name="connsiteY27" fmla="*/ 1358265 h 4100757"/>
              <a:gd name="connsiteX28" fmla="*/ 630477 w 2063611"/>
              <a:gd name="connsiteY28" fmla="*/ 1405890 h 4100757"/>
              <a:gd name="connsiteX29" fmla="*/ 610475 w 2063611"/>
              <a:gd name="connsiteY29" fmla="*/ 1480185 h 4100757"/>
              <a:gd name="connsiteX30" fmla="*/ 279005 w 2063611"/>
              <a:gd name="connsiteY30" fmla="*/ 1581150 h 4100757"/>
              <a:gd name="connsiteX31" fmla="*/ 543800 w 2063611"/>
              <a:gd name="connsiteY31" fmla="*/ 1681162 h 4100757"/>
              <a:gd name="connsiteX32" fmla="*/ 620000 w 2063611"/>
              <a:gd name="connsiteY32" fmla="*/ 1659255 h 4100757"/>
              <a:gd name="connsiteX33" fmla="*/ 727632 w 2063611"/>
              <a:gd name="connsiteY33" fmla="*/ 1655445 h 4100757"/>
              <a:gd name="connsiteX34" fmla="*/ 597140 w 2063611"/>
              <a:gd name="connsiteY34" fmla="*/ 1752600 h 4100757"/>
              <a:gd name="connsiteX35" fmla="*/ 210425 w 2063611"/>
              <a:gd name="connsiteY35" fmla="*/ 1787842 h 4100757"/>
              <a:gd name="connsiteX36" fmla="*/ 207567 w 2063611"/>
              <a:gd name="connsiteY36" fmla="*/ 1855470 h 4100757"/>
              <a:gd name="connsiteX37" fmla="*/ 328535 w 2063611"/>
              <a:gd name="connsiteY37" fmla="*/ 1906905 h 4100757"/>
              <a:gd name="connsiteX38" fmla="*/ 465695 w 2063611"/>
              <a:gd name="connsiteY38" fmla="*/ 1909762 h 4100757"/>
              <a:gd name="connsiteX39" fmla="*/ 546657 w 2063611"/>
              <a:gd name="connsiteY39" fmla="*/ 1945957 h 4100757"/>
              <a:gd name="connsiteX40" fmla="*/ 595235 w 2063611"/>
              <a:gd name="connsiteY40" fmla="*/ 1997392 h 4100757"/>
              <a:gd name="connsiteX41" fmla="*/ 268527 w 2063611"/>
              <a:gd name="connsiteY41" fmla="*/ 2017395 h 4100757"/>
              <a:gd name="connsiteX42" fmla="*/ 229475 w 2063611"/>
              <a:gd name="connsiteY42" fmla="*/ 2042160 h 4100757"/>
              <a:gd name="connsiteX43" fmla="*/ 255192 w 2063611"/>
              <a:gd name="connsiteY43" fmla="*/ 2085022 h 4100757"/>
              <a:gd name="connsiteX44" fmla="*/ 413307 w 2063611"/>
              <a:gd name="connsiteY44" fmla="*/ 2144077 h 4100757"/>
              <a:gd name="connsiteX45" fmla="*/ 473315 w 2063611"/>
              <a:gd name="connsiteY45" fmla="*/ 2166937 h 4100757"/>
              <a:gd name="connsiteX46" fmla="*/ 262812 w 2063611"/>
              <a:gd name="connsiteY46" fmla="*/ 2221230 h 4100757"/>
              <a:gd name="connsiteX47" fmla="*/ 98982 w 2063611"/>
              <a:gd name="connsiteY47" fmla="*/ 2243137 h 4100757"/>
              <a:gd name="connsiteX48" fmla="*/ 38022 w 2063611"/>
              <a:gd name="connsiteY48" fmla="*/ 2283142 h 4100757"/>
              <a:gd name="connsiteX49" fmla="*/ 77075 w 2063611"/>
              <a:gd name="connsiteY49" fmla="*/ 2346007 h 4100757"/>
              <a:gd name="connsiteX50" fmla="*/ 196137 w 2063611"/>
              <a:gd name="connsiteY50" fmla="*/ 2437447 h 4100757"/>
              <a:gd name="connsiteX51" fmla="*/ 165657 w 2063611"/>
              <a:gd name="connsiteY51" fmla="*/ 2471737 h 4100757"/>
              <a:gd name="connsiteX52" fmla="*/ 194232 w 2063611"/>
              <a:gd name="connsiteY52" fmla="*/ 2512695 h 4100757"/>
              <a:gd name="connsiteX53" fmla="*/ 294245 w 2063611"/>
              <a:gd name="connsiteY53" fmla="*/ 2551747 h 4100757"/>
              <a:gd name="connsiteX54" fmla="*/ 69455 w 2063611"/>
              <a:gd name="connsiteY54" fmla="*/ 2582227 h 4100757"/>
              <a:gd name="connsiteX55" fmla="*/ 51357 w 2063611"/>
              <a:gd name="connsiteY55" fmla="*/ 2652712 h 4100757"/>
              <a:gd name="connsiteX56" fmla="*/ 103745 w 2063611"/>
              <a:gd name="connsiteY56" fmla="*/ 2686050 h 4100757"/>
              <a:gd name="connsiteX57" fmla="*/ 207567 w 2063611"/>
              <a:gd name="connsiteY57" fmla="*/ 2720340 h 4100757"/>
              <a:gd name="connsiteX58" fmla="*/ 255192 w 2063611"/>
              <a:gd name="connsiteY58" fmla="*/ 2748915 h 4100757"/>
              <a:gd name="connsiteX59" fmla="*/ 351395 w 2063611"/>
              <a:gd name="connsiteY59" fmla="*/ 2726055 h 4100757"/>
              <a:gd name="connsiteX60" fmla="*/ 247572 w 2063611"/>
              <a:gd name="connsiteY60" fmla="*/ 2751772 h 4100757"/>
              <a:gd name="connsiteX61" fmla="*/ 38022 w 2063611"/>
              <a:gd name="connsiteY61" fmla="*/ 2799397 h 4100757"/>
              <a:gd name="connsiteX62" fmla="*/ 38975 w 2063611"/>
              <a:gd name="connsiteY62" fmla="*/ 2858452 h 4100757"/>
              <a:gd name="connsiteX63" fmla="*/ 81837 w 2063611"/>
              <a:gd name="connsiteY63" fmla="*/ 2887980 h 4100757"/>
              <a:gd name="connsiteX64" fmla="*/ 148512 w 2063611"/>
              <a:gd name="connsiteY64" fmla="*/ 2895600 h 4100757"/>
              <a:gd name="connsiteX65" fmla="*/ 336155 w 2063611"/>
              <a:gd name="connsiteY65" fmla="*/ 2907030 h 4100757"/>
              <a:gd name="connsiteX66" fmla="*/ 294245 w 2063611"/>
              <a:gd name="connsiteY66" fmla="*/ 2948940 h 4100757"/>
              <a:gd name="connsiteX67" fmla="*/ 354252 w 2063611"/>
              <a:gd name="connsiteY67" fmla="*/ 2973705 h 4100757"/>
              <a:gd name="connsiteX68" fmla="*/ 504747 w 2063611"/>
              <a:gd name="connsiteY68" fmla="*/ 3022282 h 4100757"/>
              <a:gd name="connsiteX69" fmla="*/ 596187 w 2063611"/>
              <a:gd name="connsiteY69" fmla="*/ 3050857 h 4100757"/>
              <a:gd name="connsiteX70" fmla="*/ 818120 w 2063611"/>
              <a:gd name="connsiteY70" fmla="*/ 2947035 h 4100757"/>
              <a:gd name="connsiteX71" fmla="*/ 950517 w 2063611"/>
              <a:gd name="connsiteY71" fmla="*/ 2920365 h 4100757"/>
              <a:gd name="connsiteX72" fmla="*/ 917943 w 2063611"/>
              <a:gd name="connsiteY72" fmla="*/ 4088766 h 4100757"/>
              <a:gd name="connsiteX73" fmla="*/ 1156184 w 2063611"/>
              <a:gd name="connsiteY73" fmla="*/ 4100199 h 4100757"/>
              <a:gd name="connsiteX74" fmla="*/ 1112442 w 2063611"/>
              <a:gd name="connsiteY74" fmla="*/ 3013710 h 4100757"/>
              <a:gd name="connsiteX75" fmla="*/ 1184832 w 2063611"/>
              <a:gd name="connsiteY75" fmla="*/ 2989897 h 4100757"/>
              <a:gd name="connsiteX76" fmla="*/ 1461057 w 2063611"/>
              <a:gd name="connsiteY76" fmla="*/ 3019425 h 4100757"/>
              <a:gd name="connsiteX77" fmla="*/ 1554402 w 2063611"/>
              <a:gd name="connsiteY77" fmla="*/ 2995612 h 4100757"/>
              <a:gd name="connsiteX78" fmla="*/ 1672512 w 2063611"/>
              <a:gd name="connsiteY78" fmla="*/ 3023235 h 4100757"/>
              <a:gd name="connsiteX79" fmla="*/ 1741092 w 2063611"/>
              <a:gd name="connsiteY79" fmla="*/ 2988945 h 4100757"/>
              <a:gd name="connsiteX80" fmla="*/ 1886825 w 2063611"/>
              <a:gd name="connsiteY80" fmla="*/ 3002280 h 4100757"/>
              <a:gd name="connsiteX81" fmla="*/ 1881110 w 2063611"/>
              <a:gd name="connsiteY81" fmla="*/ 2937510 h 4100757"/>
              <a:gd name="connsiteX82" fmla="*/ 1957310 w 2063611"/>
              <a:gd name="connsiteY82" fmla="*/ 2940367 h 4100757"/>
              <a:gd name="connsiteX83" fmla="*/ 1941117 w 2063611"/>
              <a:gd name="connsiteY83" fmla="*/ 2906077 h 4100757"/>
              <a:gd name="connsiteX84" fmla="*/ 1836342 w 2063611"/>
              <a:gd name="connsiteY84" fmla="*/ 2846070 h 4100757"/>
              <a:gd name="connsiteX85" fmla="*/ 1876347 w 2063611"/>
              <a:gd name="connsiteY85" fmla="*/ 2811780 h 4100757"/>
              <a:gd name="connsiteX86" fmla="*/ 1902065 w 2063611"/>
              <a:gd name="connsiteY86" fmla="*/ 2783205 h 4100757"/>
              <a:gd name="connsiteX87" fmla="*/ 2024937 w 2063611"/>
              <a:gd name="connsiteY87" fmla="*/ 2750820 h 4100757"/>
              <a:gd name="connsiteX88" fmla="*/ 2029700 w 2063611"/>
              <a:gd name="connsiteY88" fmla="*/ 2704147 h 4100757"/>
              <a:gd name="connsiteX89" fmla="*/ 2001125 w 2063611"/>
              <a:gd name="connsiteY89" fmla="*/ 2663190 h 4100757"/>
              <a:gd name="connsiteX90" fmla="*/ 1936355 w 2063611"/>
              <a:gd name="connsiteY90" fmla="*/ 2638425 h 4100757"/>
              <a:gd name="connsiteX91" fmla="*/ 1785860 w 2063611"/>
              <a:gd name="connsiteY91" fmla="*/ 2644140 h 4100757"/>
              <a:gd name="connsiteX92" fmla="*/ 1490585 w 2063611"/>
              <a:gd name="connsiteY92" fmla="*/ 2531745 h 4100757"/>
              <a:gd name="connsiteX93" fmla="*/ 1584882 w 2063611"/>
              <a:gd name="connsiteY93" fmla="*/ 2527935 h 4100757"/>
              <a:gd name="connsiteX94" fmla="*/ 1817292 w 2063611"/>
              <a:gd name="connsiteY94" fmla="*/ 2559367 h 4100757"/>
              <a:gd name="connsiteX95" fmla="*/ 1931592 w 2063611"/>
              <a:gd name="connsiteY95" fmla="*/ 2442210 h 4100757"/>
              <a:gd name="connsiteX96" fmla="*/ 1993505 w 2063611"/>
              <a:gd name="connsiteY96" fmla="*/ 2409825 h 4100757"/>
              <a:gd name="connsiteX97" fmla="*/ 1985885 w 2063611"/>
              <a:gd name="connsiteY97" fmla="*/ 2380297 h 4100757"/>
              <a:gd name="connsiteX98" fmla="*/ 1542020 w 2063611"/>
              <a:gd name="connsiteY98" fmla="*/ 2321242 h 4100757"/>
              <a:gd name="connsiteX99" fmla="*/ 1547735 w 2063611"/>
              <a:gd name="connsiteY99" fmla="*/ 2275522 h 4100757"/>
              <a:gd name="connsiteX100" fmla="*/ 1816340 w 2063611"/>
              <a:gd name="connsiteY100" fmla="*/ 2284095 h 4100757"/>
              <a:gd name="connsiteX101" fmla="*/ 1987790 w 2063611"/>
              <a:gd name="connsiteY101" fmla="*/ 2151697 h 4100757"/>
              <a:gd name="connsiteX102" fmla="*/ 2006840 w 2063611"/>
              <a:gd name="connsiteY102" fmla="*/ 2117407 h 4100757"/>
              <a:gd name="connsiteX103" fmla="*/ 1692515 w 2063611"/>
              <a:gd name="connsiteY103" fmla="*/ 2054542 h 4100757"/>
              <a:gd name="connsiteX104" fmla="*/ 1801100 w 2063611"/>
              <a:gd name="connsiteY104" fmla="*/ 2020252 h 4100757"/>
              <a:gd name="connsiteX105" fmla="*/ 1829675 w 2063611"/>
              <a:gd name="connsiteY105" fmla="*/ 1993582 h 4100757"/>
              <a:gd name="connsiteX106" fmla="*/ 1868727 w 2063611"/>
              <a:gd name="connsiteY106" fmla="*/ 1927860 h 4100757"/>
              <a:gd name="connsiteX107" fmla="*/ 1593455 w 2063611"/>
              <a:gd name="connsiteY107" fmla="*/ 1862137 h 4100757"/>
              <a:gd name="connsiteX108" fmla="*/ 1816340 w 2063611"/>
              <a:gd name="connsiteY108" fmla="*/ 1730692 h 4100757"/>
              <a:gd name="connsiteX109" fmla="*/ 1584882 w 2063611"/>
              <a:gd name="connsiteY109" fmla="*/ 1722120 h 4100757"/>
              <a:gd name="connsiteX110" fmla="*/ 1632507 w 2063611"/>
              <a:gd name="connsiteY110" fmla="*/ 1685925 h 4100757"/>
              <a:gd name="connsiteX111" fmla="*/ 1641080 w 2063611"/>
              <a:gd name="connsiteY111" fmla="*/ 1644967 h 4100757"/>
              <a:gd name="connsiteX112" fmla="*/ 1430577 w 2063611"/>
              <a:gd name="connsiteY112" fmla="*/ 1605915 h 4100757"/>
              <a:gd name="connsiteX113" fmla="*/ 1512492 w 2063611"/>
              <a:gd name="connsiteY113" fmla="*/ 1549717 h 4100757"/>
              <a:gd name="connsiteX114" fmla="*/ 1690610 w 2063611"/>
              <a:gd name="connsiteY114" fmla="*/ 1452562 h 4100757"/>
              <a:gd name="connsiteX115" fmla="*/ 1532495 w 2063611"/>
              <a:gd name="connsiteY115" fmla="*/ 1428750 h 4100757"/>
              <a:gd name="connsiteX116" fmla="*/ 1513445 w 2063611"/>
              <a:gd name="connsiteY116" fmla="*/ 1381125 h 4100757"/>
              <a:gd name="connsiteX117" fmla="*/ 1275320 w 2063611"/>
              <a:gd name="connsiteY117" fmla="*/ 1353502 h 4100757"/>
              <a:gd name="connsiteX118" fmla="*/ 1561070 w 2063611"/>
              <a:gd name="connsiteY118" fmla="*/ 1321117 h 4100757"/>
              <a:gd name="connsiteX119" fmla="*/ 1586787 w 2063611"/>
              <a:gd name="connsiteY119" fmla="*/ 1202055 h 4100757"/>
              <a:gd name="connsiteX120" fmla="*/ 1433435 w 2063611"/>
              <a:gd name="connsiteY120" fmla="*/ 1143952 h 4100757"/>
              <a:gd name="connsiteX121" fmla="*/ 1120062 w 2063611"/>
              <a:gd name="connsiteY121" fmla="*/ 1087755 h 4100757"/>
              <a:gd name="connsiteX122" fmla="*/ 1302942 w 2063611"/>
              <a:gd name="connsiteY122" fmla="*/ 1102042 h 4100757"/>
              <a:gd name="connsiteX123" fmla="*/ 1399145 w 2063611"/>
              <a:gd name="connsiteY123" fmla="*/ 1087755 h 4100757"/>
              <a:gd name="connsiteX124" fmla="*/ 1501062 w 2063611"/>
              <a:gd name="connsiteY124" fmla="*/ 1033462 h 4100757"/>
              <a:gd name="connsiteX125" fmla="*/ 1524875 w 2063611"/>
              <a:gd name="connsiteY125" fmla="*/ 962025 h 4100757"/>
              <a:gd name="connsiteX126" fmla="*/ 1414385 w 2063611"/>
              <a:gd name="connsiteY126" fmla="*/ 931545 h 4100757"/>
              <a:gd name="connsiteX127" fmla="*/ 1147685 w 2063611"/>
              <a:gd name="connsiteY127" fmla="*/ 896302 h 4100757"/>
              <a:gd name="connsiteX128" fmla="*/ 1297227 w 2063611"/>
              <a:gd name="connsiteY128" fmla="*/ 877252 h 4100757"/>
              <a:gd name="connsiteX129" fmla="*/ 1344852 w 2063611"/>
              <a:gd name="connsiteY129" fmla="*/ 861060 h 4100757"/>
              <a:gd name="connsiteX130" fmla="*/ 1473440 w 2063611"/>
              <a:gd name="connsiteY130" fmla="*/ 824865 h 4100757"/>
              <a:gd name="connsiteX131" fmla="*/ 1356282 w 2063611"/>
              <a:gd name="connsiteY131" fmla="*/ 791527 h 4100757"/>
              <a:gd name="connsiteX132" fmla="*/ 1123872 w 2063611"/>
              <a:gd name="connsiteY132" fmla="*/ 748665 h 4100757"/>
              <a:gd name="connsiteX133" fmla="*/ 1012430 w 2063611"/>
              <a:gd name="connsiteY133" fmla="*/ 648652 h 4100757"/>
              <a:gd name="connsiteX134" fmla="*/ 1081010 w 2063611"/>
              <a:gd name="connsiteY134" fmla="*/ 666750 h 4100757"/>
              <a:gd name="connsiteX135" fmla="*/ 1237220 w 2063611"/>
              <a:gd name="connsiteY135" fmla="*/ 720090 h 4100757"/>
              <a:gd name="connsiteX136" fmla="*/ 1382000 w 2063611"/>
              <a:gd name="connsiteY136" fmla="*/ 660082 h 4100757"/>
              <a:gd name="connsiteX137" fmla="*/ 1167687 w 2063611"/>
              <a:gd name="connsiteY137" fmla="*/ 582930 h 4100757"/>
              <a:gd name="connsiteX138" fmla="*/ 1173402 w 2063611"/>
              <a:gd name="connsiteY138" fmla="*/ 506730 h 4100757"/>
              <a:gd name="connsiteX139" fmla="*/ 1221027 w 2063611"/>
              <a:gd name="connsiteY139" fmla="*/ 408622 h 4100757"/>
              <a:gd name="connsiteX140" fmla="*/ 1244840 w 2063611"/>
              <a:gd name="connsiteY140" fmla="*/ 291465 h 4100757"/>
              <a:gd name="connsiteX141" fmla="*/ 1028622 w 2063611"/>
              <a:gd name="connsiteY141" fmla="*/ 443865 h 4100757"/>
              <a:gd name="connsiteX142" fmla="*/ 1051482 w 2063611"/>
              <a:gd name="connsiteY142" fmla="*/ 315277 h 4100757"/>
              <a:gd name="connsiteX143" fmla="*/ 1045767 w 2063611"/>
              <a:gd name="connsiteY143" fmla="*/ 244792 h 4100757"/>
              <a:gd name="connsiteX144" fmla="*/ 1105775 w 2063611"/>
              <a:gd name="connsiteY144" fmla="*/ 204787 h 4100757"/>
              <a:gd name="connsiteX145" fmla="*/ 1057197 w 2063611"/>
              <a:gd name="connsiteY145" fmla="*/ 178117 h 4100757"/>
              <a:gd name="connsiteX146" fmla="*/ 984807 w 2063611"/>
              <a:gd name="connsiteY146" fmla="*/ 184785 h 4100757"/>
              <a:gd name="connsiteX147" fmla="*/ 989570 w 2063611"/>
              <a:gd name="connsiteY147" fmla="*/ 104775 h 4100757"/>
              <a:gd name="connsiteX148" fmla="*/ 941945 w 2063611"/>
              <a:gd name="connsiteY148" fmla="*/ 0 h 4100757"/>
              <a:gd name="connsiteX149" fmla="*/ 941945 w 2063611"/>
              <a:gd name="connsiteY149" fmla="*/ 0 h 4100757"/>
              <a:gd name="connsiteX150" fmla="*/ 941945 w 2063611"/>
              <a:gd name="connsiteY150" fmla="*/ 0 h 4100757"/>
              <a:gd name="connsiteX151" fmla="*/ 879080 w 2063611"/>
              <a:gd name="connsiteY151" fmla="*/ 280035 h 4100757"/>
              <a:gd name="connsiteX152" fmla="*/ 900987 w 2063611"/>
              <a:gd name="connsiteY152" fmla="*/ 320040 h 4100757"/>
              <a:gd name="connsiteX153" fmla="*/ 879080 w 2063611"/>
              <a:gd name="connsiteY153" fmla="*/ 280035 h 4100757"/>
              <a:gd name="connsiteX154" fmla="*/ 856220 w 2063611"/>
              <a:gd name="connsiteY154" fmla="*/ 397192 h 4100757"/>
              <a:gd name="connsiteX155" fmla="*/ 869555 w 2063611"/>
              <a:gd name="connsiteY155" fmla="*/ 428625 h 4100757"/>
              <a:gd name="connsiteX156" fmla="*/ 856220 w 2063611"/>
              <a:gd name="connsiteY156" fmla="*/ 397192 h 4100757"/>
              <a:gd name="connsiteX157" fmla="*/ 1109585 w 2063611"/>
              <a:gd name="connsiteY157" fmla="*/ 462915 h 4100757"/>
              <a:gd name="connsiteX158" fmla="*/ 1059102 w 2063611"/>
              <a:gd name="connsiteY158" fmla="*/ 503872 h 4100757"/>
              <a:gd name="connsiteX159" fmla="*/ 1109585 w 2063611"/>
              <a:gd name="connsiteY159" fmla="*/ 462915 h 4100757"/>
              <a:gd name="connsiteX160" fmla="*/ 1001952 w 2063611"/>
              <a:gd name="connsiteY160" fmla="*/ 577215 h 4100757"/>
              <a:gd name="connsiteX161" fmla="*/ 1021955 w 2063611"/>
              <a:gd name="connsiteY161" fmla="*/ 592455 h 4100757"/>
              <a:gd name="connsiteX162" fmla="*/ 1001952 w 2063611"/>
              <a:gd name="connsiteY162" fmla="*/ 577215 h 4100757"/>
              <a:gd name="connsiteX163" fmla="*/ 1001952 w 2063611"/>
              <a:gd name="connsiteY163" fmla="*/ 577215 h 4100757"/>
              <a:gd name="connsiteX164" fmla="*/ 1103870 w 2063611"/>
              <a:gd name="connsiteY164" fmla="*/ 596265 h 4100757"/>
              <a:gd name="connsiteX165" fmla="*/ 1103870 w 2063611"/>
              <a:gd name="connsiteY165" fmla="*/ 596265 h 4100757"/>
              <a:gd name="connsiteX166" fmla="*/ 1243887 w 2063611"/>
              <a:gd name="connsiteY166" fmla="*/ 625792 h 4100757"/>
              <a:gd name="connsiteX167" fmla="*/ 1243887 w 2063611"/>
              <a:gd name="connsiteY167" fmla="*/ 625792 h 4100757"/>
              <a:gd name="connsiteX168" fmla="*/ 1025765 w 2063611"/>
              <a:gd name="connsiteY168" fmla="*/ 753427 h 4100757"/>
              <a:gd name="connsiteX169" fmla="*/ 1021002 w 2063611"/>
              <a:gd name="connsiteY169" fmla="*/ 773430 h 4100757"/>
              <a:gd name="connsiteX170" fmla="*/ 1025765 w 2063611"/>
              <a:gd name="connsiteY170" fmla="*/ 753427 h 4100757"/>
              <a:gd name="connsiteX171" fmla="*/ 1025765 w 2063611"/>
              <a:gd name="connsiteY171" fmla="*/ 753427 h 4100757"/>
              <a:gd name="connsiteX172" fmla="*/ 954327 w 2063611"/>
              <a:gd name="connsiteY172" fmla="*/ 860107 h 4100757"/>
              <a:gd name="connsiteX173" fmla="*/ 954327 w 2063611"/>
              <a:gd name="connsiteY173" fmla="*/ 860107 h 4100757"/>
              <a:gd name="connsiteX174" fmla="*/ 1029575 w 2063611"/>
              <a:gd name="connsiteY174" fmla="*/ 877252 h 4100757"/>
              <a:gd name="connsiteX175" fmla="*/ 1029575 w 2063611"/>
              <a:gd name="connsiteY175" fmla="*/ 877252 h 4100757"/>
              <a:gd name="connsiteX176" fmla="*/ 914322 w 2063611"/>
              <a:gd name="connsiteY176" fmla="*/ 881062 h 4100757"/>
              <a:gd name="connsiteX177" fmla="*/ 914322 w 2063611"/>
              <a:gd name="connsiteY177" fmla="*/ 881062 h 4100757"/>
              <a:gd name="connsiteX178" fmla="*/ 867650 w 2063611"/>
              <a:gd name="connsiteY178" fmla="*/ 897255 h 4100757"/>
              <a:gd name="connsiteX179" fmla="*/ 867650 w 2063611"/>
              <a:gd name="connsiteY179" fmla="*/ 897255 h 4100757"/>
              <a:gd name="connsiteX180" fmla="*/ 674292 w 2063611"/>
              <a:gd name="connsiteY180" fmla="*/ 897255 h 4100757"/>
              <a:gd name="connsiteX181" fmla="*/ 770495 w 2063611"/>
              <a:gd name="connsiteY181" fmla="*/ 939165 h 4100757"/>
              <a:gd name="connsiteX182" fmla="*/ 674292 w 2063611"/>
              <a:gd name="connsiteY182" fmla="*/ 897255 h 4100757"/>
              <a:gd name="connsiteX183" fmla="*/ 1525827 w 2063611"/>
              <a:gd name="connsiteY183" fmla="*/ 1320165 h 4100757"/>
              <a:gd name="connsiteX184" fmla="*/ 1525827 w 2063611"/>
              <a:gd name="connsiteY184" fmla="*/ 1320165 h 4100757"/>
              <a:gd name="connsiteX185" fmla="*/ 750492 w 2063611"/>
              <a:gd name="connsiteY185" fmla="*/ 1416367 h 4100757"/>
              <a:gd name="connsiteX186" fmla="*/ 750492 w 2063611"/>
              <a:gd name="connsiteY186" fmla="*/ 1416367 h 4100757"/>
              <a:gd name="connsiteX187" fmla="*/ 1551545 w 2063611"/>
              <a:gd name="connsiteY187" fmla="*/ 1757362 h 4100757"/>
              <a:gd name="connsiteX188" fmla="*/ 1551545 w 2063611"/>
              <a:gd name="connsiteY188" fmla="*/ 1757362 h 4100757"/>
              <a:gd name="connsiteX189" fmla="*/ 1759190 w 2063611"/>
              <a:gd name="connsiteY189" fmla="*/ 1800225 h 4100757"/>
              <a:gd name="connsiteX190" fmla="*/ 1759190 w 2063611"/>
              <a:gd name="connsiteY190" fmla="*/ 1800225 h 4100757"/>
              <a:gd name="connsiteX191" fmla="*/ 1762047 w 2063611"/>
              <a:gd name="connsiteY191" fmla="*/ 1999297 h 4100757"/>
              <a:gd name="connsiteX192" fmla="*/ 1762047 w 2063611"/>
              <a:gd name="connsiteY192" fmla="*/ 1999297 h 4100757"/>
              <a:gd name="connsiteX193" fmla="*/ 144702 w 2063611"/>
              <a:gd name="connsiteY193" fmla="*/ 2322195 h 4100757"/>
              <a:gd name="connsiteX194" fmla="*/ 144702 w 2063611"/>
              <a:gd name="connsiteY194" fmla="*/ 2322195 h 4100757"/>
              <a:gd name="connsiteX195" fmla="*/ 294245 w 2063611"/>
              <a:gd name="connsiteY195" fmla="*/ 2390775 h 4100757"/>
              <a:gd name="connsiteX196" fmla="*/ 461885 w 2063611"/>
              <a:gd name="connsiteY196" fmla="*/ 2419350 h 4100757"/>
              <a:gd name="connsiteX197" fmla="*/ 294245 w 2063611"/>
              <a:gd name="connsiteY197" fmla="*/ 2390775 h 4100757"/>
              <a:gd name="connsiteX198" fmla="*/ 510462 w 2063611"/>
              <a:gd name="connsiteY198" fmla="*/ 2399347 h 4100757"/>
              <a:gd name="connsiteX199" fmla="*/ 510462 w 2063611"/>
              <a:gd name="connsiteY199" fmla="*/ 2399347 h 4100757"/>
              <a:gd name="connsiteX200" fmla="*/ 416165 w 2063611"/>
              <a:gd name="connsiteY200" fmla="*/ 2728912 h 4100757"/>
              <a:gd name="connsiteX201" fmla="*/ 416165 w 2063611"/>
              <a:gd name="connsiteY201" fmla="*/ 2728912 h 4100757"/>
              <a:gd name="connsiteX0" fmla="*/ 941945 w 2063611"/>
              <a:gd name="connsiteY0" fmla="*/ 0 h 4100757"/>
              <a:gd name="connsiteX1" fmla="*/ 876222 w 2063611"/>
              <a:gd name="connsiteY1" fmla="*/ 98107 h 4100757"/>
              <a:gd name="connsiteX2" fmla="*/ 901940 w 2063611"/>
              <a:gd name="connsiteY2" fmla="*/ 231457 h 4100757"/>
              <a:gd name="connsiteX3" fmla="*/ 826692 w 2063611"/>
              <a:gd name="connsiteY3" fmla="*/ 186690 h 4100757"/>
              <a:gd name="connsiteX4" fmla="*/ 810500 w 2063611"/>
              <a:gd name="connsiteY4" fmla="*/ 294322 h 4100757"/>
              <a:gd name="connsiteX5" fmla="*/ 802880 w 2063611"/>
              <a:gd name="connsiteY5" fmla="*/ 320992 h 4100757"/>
              <a:gd name="connsiteX6" fmla="*/ 677150 w 2063611"/>
              <a:gd name="connsiteY6" fmla="*/ 374332 h 4100757"/>
              <a:gd name="connsiteX7" fmla="*/ 696200 w 2063611"/>
              <a:gd name="connsiteY7" fmla="*/ 443865 h 4100757"/>
              <a:gd name="connsiteX8" fmla="*/ 707630 w 2063611"/>
              <a:gd name="connsiteY8" fmla="*/ 532447 h 4100757"/>
              <a:gd name="connsiteX9" fmla="*/ 820977 w 2063611"/>
              <a:gd name="connsiteY9" fmla="*/ 566737 h 4100757"/>
              <a:gd name="connsiteX10" fmla="*/ 940040 w 2063611"/>
              <a:gd name="connsiteY10" fmla="*/ 570547 h 4100757"/>
              <a:gd name="connsiteX11" fmla="*/ 724775 w 2063611"/>
              <a:gd name="connsiteY11" fmla="*/ 611505 h 4100757"/>
              <a:gd name="connsiteX12" fmla="*/ 523797 w 2063611"/>
              <a:gd name="connsiteY12" fmla="*/ 594360 h 4100757"/>
              <a:gd name="connsiteX13" fmla="*/ 590472 w 2063611"/>
              <a:gd name="connsiteY13" fmla="*/ 641985 h 4100757"/>
              <a:gd name="connsiteX14" fmla="*/ 621905 w 2063611"/>
              <a:gd name="connsiteY14" fmla="*/ 681037 h 4100757"/>
              <a:gd name="connsiteX15" fmla="*/ 707630 w 2063611"/>
              <a:gd name="connsiteY15" fmla="*/ 721042 h 4100757"/>
              <a:gd name="connsiteX16" fmla="*/ 940040 w 2063611"/>
              <a:gd name="connsiteY16" fmla="*/ 681990 h 4100757"/>
              <a:gd name="connsiteX17" fmla="*/ 667625 w 2063611"/>
              <a:gd name="connsiteY17" fmla="*/ 751522 h 4100757"/>
              <a:gd name="connsiteX18" fmla="*/ 520940 w 2063611"/>
              <a:gd name="connsiteY18" fmla="*/ 781050 h 4100757"/>
              <a:gd name="connsiteX19" fmla="*/ 523797 w 2063611"/>
              <a:gd name="connsiteY19" fmla="*/ 839152 h 4100757"/>
              <a:gd name="connsiteX20" fmla="*/ 561897 w 2063611"/>
              <a:gd name="connsiteY20" fmla="*/ 905827 h 4100757"/>
              <a:gd name="connsiteX21" fmla="*/ 495222 w 2063611"/>
              <a:gd name="connsiteY21" fmla="*/ 951547 h 4100757"/>
              <a:gd name="connsiteX22" fmla="*/ 402830 w 2063611"/>
              <a:gd name="connsiteY22" fmla="*/ 965835 h 4100757"/>
              <a:gd name="connsiteX23" fmla="*/ 539990 w 2063611"/>
              <a:gd name="connsiteY23" fmla="*/ 1060132 h 4100757"/>
              <a:gd name="connsiteX24" fmla="*/ 722870 w 2063611"/>
              <a:gd name="connsiteY24" fmla="*/ 1148715 h 4100757"/>
              <a:gd name="connsiteX25" fmla="*/ 401877 w 2063611"/>
              <a:gd name="connsiteY25" fmla="*/ 1197292 h 4100757"/>
              <a:gd name="connsiteX26" fmla="*/ 523797 w 2063611"/>
              <a:gd name="connsiteY26" fmla="*/ 1303020 h 4100757"/>
              <a:gd name="connsiteX27" fmla="*/ 359015 w 2063611"/>
              <a:gd name="connsiteY27" fmla="*/ 1358265 h 4100757"/>
              <a:gd name="connsiteX28" fmla="*/ 630477 w 2063611"/>
              <a:gd name="connsiteY28" fmla="*/ 1405890 h 4100757"/>
              <a:gd name="connsiteX29" fmla="*/ 610475 w 2063611"/>
              <a:gd name="connsiteY29" fmla="*/ 1480185 h 4100757"/>
              <a:gd name="connsiteX30" fmla="*/ 279005 w 2063611"/>
              <a:gd name="connsiteY30" fmla="*/ 1581150 h 4100757"/>
              <a:gd name="connsiteX31" fmla="*/ 543800 w 2063611"/>
              <a:gd name="connsiteY31" fmla="*/ 1681162 h 4100757"/>
              <a:gd name="connsiteX32" fmla="*/ 620000 w 2063611"/>
              <a:gd name="connsiteY32" fmla="*/ 1659255 h 4100757"/>
              <a:gd name="connsiteX33" fmla="*/ 727632 w 2063611"/>
              <a:gd name="connsiteY33" fmla="*/ 1655445 h 4100757"/>
              <a:gd name="connsiteX34" fmla="*/ 597140 w 2063611"/>
              <a:gd name="connsiteY34" fmla="*/ 1752600 h 4100757"/>
              <a:gd name="connsiteX35" fmla="*/ 210425 w 2063611"/>
              <a:gd name="connsiteY35" fmla="*/ 1787842 h 4100757"/>
              <a:gd name="connsiteX36" fmla="*/ 207567 w 2063611"/>
              <a:gd name="connsiteY36" fmla="*/ 1855470 h 4100757"/>
              <a:gd name="connsiteX37" fmla="*/ 328535 w 2063611"/>
              <a:gd name="connsiteY37" fmla="*/ 1906905 h 4100757"/>
              <a:gd name="connsiteX38" fmla="*/ 465695 w 2063611"/>
              <a:gd name="connsiteY38" fmla="*/ 1909762 h 4100757"/>
              <a:gd name="connsiteX39" fmla="*/ 546657 w 2063611"/>
              <a:gd name="connsiteY39" fmla="*/ 1945957 h 4100757"/>
              <a:gd name="connsiteX40" fmla="*/ 595235 w 2063611"/>
              <a:gd name="connsiteY40" fmla="*/ 1997392 h 4100757"/>
              <a:gd name="connsiteX41" fmla="*/ 268527 w 2063611"/>
              <a:gd name="connsiteY41" fmla="*/ 2017395 h 4100757"/>
              <a:gd name="connsiteX42" fmla="*/ 229475 w 2063611"/>
              <a:gd name="connsiteY42" fmla="*/ 2042160 h 4100757"/>
              <a:gd name="connsiteX43" fmla="*/ 255192 w 2063611"/>
              <a:gd name="connsiteY43" fmla="*/ 2085022 h 4100757"/>
              <a:gd name="connsiteX44" fmla="*/ 413307 w 2063611"/>
              <a:gd name="connsiteY44" fmla="*/ 2144077 h 4100757"/>
              <a:gd name="connsiteX45" fmla="*/ 473315 w 2063611"/>
              <a:gd name="connsiteY45" fmla="*/ 2166937 h 4100757"/>
              <a:gd name="connsiteX46" fmla="*/ 262812 w 2063611"/>
              <a:gd name="connsiteY46" fmla="*/ 2221230 h 4100757"/>
              <a:gd name="connsiteX47" fmla="*/ 98982 w 2063611"/>
              <a:gd name="connsiteY47" fmla="*/ 2243137 h 4100757"/>
              <a:gd name="connsiteX48" fmla="*/ 38022 w 2063611"/>
              <a:gd name="connsiteY48" fmla="*/ 2283142 h 4100757"/>
              <a:gd name="connsiteX49" fmla="*/ 77075 w 2063611"/>
              <a:gd name="connsiteY49" fmla="*/ 2346007 h 4100757"/>
              <a:gd name="connsiteX50" fmla="*/ 196137 w 2063611"/>
              <a:gd name="connsiteY50" fmla="*/ 2437447 h 4100757"/>
              <a:gd name="connsiteX51" fmla="*/ 165657 w 2063611"/>
              <a:gd name="connsiteY51" fmla="*/ 2471737 h 4100757"/>
              <a:gd name="connsiteX52" fmla="*/ 194232 w 2063611"/>
              <a:gd name="connsiteY52" fmla="*/ 2512695 h 4100757"/>
              <a:gd name="connsiteX53" fmla="*/ 294245 w 2063611"/>
              <a:gd name="connsiteY53" fmla="*/ 2551747 h 4100757"/>
              <a:gd name="connsiteX54" fmla="*/ 69455 w 2063611"/>
              <a:gd name="connsiteY54" fmla="*/ 2582227 h 4100757"/>
              <a:gd name="connsiteX55" fmla="*/ 51357 w 2063611"/>
              <a:gd name="connsiteY55" fmla="*/ 2652712 h 4100757"/>
              <a:gd name="connsiteX56" fmla="*/ 103745 w 2063611"/>
              <a:gd name="connsiteY56" fmla="*/ 2686050 h 4100757"/>
              <a:gd name="connsiteX57" fmla="*/ 207567 w 2063611"/>
              <a:gd name="connsiteY57" fmla="*/ 2720340 h 4100757"/>
              <a:gd name="connsiteX58" fmla="*/ 255192 w 2063611"/>
              <a:gd name="connsiteY58" fmla="*/ 2748915 h 4100757"/>
              <a:gd name="connsiteX59" fmla="*/ 351395 w 2063611"/>
              <a:gd name="connsiteY59" fmla="*/ 2726055 h 4100757"/>
              <a:gd name="connsiteX60" fmla="*/ 247572 w 2063611"/>
              <a:gd name="connsiteY60" fmla="*/ 2751772 h 4100757"/>
              <a:gd name="connsiteX61" fmla="*/ 38022 w 2063611"/>
              <a:gd name="connsiteY61" fmla="*/ 2799397 h 4100757"/>
              <a:gd name="connsiteX62" fmla="*/ 38975 w 2063611"/>
              <a:gd name="connsiteY62" fmla="*/ 2858452 h 4100757"/>
              <a:gd name="connsiteX63" fmla="*/ 81837 w 2063611"/>
              <a:gd name="connsiteY63" fmla="*/ 2887980 h 4100757"/>
              <a:gd name="connsiteX64" fmla="*/ 148512 w 2063611"/>
              <a:gd name="connsiteY64" fmla="*/ 2895600 h 4100757"/>
              <a:gd name="connsiteX65" fmla="*/ 336155 w 2063611"/>
              <a:gd name="connsiteY65" fmla="*/ 2907030 h 4100757"/>
              <a:gd name="connsiteX66" fmla="*/ 294245 w 2063611"/>
              <a:gd name="connsiteY66" fmla="*/ 2948940 h 4100757"/>
              <a:gd name="connsiteX67" fmla="*/ 354252 w 2063611"/>
              <a:gd name="connsiteY67" fmla="*/ 2973705 h 4100757"/>
              <a:gd name="connsiteX68" fmla="*/ 504747 w 2063611"/>
              <a:gd name="connsiteY68" fmla="*/ 3022282 h 4100757"/>
              <a:gd name="connsiteX69" fmla="*/ 596187 w 2063611"/>
              <a:gd name="connsiteY69" fmla="*/ 3050857 h 4100757"/>
              <a:gd name="connsiteX70" fmla="*/ 818120 w 2063611"/>
              <a:gd name="connsiteY70" fmla="*/ 2947035 h 4100757"/>
              <a:gd name="connsiteX71" fmla="*/ 950517 w 2063611"/>
              <a:gd name="connsiteY71" fmla="*/ 2920365 h 4100757"/>
              <a:gd name="connsiteX72" fmla="*/ 917943 w 2063611"/>
              <a:gd name="connsiteY72" fmla="*/ 4088766 h 4100757"/>
              <a:gd name="connsiteX73" fmla="*/ 1156184 w 2063611"/>
              <a:gd name="connsiteY73" fmla="*/ 4100199 h 4100757"/>
              <a:gd name="connsiteX74" fmla="*/ 1112442 w 2063611"/>
              <a:gd name="connsiteY74" fmla="*/ 3013710 h 4100757"/>
              <a:gd name="connsiteX75" fmla="*/ 1184832 w 2063611"/>
              <a:gd name="connsiteY75" fmla="*/ 2989897 h 4100757"/>
              <a:gd name="connsiteX76" fmla="*/ 1461057 w 2063611"/>
              <a:gd name="connsiteY76" fmla="*/ 3019425 h 4100757"/>
              <a:gd name="connsiteX77" fmla="*/ 1554402 w 2063611"/>
              <a:gd name="connsiteY77" fmla="*/ 2995612 h 4100757"/>
              <a:gd name="connsiteX78" fmla="*/ 1672512 w 2063611"/>
              <a:gd name="connsiteY78" fmla="*/ 3023235 h 4100757"/>
              <a:gd name="connsiteX79" fmla="*/ 1741092 w 2063611"/>
              <a:gd name="connsiteY79" fmla="*/ 2988945 h 4100757"/>
              <a:gd name="connsiteX80" fmla="*/ 1886825 w 2063611"/>
              <a:gd name="connsiteY80" fmla="*/ 3002280 h 4100757"/>
              <a:gd name="connsiteX81" fmla="*/ 1881110 w 2063611"/>
              <a:gd name="connsiteY81" fmla="*/ 2937510 h 4100757"/>
              <a:gd name="connsiteX82" fmla="*/ 1957310 w 2063611"/>
              <a:gd name="connsiteY82" fmla="*/ 2940367 h 4100757"/>
              <a:gd name="connsiteX83" fmla="*/ 1941117 w 2063611"/>
              <a:gd name="connsiteY83" fmla="*/ 2906077 h 4100757"/>
              <a:gd name="connsiteX84" fmla="*/ 1836342 w 2063611"/>
              <a:gd name="connsiteY84" fmla="*/ 2846070 h 4100757"/>
              <a:gd name="connsiteX85" fmla="*/ 1876347 w 2063611"/>
              <a:gd name="connsiteY85" fmla="*/ 2811780 h 4100757"/>
              <a:gd name="connsiteX86" fmla="*/ 1902065 w 2063611"/>
              <a:gd name="connsiteY86" fmla="*/ 2783205 h 4100757"/>
              <a:gd name="connsiteX87" fmla="*/ 2024937 w 2063611"/>
              <a:gd name="connsiteY87" fmla="*/ 2750820 h 4100757"/>
              <a:gd name="connsiteX88" fmla="*/ 2029700 w 2063611"/>
              <a:gd name="connsiteY88" fmla="*/ 2704147 h 4100757"/>
              <a:gd name="connsiteX89" fmla="*/ 2001125 w 2063611"/>
              <a:gd name="connsiteY89" fmla="*/ 2663190 h 4100757"/>
              <a:gd name="connsiteX90" fmla="*/ 1936355 w 2063611"/>
              <a:gd name="connsiteY90" fmla="*/ 2638425 h 4100757"/>
              <a:gd name="connsiteX91" fmla="*/ 1785860 w 2063611"/>
              <a:gd name="connsiteY91" fmla="*/ 2644140 h 4100757"/>
              <a:gd name="connsiteX92" fmla="*/ 1490585 w 2063611"/>
              <a:gd name="connsiteY92" fmla="*/ 2531745 h 4100757"/>
              <a:gd name="connsiteX93" fmla="*/ 1584882 w 2063611"/>
              <a:gd name="connsiteY93" fmla="*/ 2527935 h 4100757"/>
              <a:gd name="connsiteX94" fmla="*/ 1817292 w 2063611"/>
              <a:gd name="connsiteY94" fmla="*/ 2559367 h 4100757"/>
              <a:gd name="connsiteX95" fmla="*/ 1931592 w 2063611"/>
              <a:gd name="connsiteY95" fmla="*/ 2442210 h 4100757"/>
              <a:gd name="connsiteX96" fmla="*/ 1993505 w 2063611"/>
              <a:gd name="connsiteY96" fmla="*/ 2409825 h 4100757"/>
              <a:gd name="connsiteX97" fmla="*/ 1985885 w 2063611"/>
              <a:gd name="connsiteY97" fmla="*/ 2380297 h 4100757"/>
              <a:gd name="connsiteX98" fmla="*/ 1542020 w 2063611"/>
              <a:gd name="connsiteY98" fmla="*/ 2321242 h 4100757"/>
              <a:gd name="connsiteX99" fmla="*/ 1547735 w 2063611"/>
              <a:gd name="connsiteY99" fmla="*/ 2275522 h 4100757"/>
              <a:gd name="connsiteX100" fmla="*/ 1816340 w 2063611"/>
              <a:gd name="connsiteY100" fmla="*/ 2284095 h 4100757"/>
              <a:gd name="connsiteX101" fmla="*/ 1987790 w 2063611"/>
              <a:gd name="connsiteY101" fmla="*/ 2151697 h 4100757"/>
              <a:gd name="connsiteX102" fmla="*/ 2006840 w 2063611"/>
              <a:gd name="connsiteY102" fmla="*/ 2117407 h 4100757"/>
              <a:gd name="connsiteX103" fmla="*/ 1692515 w 2063611"/>
              <a:gd name="connsiteY103" fmla="*/ 2054542 h 4100757"/>
              <a:gd name="connsiteX104" fmla="*/ 1801100 w 2063611"/>
              <a:gd name="connsiteY104" fmla="*/ 2020252 h 4100757"/>
              <a:gd name="connsiteX105" fmla="*/ 1829675 w 2063611"/>
              <a:gd name="connsiteY105" fmla="*/ 1993582 h 4100757"/>
              <a:gd name="connsiteX106" fmla="*/ 1868727 w 2063611"/>
              <a:gd name="connsiteY106" fmla="*/ 1927860 h 4100757"/>
              <a:gd name="connsiteX107" fmla="*/ 1593455 w 2063611"/>
              <a:gd name="connsiteY107" fmla="*/ 1862137 h 4100757"/>
              <a:gd name="connsiteX108" fmla="*/ 1816340 w 2063611"/>
              <a:gd name="connsiteY108" fmla="*/ 1730692 h 4100757"/>
              <a:gd name="connsiteX109" fmla="*/ 1584882 w 2063611"/>
              <a:gd name="connsiteY109" fmla="*/ 1722120 h 4100757"/>
              <a:gd name="connsiteX110" fmla="*/ 1632507 w 2063611"/>
              <a:gd name="connsiteY110" fmla="*/ 1685925 h 4100757"/>
              <a:gd name="connsiteX111" fmla="*/ 1641080 w 2063611"/>
              <a:gd name="connsiteY111" fmla="*/ 1644967 h 4100757"/>
              <a:gd name="connsiteX112" fmla="*/ 1430577 w 2063611"/>
              <a:gd name="connsiteY112" fmla="*/ 1605915 h 4100757"/>
              <a:gd name="connsiteX113" fmla="*/ 1512492 w 2063611"/>
              <a:gd name="connsiteY113" fmla="*/ 1549717 h 4100757"/>
              <a:gd name="connsiteX114" fmla="*/ 1690610 w 2063611"/>
              <a:gd name="connsiteY114" fmla="*/ 1452562 h 4100757"/>
              <a:gd name="connsiteX115" fmla="*/ 1532495 w 2063611"/>
              <a:gd name="connsiteY115" fmla="*/ 1428750 h 4100757"/>
              <a:gd name="connsiteX116" fmla="*/ 1513445 w 2063611"/>
              <a:gd name="connsiteY116" fmla="*/ 1381125 h 4100757"/>
              <a:gd name="connsiteX117" fmla="*/ 1275320 w 2063611"/>
              <a:gd name="connsiteY117" fmla="*/ 1353502 h 4100757"/>
              <a:gd name="connsiteX118" fmla="*/ 1561070 w 2063611"/>
              <a:gd name="connsiteY118" fmla="*/ 1321117 h 4100757"/>
              <a:gd name="connsiteX119" fmla="*/ 1586787 w 2063611"/>
              <a:gd name="connsiteY119" fmla="*/ 1202055 h 4100757"/>
              <a:gd name="connsiteX120" fmla="*/ 1433435 w 2063611"/>
              <a:gd name="connsiteY120" fmla="*/ 1143952 h 4100757"/>
              <a:gd name="connsiteX121" fmla="*/ 1120062 w 2063611"/>
              <a:gd name="connsiteY121" fmla="*/ 1087755 h 4100757"/>
              <a:gd name="connsiteX122" fmla="*/ 1302942 w 2063611"/>
              <a:gd name="connsiteY122" fmla="*/ 1102042 h 4100757"/>
              <a:gd name="connsiteX123" fmla="*/ 1399145 w 2063611"/>
              <a:gd name="connsiteY123" fmla="*/ 1087755 h 4100757"/>
              <a:gd name="connsiteX124" fmla="*/ 1501062 w 2063611"/>
              <a:gd name="connsiteY124" fmla="*/ 1033462 h 4100757"/>
              <a:gd name="connsiteX125" fmla="*/ 1524875 w 2063611"/>
              <a:gd name="connsiteY125" fmla="*/ 962025 h 4100757"/>
              <a:gd name="connsiteX126" fmla="*/ 1414385 w 2063611"/>
              <a:gd name="connsiteY126" fmla="*/ 931545 h 4100757"/>
              <a:gd name="connsiteX127" fmla="*/ 1147685 w 2063611"/>
              <a:gd name="connsiteY127" fmla="*/ 896302 h 4100757"/>
              <a:gd name="connsiteX128" fmla="*/ 1297227 w 2063611"/>
              <a:gd name="connsiteY128" fmla="*/ 877252 h 4100757"/>
              <a:gd name="connsiteX129" fmla="*/ 1344852 w 2063611"/>
              <a:gd name="connsiteY129" fmla="*/ 861060 h 4100757"/>
              <a:gd name="connsiteX130" fmla="*/ 1473440 w 2063611"/>
              <a:gd name="connsiteY130" fmla="*/ 824865 h 4100757"/>
              <a:gd name="connsiteX131" fmla="*/ 1356282 w 2063611"/>
              <a:gd name="connsiteY131" fmla="*/ 791527 h 4100757"/>
              <a:gd name="connsiteX132" fmla="*/ 1123872 w 2063611"/>
              <a:gd name="connsiteY132" fmla="*/ 748665 h 4100757"/>
              <a:gd name="connsiteX133" fmla="*/ 1012430 w 2063611"/>
              <a:gd name="connsiteY133" fmla="*/ 648652 h 4100757"/>
              <a:gd name="connsiteX134" fmla="*/ 1081010 w 2063611"/>
              <a:gd name="connsiteY134" fmla="*/ 666750 h 4100757"/>
              <a:gd name="connsiteX135" fmla="*/ 1237220 w 2063611"/>
              <a:gd name="connsiteY135" fmla="*/ 720090 h 4100757"/>
              <a:gd name="connsiteX136" fmla="*/ 1382000 w 2063611"/>
              <a:gd name="connsiteY136" fmla="*/ 660082 h 4100757"/>
              <a:gd name="connsiteX137" fmla="*/ 1167687 w 2063611"/>
              <a:gd name="connsiteY137" fmla="*/ 582930 h 4100757"/>
              <a:gd name="connsiteX138" fmla="*/ 1173402 w 2063611"/>
              <a:gd name="connsiteY138" fmla="*/ 506730 h 4100757"/>
              <a:gd name="connsiteX139" fmla="*/ 1221027 w 2063611"/>
              <a:gd name="connsiteY139" fmla="*/ 408622 h 4100757"/>
              <a:gd name="connsiteX140" fmla="*/ 1244840 w 2063611"/>
              <a:gd name="connsiteY140" fmla="*/ 291465 h 4100757"/>
              <a:gd name="connsiteX141" fmla="*/ 1028622 w 2063611"/>
              <a:gd name="connsiteY141" fmla="*/ 443865 h 4100757"/>
              <a:gd name="connsiteX142" fmla="*/ 1051482 w 2063611"/>
              <a:gd name="connsiteY142" fmla="*/ 315277 h 4100757"/>
              <a:gd name="connsiteX143" fmla="*/ 1045767 w 2063611"/>
              <a:gd name="connsiteY143" fmla="*/ 244792 h 4100757"/>
              <a:gd name="connsiteX144" fmla="*/ 1105775 w 2063611"/>
              <a:gd name="connsiteY144" fmla="*/ 204787 h 4100757"/>
              <a:gd name="connsiteX145" fmla="*/ 1057197 w 2063611"/>
              <a:gd name="connsiteY145" fmla="*/ 178117 h 4100757"/>
              <a:gd name="connsiteX146" fmla="*/ 984807 w 2063611"/>
              <a:gd name="connsiteY146" fmla="*/ 184785 h 4100757"/>
              <a:gd name="connsiteX147" fmla="*/ 989570 w 2063611"/>
              <a:gd name="connsiteY147" fmla="*/ 104775 h 4100757"/>
              <a:gd name="connsiteX148" fmla="*/ 941945 w 2063611"/>
              <a:gd name="connsiteY148" fmla="*/ 0 h 4100757"/>
              <a:gd name="connsiteX149" fmla="*/ 941945 w 2063611"/>
              <a:gd name="connsiteY149" fmla="*/ 0 h 4100757"/>
              <a:gd name="connsiteX150" fmla="*/ 941945 w 2063611"/>
              <a:gd name="connsiteY150" fmla="*/ 0 h 4100757"/>
              <a:gd name="connsiteX151" fmla="*/ 879080 w 2063611"/>
              <a:gd name="connsiteY151" fmla="*/ 280035 h 4100757"/>
              <a:gd name="connsiteX152" fmla="*/ 900987 w 2063611"/>
              <a:gd name="connsiteY152" fmla="*/ 320040 h 4100757"/>
              <a:gd name="connsiteX153" fmla="*/ 879080 w 2063611"/>
              <a:gd name="connsiteY153" fmla="*/ 280035 h 4100757"/>
              <a:gd name="connsiteX154" fmla="*/ 856220 w 2063611"/>
              <a:gd name="connsiteY154" fmla="*/ 397192 h 4100757"/>
              <a:gd name="connsiteX155" fmla="*/ 869555 w 2063611"/>
              <a:gd name="connsiteY155" fmla="*/ 428625 h 4100757"/>
              <a:gd name="connsiteX156" fmla="*/ 856220 w 2063611"/>
              <a:gd name="connsiteY156" fmla="*/ 397192 h 4100757"/>
              <a:gd name="connsiteX157" fmla="*/ 1109585 w 2063611"/>
              <a:gd name="connsiteY157" fmla="*/ 462915 h 4100757"/>
              <a:gd name="connsiteX158" fmla="*/ 1059102 w 2063611"/>
              <a:gd name="connsiteY158" fmla="*/ 503872 h 4100757"/>
              <a:gd name="connsiteX159" fmla="*/ 1109585 w 2063611"/>
              <a:gd name="connsiteY159" fmla="*/ 462915 h 4100757"/>
              <a:gd name="connsiteX160" fmla="*/ 1001952 w 2063611"/>
              <a:gd name="connsiteY160" fmla="*/ 577215 h 4100757"/>
              <a:gd name="connsiteX161" fmla="*/ 1021955 w 2063611"/>
              <a:gd name="connsiteY161" fmla="*/ 592455 h 4100757"/>
              <a:gd name="connsiteX162" fmla="*/ 1001952 w 2063611"/>
              <a:gd name="connsiteY162" fmla="*/ 577215 h 4100757"/>
              <a:gd name="connsiteX163" fmla="*/ 1001952 w 2063611"/>
              <a:gd name="connsiteY163" fmla="*/ 577215 h 4100757"/>
              <a:gd name="connsiteX164" fmla="*/ 1103870 w 2063611"/>
              <a:gd name="connsiteY164" fmla="*/ 596265 h 4100757"/>
              <a:gd name="connsiteX165" fmla="*/ 1103870 w 2063611"/>
              <a:gd name="connsiteY165" fmla="*/ 596265 h 4100757"/>
              <a:gd name="connsiteX166" fmla="*/ 1243887 w 2063611"/>
              <a:gd name="connsiteY166" fmla="*/ 625792 h 4100757"/>
              <a:gd name="connsiteX167" fmla="*/ 1243887 w 2063611"/>
              <a:gd name="connsiteY167" fmla="*/ 625792 h 4100757"/>
              <a:gd name="connsiteX168" fmla="*/ 1025765 w 2063611"/>
              <a:gd name="connsiteY168" fmla="*/ 753427 h 4100757"/>
              <a:gd name="connsiteX169" fmla="*/ 1021002 w 2063611"/>
              <a:gd name="connsiteY169" fmla="*/ 773430 h 4100757"/>
              <a:gd name="connsiteX170" fmla="*/ 1025765 w 2063611"/>
              <a:gd name="connsiteY170" fmla="*/ 753427 h 4100757"/>
              <a:gd name="connsiteX171" fmla="*/ 1025765 w 2063611"/>
              <a:gd name="connsiteY171" fmla="*/ 753427 h 4100757"/>
              <a:gd name="connsiteX172" fmla="*/ 954327 w 2063611"/>
              <a:gd name="connsiteY172" fmla="*/ 860107 h 4100757"/>
              <a:gd name="connsiteX173" fmla="*/ 954327 w 2063611"/>
              <a:gd name="connsiteY173" fmla="*/ 860107 h 4100757"/>
              <a:gd name="connsiteX174" fmla="*/ 1029575 w 2063611"/>
              <a:gd name="connsiteY174" fmla="*/ 877252 h 4100757"/>
              <a:gd name="connsiteX175" fmla="*/ 1029575 w 2063611"/>
              <a:gd name="connsiteY175" fmla="*/ 877252 h 4100757"/>
              <a:gd name="connsiteX176" fmla="*/ 914322 w 2063611"/>
              <a:gd name="connsiteY176" fmla="*/ 881062 h 4100757"/>
              <a:gd name="connsiteX177" fmla="*/ 914322 w 2063611"/>
              <a:gd name="connsiteY177" fmla="*/ 881062 h 4100757"/>
              <a:gd name="connsiteX178" fmla="*/ 867650 w 2063611"/>
              <a:gd name="connsiteY178" fmla="*/ 897255 h 4100757"/>
              <a:gd name="connsiteX179" fmla="*/ 867650 w 2063611"/>
              <a:gd name="connsiteY179" fmla="*/ 897255 h 4100757"/>
              <a:gd name="connsiteX180" fmla="*/ 674292 w 2063611"/>
              <a:gd name="connsiteY180" fmla="*/ 897255 h 4100757"/>
              <a:gd name="connsiteX181" fmla="*/ 770495 w 2063611"/>
              <a:gd name="connsiteY181" fmla="*/ 939165 h 4100757"/>
              <a:gd name="connsiteX182" fmla="*/ 674292 w 2063611"/>
              <a:gd name="connsiteY182" fmla="*/ 897255 h 4100757"/>
              <a:gd name="connsiteX183" fmla="*/ 1525827 w 2063611"/>
              <a:gd name="connsiteY183" fmla="*/ 1320165 h 4100757"/>
              <a:gd name="connsiteX184" fmla="*/ 1525827 w 2063611"/>
              <a:gd name="connsiteY184" fmla="*/ 1320165 h 4100757"/>
              <a:gd name="connsiteX185" fmla="*/ 750492 w 2063611"/>
              <a:gd name="connsiteY185" fmla="*/ 1416367 h 4100757"/>
              <a:gd name="connsiteX186" fmla="*/ 750492 w 2063611"/>
              <a:gd name="connsiteY186" fmla="*/ 1416367 h 4100757"/>
              <a:gd name="connsiteX187" fmla="*/ 1551545 w 2063611"/>
              <a:gd name="connsiteY187" fmla="*/ 1757362 h 4100757"/>
              <a:gd name="connsiteX188" fmla="*/ 1551545 w 2063611"/>
              <a:gd name="connsiteY188" fmla="*/ 1757362 h 4100757"/>
              <a:gd name="connsiteX189" fmla="*/ 1759190 w 2063611"/>
              <a:gd name="connsiteY189" fmla="*/ 1800225 h 4100757"/>
              <a:gd name="connsiteX190" fmla="*/ 1759190 w 2063611"/>
              <a:gd name="connsiteY190" fmla="*/ 1800225 h 4100757"/>
              <a:gd name="connsiteX191" fmla="*/ 1762047 w 2063611"/>
              <a:gd name="connsiteY191" fmla="*/ 1999297 h 4100757"/>
              <a:gd name="connsiteX192" fmla="*/ 1762047 w 2063611"/>
              <a:gd name="connsiteY192" fmla="*/ 1999297 h 4100757"/>
              <a:gd name="connsiteX193" fmla="*/ 144702 w 2063611"/>
              <a:gd name="connsiteY193" fmla="*/ 2322195 h 4100757"/>
              <a:gd name="connsiteX194" fmla="*/ 144702 w 2063611"/>
              <a:gd name="connsiteY194" fmla="*/ 2322195 h 4100757"/>
              <a:gd name="connsiteX195" fmla="*/ 294245 w 2063611"/>
              <a:gd name="connsiteY195" fmla="*/ 2390775 h 4100757"/>
              <a:gd name="connsiteX196" fmla="*/ 461885 w 2063611"/>
              <a:gd name="connsiteY196" fmla="*/ 2419350 h 4100757"/>
              <a:gd name="connsiteX197" fmla="*/ 294245 w 2063611"/>
              <a:gd name="connsiteY197" fmla="*/ 2390775 h 4100757"/>
              <a:gd name="connsiteX198" fmla="*/ 510462 w 2063611"/>
              <a:gd name="connsiteY198" fmla="*/ 2399347 h 4100757"/>
              <a:gd name="connsiteX199" fmla="*/ 510462 w 2063611"/>
              <a:gd name="connsiteY199" fmla="*/ 2399347 h 4100757"/>
              <a:gd name="connsiteX200" fmla="*/ 416165 w 2063611"/>
              <a:gd name="connsiteY200" fmla="*/ 2728912 h 4100757"/>
              <a:gd name="connsiteX201" fmla="*/ 416165 w 2063611"/>
              <a:gd name="connsiteY201" fmla="*/ 2728912 h 4100757"/>
              <a:gd name="connsiteX0" fmla="*/ 941945 w 2063611"/>
              <a:gd name="connsiteY0" fmla="*/ 0 h 4100757"/>
              <a:gd name="connsiteX1" fmla="*/ 876222 w 2063611"/>
              <a:gd name="connsiteY1" fmla="*/ 98107 h 4100757"/>
              <a:gd name="connsiteX2" fmla="*/ 901940 w 2063611"/>
              <a:gd name="connsiteY2" fmla="*/ 231457 h 4100757"/>
              <a:gd name="connsiteX3" fmla="*/ 826692 w 2063611"/>
              <a:gd name="connsiteY3" fmla="*/ 186690 h 4100757"/>
              <a:gd name="connsiteX4" fmla="*/ 810500 w 2063611"/>
              <a:gd name="connsiteY4" fmla="*/ 294322 h 4100757"/>
              <a:gd name="connsiteX5" fmla="*/ 802880 w 2063611"/>
              <a:gd name="connsiteY5" fmla="*/ 320992 h 4100757"/>
              <a:gd name="connsiteX6" fmla="*/ 677150 w 2063611"/>
              <a:gd name="connsiteY6" fmla="*/ 374332 h 4100757"/>
              <a:gd name="connsiteX7" fmla="*/ 696200 w 2063611"/>
              <a:gd name="connsiteY7" fmla="*/ 443865 h 4100757"/>
              <a:gd name="connsiteX8" fmla="*/ 707630 w 2063611"/>
              <a:gd name="connsiteY8" fmla="*/ 532447 h 4100757"/>
              <a:gd name="connsiteX9" fmla="*/ 820977 w 2063611"/>
              <a:gd name="connsiteY9" fmla="*/ 566737 h 4100757"/>
              <a:gd name="connsiteX10" fmla="*/ 940040 w 2063611"/>
              <a:gd name="connsiteY10" fmla="*/ 570547 h 4100757"/>
              <a:gd name="connsiteX11" fmla="*/ 724775 w 2063611"/>
              <a:gd name="connsiteY11" fmla="*/ 611505 h 4100757"/>
              <a:gd name="connsiteX12" fmla="*/ 523797 w 2063611"/>
              <a:gd name="connsiteY12" fmla="*/ 594360 h 4100757"/>
              <a:gd name="connsiteX13" fmla="*/ 590472 w 2063611"/>
              <a:gd name="connsiteY13" fmla="*/ 641985 h 4100757"/>
              <a:gd name="connsiteX14" fmla="*/ 621905 w 2063611"/>
              <a:gd name="connsiteY14" fmla="*/ 681037 h 4100757"/>
              <a:gd name="connsiteX15" fmla="*/ 707630 w 2063611"/>
              <a:gd name="connsiteY15" fmla="*/ 721042 h 4100757"/>
              <a:gd name="connsiteX16" fmla="*/ 940040 w 2063611"/>
              <a:gd name="connsiteY16" fmla="*/ 681990 h 4100757"/>
              <a:gd name="connsiteX17" fmla="*/ 667625 w 2063611"/>
              <a:gd name="connsiteY17" fmla="*/ 751522 h 4100757"/>
              <a:gd name="connsiteX18" fmla="*/ 520940 w 2063611"/>
              <a:gd name="connsiteY18" fmla="*/ 781050 h 4100757"/>
              <a:gd name="connsiteX19" fmla="*/ 523797 w 2063611"/>
              <a:gd name="connsiteY19" fmla="*/ 839152 h 4100757"/>
              <a:gd name="connsiteX20" fmla="*/ 561897 w 2063611"/>
              <a:gd name="connsiteY20" fmla="*/ 905827 h 4100757"/>
              <a:gd name="connsiteX21" fmla="*/ 495222 w 2063611"/>
              <a:gd name="connsiteY21" fmla="*/ 951547 h 4100757"/>
              <a:gd name="connsiteX22" fmla="*/ 402830 w 2063611"/>
              <a:gd name="connsiteY22" fmla="*/ 965835 h 4100757"/>
              <a:gd name="connsiteX23" fmla="*/ 539990 w 2063611"/>
              <a:gd name="connsiteY23" fmla="*/ 1060132 h 4100757"/>
              <a:gd name="connsiteX24" fmla="*/ 722870 w 2063611"/>
              <a:gd name="connsiteY24" fmla="*/ 1148715 h 4100757"/>
              <a:gd name="connsiteX25" fmla="*/ 401877 w 2063611"/>
              <a:gd name="connsiteY25" fmla="*/ 1197292 h 4100757"/>
              <a:gd name="connsiteX26" fmla="*/ 523797 w 2063611"/>
              <a:gd name="connsiteY26" fmla="*/ 1303020 h 4100757"/>
              <a:gd name="connsiteX27" fmla="*/ 359015 w 2063611"/>
              <a:gd name="connsiteY27" fmla="*/ 1358265 h 4100757"/>
              <a:gd name="connsiteX28" fmla="*/ 630477 w 2063611"/>
              <a:gd name="connsiteY28" fmla="*/ 1405890 h 4100757"/>
              <a:gd name="connsiteX29" fmla="*/ 610475 w 2063611"/>
              <a:gd name="connsiteY29" fmla="*/ 1480185 h 4100757"/>
              <a:gd name="connsiteX30" fmla="*/ 279005 w 2063611"/>
              <a:gd name="connsiteY30" fmla="*/ 1581150 h 4100757"/>
              <a:gd name="connsiteX31" fmla="*/ 543800 w 2063611"/>
              <a:gd name="connsiteY31" fmla="*/ 1681162 h 4100757"/>
              <a:gd name="connsiteX32" fmla="*/ 620000 w 2063611"/>
              <a:gd name="connsiteY32" fmla="*/ 1659255 h 4100757"/>
              <a:gd name="connsiteX33" fmla="*/ 727632 w 2063611"/>
              <a:gd name="connsiteY33" fmla="*/ 1655445 h 4100757"/>
              <a:gd name="connsiteX34" fmla="*/ 597140 w 2063611"/>
              <a:gd name="connsiteY34" fmla="*/ 1752600 h 4100757"/>
              <a:gd name="connsiteX35" fmla="*/ 210425 w 2063611"/>
              <a:gd name="connsiteY35" fmla="*/ 1787842 h 4100757"/>
              <a:gd name="connsiteX36" fmla="*/ 207567 w 2063611"/>
              <a:gd name="connsiteY36" fmla="*/ 1855470 h 4100757"/>
              <a:gd name="connsiteX37" fmla="*/ 328535 w 2063611"/>
              <a:gd name="connsiteY37" fmla="*/ 1906905 h 4100757"/>
              <a:gd name="connsiteX38" fmla="*/ 465695 w 2063611"/>
              <a:gd name="connsiteY38" fmla="*/ 1909762 h 4100757"/>
              <a:gd name="connsiteX39" fmla="*/ 546657 w 2063611"/>
              <a:gd name="connsiteY39" fmla="*/ 1945957 h 4100757"/>
              <a:gd name="connsiteX40" fmla="*/ 595235 w 2063611"/>
              <a:gd name="connsiteY40" fmla="*/ 1997392 h 4100757"/>
              <a:gd name="connsiteX41" fmla="*/ 268527 w 2063611"/>
              <a:gd name="connsiteY41" fmla="*/ 2017395 h 4100757"/>
              <a:gd name="connsiteX42" fmla="*/ 229475 w 2063611"/>
              <a:gd name="connsiteY42" fmla="*/ 2042160 h 4100757"/>
              <a:gd name="connsiteX43" fmla="*/ 255192 w 2063611"/>
              <a:gd name="connsiteY43" fmla="*/ 2085022 h 4100757"/>
              <a:gd name="connsiteX44" fmla="*/ 413307 w 2063611"/>
              <a:gd name="connsiteY44" fmla="*/ 2144077 h 4100757"/>
              <a:gd name="connsiteX45" fmla="*/ 473315 w 2063611"/>
              <a:gd name="connsiteY45" fmla="*/ 2166937 h 4100757"/>
              <a:gd name="connsiteX46" fmla="*/ 262812 w 2063611"/>
              <a:gd name="connsiteY46" fmla="*/ 2221230 h 4100757"/>
              <a:gd name="connsiteX47" fmla="*/ 98982 w 2063611"/>
              <a:gd name="connsiteY47" fmla="*/ 2243137 h 4100757"/>
              <a:gd name="connsiteX48" fmla="*/ 38022 w 2063611"/>
              <a:gd name="connsiteY48" fmla="*/ 2283142 h 4100757"/>
              <a:gd name="connsiteX49" fmla="*/ 77075 w 2063611"/>
              <a:gd name="connsiteY49" fmla="*/ 2346007 h 4100757"/>
              <a:gd name="connsiteX50" fmla="*/ 196137 w 2063611"/>
              <a:gd name="connsiteY50" fmla="*/ 2437447 h 4100757"/>
              <a:gd name="connsiteX51" fmla="*/ 165657 w 2063611"/>
              <a:gd name="connsiteY51" fmla="*/ 2471737 h 4100757"/>
              <a:gd name="connsiteX52" fmla="*/ 194232 w 2063611"/>
              <a:gd name="connsiteY52" fmla="*/ 2512695 h 4100757"/>
              <a:gd name="connsiteX53" fmla="*/ 294245 w 2063611"/>
              <a:gd name="connsiteY53" fmla="*/ 2551747 h 4100757"/>
              <a:gd name="connsiteX54" fmla="*/ 69455 w 2063611"/>
              <a:gd name="connsiteY54" fmla="*/ 2582227 h 4100757"/>
              <a:gd name="connsiteX55" fmla="*/ 51357 w 2063611"/>
              <a:gd name="connsiteY55" fmla="*/ 2652712 h 4100757"/>
              <a:gd name="connsiteX56" fmla="*/ 103745 w 2063611"/>
              <a:gd name="connsiteY56" fmla="*/ 2686050 h 4100757"/>
              <a:gd name="connsiteX57" fmla="*/ 207567 w 2063611"/>
              <a:gd name="connsiteY57" fmla="*/ 2720340 h 4100757"/>
              <a:gd name="connsiteX58" fmla="*/ 255192 w 2063611"/>
              <a:gd name="connsiteY58" fmla="*/ 2748915 h 4100757"/>
              <a:gd name="connsiteX59" fmla="*/ 351395 w 2063611"/>
              <a:gd name="connsiteY59" fmla="*/ 2726055 h 4100757"/>
              <a:gd name="connsiteX60" fmla="*/ 247572 w 2063611"/>
              <a:gd name="connsiteY60" fmla="*/ 2751772 h 4100757"/>
              <a:gd name="connsiteX61" fmla="*/ 38022 w 2063611"/>
              <a:gd name="connsiteY61" fmla="*/ 2799397 h 4100757"/>
              <a:gd name="connsiteX62" fmla="*/ 38975 w 2063611"/>
              <a:gd name="connsiteY62" fmla="*/ 2858452 h 4100757"/>
              <a:gd name="connsiteX63" fmla="*/ 81837 w 2063611"/>
              <a:gd name="connsiteY63" fmla="*/ 2887980 h 4100757"/>
              <a:gd name="connsiteX64" fmla="*/ 148512 w 2063611"/>
              <a:gd name="connsiteY64" fmla="*/ 2895600 h 4100757"/>
              <a:gd name="connsiteX65" fmla="*/ 336155 w 2063611"/>
              <a:gd name="connsiteY65" fmla="*/ 2907030 h 4100757"/>
              <a:gd name="connsiteX66" fmla="*/ 294245 w 2063611"/>
              <a:gd name="connsiteY66" fmla="*/ 2948940 h 4100757"/>
              <a:gd name="connsiteX67" fmla="*/ 354252 w 2063611"/>
              <a:gd name="connsiteY67" fmla="*/ 2973705 h 4100757"/>
              <a:gd name="connsiteX68" fmla="*/ 504747 w 2063611"/>
              <a:gd name="connsiteY68" fmla="*/ 3022282 h 4100757"/>
              <a:gd name="connsiteX69" fmla="*/ 596187 w 2063611"/>
              <a:gd name="connsiteY69" fmla="*/ 3050857 h 4100757"/>
              <a:gd name="connsiteX70" fmla="*/ 818120 w 2063611"/>
              <a:gd name="connsiteY70" fmla="*/ 2947035 h 4100757"/>
              <a:gd name="connsiteX71" fmla="*/ 950517 w 2063611"/>
              <a:gd name="connsiteY71" fmla="*/ 2920365 h 4100757"/>
              <a:gd name="connsiteX72" fmla="*/ 917943 w 2063611"/>
              <a:gd name="connsiteY72" fmla="*/ 4088766 h 4100757"/>
              <a:gd name="connsiteX73" fmla="*/ 1156184 w 2063611"/>
              <a:gd name="connsiteY73" fmla="*/ 4100199 h 4100757"/>
              <a:gd name="connsiteX74" fmla="*/ 1112442 w 2063611"/>
              <a:gd name="connsiteY74" fmla="*/ 3013710 h 4100757"/>
              <a:gd name="connsiteX75" fmla="*/ 1184832 w 2063611"/>
              <a:gd name="connsiteY75" fmla="*/ 2989897 h 4100757"/>
              <a:gd name="connsiteX76" fmla="*/ 1461057 w 2063611"/>
              <a:gd name="connsiteY76" fmla="*/ 3019425 h 4100757"/>
              <a:gd name="connsiteX77" fmla="*/ 1554402 w 2063611"/>
              <a:gd name="connsiteY77" fmla="*/ 2995612 h 4100757"/>
              <a:gd name="connsiteX78" fmla="*/ 1672512 w 2063611"/>
              <a:gd name="connsiteY78" fmla="*/ 3023235 h 4100757"/>
              <a:gd name="connsiteX79" fmla="*/ 1741092 w 2063611"/>
              <a:gd name="connsiteY79" fmla="*/ 2988945 h 4100757"/>
              <a:gd name="connsiteX80" fmla="*/ 1886825 w 2063611"/>
              <a:gd name="connsiteY80" fmla="*/ 3002280 h 4100757"/>
              <a:gd name="connsiteX81" fmla="*/ 1881110 w 2063611"/>
              <a:gd name="connsiteY81" fmla="*/ 2937510 h 4100757"/>
              <a:gd name="connsiteX82" fmla="*/ 1957310 w 2063611"/>
              <a:gd name="connsiteY82" fmla="*/ 2940367 h 4100757"/>
              <a:gd name="connsiteX83" fmla="*/ 1941117 w 2063611"/>
              <a:gd name="connsiteY83" fmla="*/ 2906077 h 4100757"/>
              <a:gd name="connsiteX84" fmla="*/ 1836342 w 2063611"/>
              <a:gd name="connsiteY84" fmla="*/ 2846070 h 4100757"/>
              <a:gd name="connsiteX85" fmla="*/ 1876347 w 2063611"/>
              <a:gd name="connsiteY85" fmla="*/ 2811780 h 4100757"/>
              <a:gd name="connsiteX86" fmla="*/ 1902065 w 2063611"/>
              <a:gd name="connsiteY86" fmla="*/ 2783205 h 4100757"/>
              <a:gd name="connsiteX87" fmla="*/ 2024937 w 2063611"/>
              <a:gd name="connsiteY87" fmla="*/ 2750820 h 4100757"/>
              <a:gd name="connsiteX88" fmla="*/ 2029700 w 2063611"/>
              <a:gd name="connsiteY88" fmla="*/ 2704147 h 4100757"/>
              <a:gd name="connsiteX89" fmla="*/ 2001125 w 2063611"/>
              <a:gd name="connsiteY89" fmla="*/ 2663190 h 4100757"/>
              <a:gd name="connsiteX90" fmla="*/ 1936355 w 2063611"/>
              <a:gd name="connsiteY90" fmla="*/ 2638425 h 4100757"/>
              <a:gd name="connsiteX91" fmla="*/ 1785860 w 2063611"/>
              <a:gd name="connsiteY91" fmla="*/ 2644140 h 4100757"/>
              <a:gd name="connsiteX92" fmla="*/ 1490585 w 2063611"/>
              <a:gd name="connsiteY92" fmla="*/ 2531745 h 4100757"/>
              <a:gd name="connsiteX93" fmla="*/ 1584882 w 2063611"/>
              <a:gd name="connsiteY93" fmla="*/ 2527935 h 4100757"/>
              <a:gd name="connsiteX94" fmla="*/ 1817292 w 2063611"/>
              <a:gd name="connsiteY94" fmla="*/ 2559367 h 4100757"/>
              <a:gd name="connsiteX95" fmla="*/ 1931592 w 2063611"/>
              <a:gd name="connsiteY95" fmla="*/ 2442210 h 4100757"/>
              <a:gd name="connsiteX96" fmla="*/ 1993505 w 2063611"/>
              <a:gd name="connsiteY96" fmla="*/ 2409825 h 4100757"/>
              <a:gd name="connsiteX97" fmla="*/ 1985885 w 2063611"/>
              <a:gd name="connsiteY97" fmla="*/ 2380297 h 4100757"/>
              <a:gd name="connsiteX98" fmla="*/ 1542020 w 2063611"/>
              <a:gd name="connsiteY98" fmla="*/ 2321242 h 4100757"/>
              <a:gd name="connsiteX99" fmla="*/ 1547735 w 2063611"/>
              <a:gd name="connsiteY99" fmla="*/ 2275522 h 4100757"/>
              <a:gd name="connsiteX100" fmla="*/ 1816340 w 2063611"/>
              <a:gd name="connsiteY100" fmla="*/ 2284095 h 4100757"/>
              <a:gd name="connsiteX101" fmla="*/ 1987790 w 2063611"/>
              <a:gd name="connsiteY101" fmla="*/ 2151697 h 4100757"/>
              <a:gd name="connsiteX102" fmla="*/ 2006840 w 2063611"/>
              <a:gd name="connsiteY102" fmla="*/ 2117407 h 4100757"/>
              <a:gd name="connsiteX103" fmla="*/ 1692515 w 2063611"/>
              <a:gd name="connsiteY103" fmla="*/ 2054542 h 4100757"/>
              <a:gd name="connsiteX104" fmla="*/ 1801100 w 2063611"/>
              <a:gd name="connsiteY104" fmla="*/ 2020252 h 4100757"/>
              <a:gd name="connsiteX105" fmla="*/ 1829675 w 2063611"/>
              <a:gd name="connsiteY105" fmla="*/ 1993582 h 4100757"/>
              <a:gd name="connsiteX106" fmla="*/ 1868727 w 2063611"/>
              <a:gd name="connsiteY106" fmla="*/ 1927860 h 4100757"/>
              <a:gd name="connsiteX107" fmla="*/ 1593455 w 2063611"/>
              <a:gd name="connsiteY107" fmla="*/ 1862137 h 4100757"/>
              <a:gd name="connsiteX108" fmla="*/ 1816340 w 2063611"/>
              <a:gd name="connsiteY108" fmla="*/ 1730692 h 4100757"/>
              <a:gd name="connsiteX109" fmla="*/ 1584882 w 2063611"/>
              <a:gd name="connsiteY109" fmla="*/ 1722120 h 4100757"/>
              <a:gd name="connsiteX110" fmla="*/ 1632507 w 2063611"/>
              <a:gd name="connsiteY110" fmla="*/ 1685925 h 4100757"/>
              <a:gd name="connsiteX111" fmla="*/ 1641080 w 2063611"/>
              <a:gd name="connsiteY111" fmla="*/ 1644967 h 4100757"/>
              <a:gd name="connsiteX112" fmla="*/ 1430577 w 2063611"/>
              <a:gd name="connsiteY112" fmla="*/ 1605915 h 4100757"/>
              <a:gd name="connsiteX113" fmla="*/ 1512492 w 2063611"/>
              <a:gd name="connsiteY113" fmla="*/ 1549717 h 4100757"/>
              <a:gd name="connsiteX114" fmla="*/ 1690610 w 2063611"/>
              <a:gd name="connsiteY114" fmla="*/ 1452562 h 4100757"/>
              <a:gd name="connsiteX115" fmla="*/ 1532495 w 2063611"/>
              <a:gd name="connsiteY115" fmla="*/ 1428750 h 4100757"/>
              <a:gd name="connsiteX116" fmla="*/ 1513445 w 2063611"/>
              <a:gd name="connsiteY116" fmla="*/ 1381125 h 4100757"/>
              <a:gd name="connsiteX117" fmla="*/ 1275320 w 2063611"/>
              <a:gd name="connsiteY117" fmla="*/ 1353502 h 4100757"/>
              <a:gd name="connsiteX118" fmla="*/ 1561070 w 2063611"/>
              <a:gd name="connsiteY118" fmla="*/ 1321117 h 4100757"/>
              <a:gd name="connsiteX119" fmla="*/ 1586787 w 2063611"/>
              <a:gd name="connsiteY119" fmla="*/ 1202055 h 4100757"/>
              <a:gd name="connsiteX120" fmla="*/ 1433435 w 2063611"/>
              <a:gd name="connsiteY120" fmla="*/ 1143952 h 4100757"/>
              <a:gd name="connsiteX121" fmla="*/ 1120062 w 2063611"/>
              <a:gd name="connsiteY121" fmla="*/ 1087755 h 4100757"/>
              <a:gd name="connsiteX122" fmla="*/ 1302942 w 2063611"/>
              <a:gd name="connsiteY122" fmla="*/ 1102042 h 4100757"/>
              <a:gd name="connsiteX123" fmla="*/ 1399145 w 2063611"/>
              <a:gd name="connsiteY123" fmla="*/ 1087755 h 4100757"/>
              <a:gd name="connsiteX124" fmla="*/ 1501062 w 2063611"/>
              <a:gd name="connsiteY124" fmla="*/ 1033462 h 4100757"/>
              <a:gd name="connsiteX125" fmla="*/ 1524875 w 2063611"/>
              <a:gd name="connsiteY125" fmla="*/ 962025 h 4100757"/>
              <a:gd name="connsiteX126" fmla="*/ 1414385 w 2063611"/>
              <a:gd name="connsiteY126" fmla="*/ 931545 h 4100757"/>
              <a:gd name="connsiteX127" fmla="*/ 1147685 w 2063611"/>
              <a:gd name="connsiteY127" fmla="*/ 896302 h 4100757"/>
              <a:gd name="connsiteX128" fmla="*/ 1297227 w 2063611"/>
              <a:gd name="connsiteY128" fmla="*/ 877252 h 4100757"/>
              <a:gd name="connsiteX129" fmla="*/ 1344852 w 2063611"/>
              <a:gd name="connsiteY129" fmla="*/ 861060 h 4100757"/>
              <a:gd name="connsiteX130" fmla="*/ 1473440 w 2063611"/>
              <a:gd name="connsiteY130" fmla="*/ 824865 h 4100757"/>
              <a:gd name="connsiteX131" fmla="*/ 1356282 w 2063611"/>
              <a:gd name="connsiteY131" fmla="*/ 791527 h 4100757"/>
              <a:gd name="connsiteX132" fmla="*/ 1123872 w 2063611"/>
              <a:gd name="connsiteY132" fmla="*/ 748665 h 4100757"/>
              <a:gd name="connsiteX133" fmla="*/ 1012430 w 2063611"/>
              <a:gd name="connsiteY133" fmla="*/ 648652 h 4100757"/>
              <a:gd name="connsiteX134" fmla="*/ 1081010 w 2063611"/>
              <a:gd name="connsiteY134" fmla="*/ 666750 h 4100757"/>
              <a:gd name="connsiteX135" fmla="*/ 1237220 w 2063611"/>
              <a:gd name="connsiteY135" fmla="*/ 720090 h 4100757"/>
              <a:gd name="connsiteX136" fmla="*/ 1382000 w 2063611"/>
              <a:gd name="connsiteY136" fmla="*/ 660082 h 4100757"/>
              <a:gd name="connsiteX137" fmla="*/ 1167687 w 2063611"/>
              <a:gd name="connsiteY137" fmla="*/ 582930 h 4100757"/>
              <a:gd name="connsiteX138" fmla="*/ 1173402 w 2063611"/>
              <a:gd name="connsiteY138" fmla="*/ 506730 h 4100757"/>
              <a:gd name="connsiteX139" fmla="*/ 1221027 w 2063611"/>
              <a:gd name="connsiteY139" fmla="*/ 408622 h 4100757"/>
              <a:gd name="connsiteX140" fmla="*/ 1244840 w 2063611"/>
              <a:gd name="connsiteY140" fmla="*/ 291465 h 4100757"/>
              <a:gd name="connsiteX141" fmla="*/ 1028622 w 2063611"/>
              <a:gd name="connsiteY141" fmla="*/ 443865 h 4100757"/>
              <a:gd name="connsiteX142" fmla="*/ 1051482 w 2063611"/>
              <a:gd name="connsiteY142" fmla="*/ 315277 h 4100757"/>
              <a:gd name="connsiteX143" fmla="*/ 1045767 w 2063611"/>
              <a:gd name="connsiteY143" fmla="*/ 244792 h 4100757"/>
              <a:gd name="connsiteX144" fmla="*/ 1105775 w 2063611"/>
              <a:gd name="connsiteY144" fmla="*/ 204787 h 4100757"/>
              <a:gd name="connsiteX145" fmla="*/ 1057197 w 2063611"/>
              <a:gd name="connsiteY145" fmla="*/ 178117 h 4100757"/>
              <a:gd name="connsiteX146" fmla="*/ 984807 w 2063611"/>
              <a:gd name="connsiteY146" fmla="*/ 184785 h 4100757"/>
              <a:gd name="connsiteX147" fmla="*/ 989570 w 2063611"/>
              <a:gd name="connsiteY147" fmla="*/ 104775 h 4100757"/>
              <a:gd name="connsiteX148" fmla="*/ 941945 w 2063611"/>
              <a:gd name="connsiteY148" fmla="*/ 0 h 4100757"/>
              <a:gd name="connsiteX149" fmla="*/ 941945 w 2063611"/>
              <a:gd name="connsiteY149" fmla="*/ 0 h 4100757"/>
              <a:gd name="connsiteX150" fmla="*/ 941945 w 2063611"/>
              <a:gd name="connsiteY150" fmla="*/ 0 h 4100757"/>
              <a:gd name="connsiteX151" fmla="*/ 879080 w 2063611"/>
              <a:gd name="connsiteY151" fmla="*/ 280035 h 4100757"/>
              <a:gd name="connsiteX152" fmla="*/ 900987 w 2063611"/>
              <a:gd name="connsiteY152" fmla="*/ 320040 h 4100757"/>
              <a:gd name="connsiteX153" fmla="*/ 879080 w 2063611"/>
              <a:gd name="connsiteY153" fmla="*/ 280035 h 4100757"/>
              <a:gd name="connsiteX154" fmla="*/ 856220 w 2063611"/>
              <a:gd name="connsiteY154" fmla="*/ 397192 h 4100757"/>
              <a:gd name="connsiteX155" fmla="*/ 869555 w 2063611"/>
              <a:gd name="connsiteY155" fmla="*/ 428625 h 4100757"/>
              <a:gd name="connsiteX156" fmla="*/ 856220 w 2063611"/>
              <a:gd name="connsiteY156" fmla="*/ 397192 h 4100757"/>
              <a:gd name="connsiteX157" fmla="*/ 1109585 w 2063611"/>
              <a:gd name="connsiteY157" fmla="*/ 462915 h 4100757"/>
              <a:gd name="connsiteX158" fmla="*/ 1059102 w 2063611"/>
              <a:gd name="connsiteY158" fmla="*/ 503872 h 4100757"/>
              <a:gd name="connsiteX159" fmla="*/ 1109585 w 2063611"/>
              <a:gd name="connsiteY159" fmla="*/ 462915 h 4100757"/>
              <a:gd name="connsiteX160" fmla="*/ 1001952 w 2063611"/>
              <a:gd name="connsiteY160" fmla="*/ 577215 h 4100757"/>
              <a:gd name="connsiteX161" fmla="*/ 1021955 w 2063611"/>
              <a:gd name="connsiteY161" fmla="*/ 592455 h 4100757"/>
              <a:gd name="connsiteX162" fmla="*/ 1001952 w 2063611"/>
              <a:gd name="connsiteY162" fmla="*/ 577215 h 4100757"/>
              <a:gd name="connsiteX163" fmla="*/ 1001952 w 2063611"/>
              <a:gd name="connsiteY163" fmla="*/ 577215 h 4100757"/>
              <a:gd name="connsiteX164" fmla="*/ 1103870 w 2063611"/>
              <a:gd name="connsiteY164" fmla="*/ 596265 h 4100757"/>
              <a:gd name="connsiteX165" fmla="*/ 1103870 w 2063611"/>
              <a:gd name="connsiteY165" fmla="*/ 596265 h 4100757"/>
              <a:gd name="connsiteX166" fmla="*/ 1243887 w 2063611"/>
              <a:gd name="connsiteY166" fmla="*/ 625792 h 4100757"/>
              <a:gd name="connsiteX167" fmla="*/ 1243887 w 2063611"/>
              <a:gd name="connsiteY167" fmla="*/ 625792 h 4100757"/>
              <a:gd name="connsiteX168" fmla="*/ 1025765 w 2063611"/>
              <a:gd name="connsiteY168" fmla="*/ 753427 h 4100757"/>
              <a:gd name="connsiteX169" fmla="*/ 1021002 w 2063611"/>
              <a:gd name="connsiteY169" fmla="*/ 773430 h 4100757"/>
              <a:gd name="connsiteX170" fmla="*/ 1025765 w 2063611"/>
              <a:gd name="connsiteY170" fmla="*/ 753427 h 4100757"/>
              <a:gd name="connsiteX171" fmla="*/ 1025765 w 2063611"/>
              <a:gd name="connsiteY171" fmla="*/ 753427 h 4100757"/>
              <a:gd name="connsiteX172" fmla="*/ 954327 w 2063611"/>
              <a:gd name="connsiteY172" fmla="*/ 860107 h 4100757"/>
              <a:gd name="connsiteX173" fmla="*/ 954327 w 2063611"/>
              <a:gd name="connsiteY173" fmla="*/ 860107 h 4100757"/>
              <a:gd name="connsiteX174" fmla="*/ 1029575 w 2063611"/>
              <a:gd name="connsiteY174" fmla="*/ 877252 h 4100757"/>
              <a:gd name="connsiteX175" fmla="*/ 1029575 w 2063611"/>
              <a:gd name="connsiteY175" fmla="*/ 877252 h 4100757"/>
              <a:gd name="connsiteX176" fmla="*/ 914322 w 2063611"/>
              <a:gd name="connsiteY176" fmla="*/ 881062 h 4100757"/>
              <a:gd name="connsiteX177" fmla="*/ 914322 w 2063611"/>
              <a:gd name="connsiteY177" fmla="*/ 881062 h 4100757"/>
              <a:gd name="connsiteX178" fmla="*/ 867650 w 2063611"/>
              <a:gd name="connsiteY178" fmla="*/ 897255 h 4100757"/>
              <a:gd name="connsiteX179" fmla="*/ 867650 w 2063611"/>
              <a:gd name="connsiteY179" fmla="*/ 897255 h 4100757"/>
              <a:gd name="connsiteX180" fmla="*/ 674292 w 2063611"/>
              <a:gd name="connsiteY180" fmla="*/ 897255 h 4100757"/>
              <a:gd name="connsiteX181" fmla="*/ 770495 w 2063611"/>
              <a:gd name="connsiteY181" fmla="*/ 939165 h 4100757"/>
              <a:gd name="connsiteX182" fmla="*/ 674292 w 2063611"/>
              <a:gd name="connsiteY182" fmla="*/ 897255 h 4100757"/>
              <a:gd name="connsiteX183" fmla="*/ 1525827 w 2063611"/>
              <a:gd name="connsiteY183" fmla="*/ 1320165 h 4100757"/>
              <a:gd name="connsiteX184" fmla="*/ 1525827 w 2063611"/>
              <a:gd name="connsiteY184" fmla="*/ 1320165 h 4100757"/>
              <a:gd name="connsiteX185" fmla="*/ 750492 w 2063611"/>
              <a:gd name="connsiteY185" fmla="*/ 1416367 h 4100757"/>
              <a:gd name="connsiteX186" fmla="*/ 750492 w 2063611"/>
              <a:gd name="connsiteY186" fmla="*/ 1416367 h 4100757"/>
              <a:gd name="connsiteX187" fmla="*/ 1551545 w 2063611"/>
              <a:gd name="connsiteY187" fmla="*/ 1757362 h 4100757"/>
              <a:gd name="connsiteX188" fmla="*/ 1551545 w 2063611"/>
              <a:gd name="connsiteY188" fmla="*/ 1757362 h 4100757"/>
              <a:gd name="connsiteX189" fmla="*/ 1759190 w 2063611"/>
              <a:gd name="connsiteY189" fmla="*/ 1800225 h 4100757"/>
              <a:gd name="connsiteX190" fmla="*/ 1759190 w 2063611"/>
              <a:gd name="connsiteY190" fmla="*/ 1800225 h 4100757"/>
              <a:gd name="connsiteX191" fmla="*/ 1762047 w 2063611"/>
              <a:gd name="connsiteY191" fmla="*/ 1999297 h 4100757"/>
              <a:gd name="connsiteX192" fmla="*/ 1762047 w 2063611"/>
              <a:gd name="connsiteY192" fmla="*/ 1999297 h 4100757"/>
              <a:gd name="connsiteX193" fmla="*/ 144702 w 2063611"/>
              <a:gd name="connsiteY193" fmla="*/ 2322195 h 4100757"/>
              <a:gd name="connsiteX194" fmla="*/ 144702 w 2063611"/>
              <a:gd name="connsiteY194" fmla="*/ 2322195 h 4100757"/>
              <a:gd name="connsiteX195" fmla="*/ 294245 w 2063611"/>
              <a:gd name="connsiteY195" fmla="*/ 2390775 h 4100757"/>
              <a:gd name="connsiteX196" fmla="*/ 461885 w 2063611"/>
              <a:gd name="connsiteY196" fmla="*/ 2419350 h 4100757"/>
              <a:gd name="connsiteX197" fmla="*/ 294245 w 2063611"/>
              <a:gd name="connsiteY197" fmla="*/ 2390775 h 4100757"/>
              <a:gd name="connsiteX198" fmla="*/ 510462 w 2063611"/>
              <a:gd name="connsiteY198" fmla="*/ 2399347 h 4100757"/>
              <a:gd name="connsiteX199" fmla="*/ 510462 w 2063611"/>
              <a:gd name="connsiteY199" fmla="*/ 2399347 h 4100757"/>
              <a:gd name="connsiteX200" fmla="*/ 416165 w 2063611"/>
              <a:gd name="connsiteY200" fmla="*/ 2728912 h 4100757"/>
              <a:gd name="connsiteX201" fmla="*/ 416165 w 2063611"/>
              <a:gd name="connsiteY201" fmla="*/ 2728912 h 4100757"/>
              <a:gd name="connsiteX0" fmla="*/ 941945 w 2063611"/>
              <a:gd name="connsiteY0" fmla="*/ 0 h 4100757"/>
              <a:gd name="connsiteX1" fmla="*/ 876222 w 2063611"/>
              <a:gd name="connsiteY1" fmla="*/ 98107 h 4100757"/>
              <a:gd name="connsiteX2" fmla="*/ 901940 w 2063611"/>
              <a:gd name="connsiteY2" fmla="*/ 231457 h 4100757"/>
              <a:gd name="connsiteX3" fmla="*/ 826692 w 2063611"/>
              <a:gd name="connsiteY3" fmla="*/ 186690 h 4100757"/>
              <a:gd name="connsiteX4" fmla="*/ 810500 w 2063611"/>
              <a:gd name="connsiteY4" fmla="*/ 294322 h 4100757"/>
              <a:gd name="connsiteX5" fmla="*/ 802880 w 2063611"/>
              <a:gd name="connsiteY5" fmla="*/ 320992 h 4100757"/>
              <a:gd name="connsiteX6" fmla="*/ 677150 w 2063611"/>
              <a:gd name="connsiteY6" fmla="*/ 374332 h 4100757"/>
              <a:gd name="connsiteX7" fmla="*/ 696200 w 2063611"/>
              <a:gd name="connsiteY7" fmla="*/ 443865 h 4100757"/>
              <a:gd name="connsiteX8" fmla="*/ 707630 w 2063611"/>
              <a:gd name="connsiteY8" fmla="*/ 532447 h 4100757"/>
              <a:gd name="connsiteX9" fmla="*/ 820977 w 2063611"/>
              <a:gd name="connsiteY9" fmla="*/ 566737 h 4100757"/>
              <a:gd name="connsiteX10" fmla="*/ 940040 w 2063611"/>
              <a:gd name="connsiteY10" fmla="*/ 570547 h 4100757"/>
              <a:gd name="connsiteX11" fmla="*/ 724775 w 2063611"/>
              <a:gd name="connsiteY11" fmla="*/ 611505 h 4100757"/>
              <a:gd name="connsiteX12" fmla="*/ 523797 w 2063611"/>
              <a:gd name="connsiteY12" fmla="*/ 594360 h 4100757"/>
              <a:gd name="connsiteX13" fmla="*/ 590472 w 2063611"/>
              <a:gd name="connsiteY13" fmla="*/ 641985 h 4100757"/>
              <a:gd name="connsiteX14" fmla="*/ 621905 w 2063611"/>
              <a:gd name="connsiteY14" fmla="*/ 681037 h 4100757"/>
              <a:gd name="connsiteX15" fmla="*/ 707630 w 2063611"/>
              <a:gd name="connsiteY15" fmla="*/ 721042 h 4100757"/>
              <a:gd name="connsiteX16" fmla="*/ 940040 w 2063611"/>
              <a:gd name="connsiteY16" fmla="*/ 681990 h 4100757"/>
              <a:gd name="connsiteX17" fmla="*/ 667625 w 2063611"/>
              <a:gd name="connsiteY17" fmla="*/ 751522 h 4100757"/>
              <a:gd name="connsiteX18" fmla="*/ 520940 w 2063611"/>
              <a:gd name="connsiteY18" fmla="*/ 781050 h 4100757"/>
              <a:gd name="connsiteX19" fmla="*/ 523797 w 2063611"/>
              <a:gd name="connsiteY19" fmla="*/ 839152 h 4100757"/>
              <a:gd name="connsiteX20" fmla="*/ 561897 w 2063611"/>
              <a:gd name="connsiteY20" fmla="*/ 905827 h 4100757"/>
              <a:gd name="connsiteX21" fmla="*/ 495222 w 2063611"/>
              <a:gd name="connsiteY21" fmla="*/ 951547 h 4100757"/>
              <a:gd name="connsiteX22" fmla="*/ 402830 w 2063611"/>
              <a:gd name="connsiteY22" fmla="*/ 965835 h 4100757"/>
              <a:gd name="connsiteX23" fmla="*/ 539990 w 2063611"/>
              <a:gd name="connsiteY23" fmla="*/ 1060132 h 4100757"/>
              <a:gd name="connsiteX24" fmla="*/ 722870 w 2063611"/>
              <a:gd name="connsiteY24" fmla="*/ 1148715 h 4100757"/>
              <a:gd name="connsiteX25" fmla="*/ 401877 w 2063611"/>
              <a:gd name="connsiteY25" fmla="*/ 1197292 h 4100757"/>
              <a:gd name="connsiteX26" fmla="*/ 523797 w 2063611"/>
              <a:gd name="connsiteY26" fmla="*/ 1303020 h 4100757"/>
              <a:gd name="connsiteX27" fmla="*/ 359015 w 2063611"/>
              <a:gd name="connsiteY27" fmla="*/ 1358265 h 4100757"/>
              <a:gd name="connsiteX28" fmla="*/ 630477 w 2063611"/>
              <a:gd name="connsiteY28" fmla="*/ 1405890 h 4100757"/>
              <a:gd name="connsiteX29" fmla="*/ 610475 w 2063611"/>
              <a:gd name="connsiteY29" fmla="*/ 1480185 h 4100757"/>
              <a:gd name="connsiteX30" fmla="*/ 279005 w 2063611"/>
              <a:gd name="connsiteY30" fmla="*/ 1581150 h 4100757"/>
              <a:gd name="connsiteX31" fmla="*/ 543800 w 2063611"/>
              <a:gd name="connsiteY31" fmla="*/ 1681162 h 4100757"/>
              <a:gd name="connsiteX32" fmla="*/ 620000 w 2063611"/>
              <a:gd name="connsiteY32" fmla="*/ 1659255 h 4100757"/>
              <a:gd name="connsiteX33" fmla="*/ 727632 w 2063611"/>
              <a:gd name="connsiteY33" fmla="*/ 1655445 h 4100757"/>
              <a:gd name="connsiteX34" fmla="*/ 597140 w 2063611"/>
              <a:gd name="connsiteY34" fmla="*/ 1752600 h 4100757"/>
              <a:gd name="connsiteX35" fmla="*/ 210425 w 2063611"/>
              <a:gd name="connsiteY35" fmla="*/ 1787842 h 4100757"/>
              <a:gd name="connsiteX36" fmla="*/ 207567 w 2063611"/>
              <a:gd name="connsiteY36" fmla="*/ 1855470 h 4100757"/>
              <a:gd name="connsiteX37" fmla="*/ 328535 w 2063611"/>
              <a:gd name="connsiteY37" fmla="*/ 1906905 h 4100757"/>
              <a:gd name="connsiteX38" fmla="*/ 465695 w 2063611"/>
              <a:gd name="connsiteY38" fmla="*/ 1909762 h 4100757"/>
              <a:gd name="connsiteX39" fmla="*/ 546657 w 2063611"/>
              <a:gd name="connsiteY39" fmla="*/ 1945957 h 4100757"/>
              <a:gd name="connsiteX40" fmla="*/ 595235 w 2063611"/>
              <a:gd name="connsiteY40" fmla="*/ 1997392 h 4100757"/>
              <a:gd name="connsiteX41" fmla="*/ 268527 w 2063611"/>
              <a:gd name="connsiteY41" fmla="*/ 2017395 h 4100757"/>
              <a:gd name="connsiteX42" fmla="*/ 229475 w 2063611"/>
              <a:gd name="connsiteY42" fmla="*/ 2042160 h 4100757"/>
              <a:gd name="connsiteX43" fmla="*/ 255192 w 2063611"/>
              <a:gd name="connsiteY43" fmla="*/ 2085022 h 4100757"/>
              <a:gd name="connsiteX44" fmla="*/ 413307 w 2063611"/>
              <a:gd name="connsiteY44" fmla="*/ 2144077 h 4100757"/>
              <a:gd name="connsiteX45" fmla="*/ 473315 w 2063611"/>
              <a:gd name="connsiteY45" fmla="*/ 2166937 h 4100757"/>
              <a:gd name="connsiteX46" fmla="*/ 262812 w 2063611"/>
              <a:gd name="connsiteY46" fmla="*/ 2221230 h 4100757"/>
              <a:gd name="connsiteX47" fmla="*/ 98982 w 2063611"/>
              <a:gd name="connsiteY47" fmla="*/ 2243137 h 4100757"/>
              <a:gd name="connsiteX48" fmla="*/ 38022 w 2063611"/>
              <a:gd name="connsiteY48" fmla="*/ 2283142 h 4100757"/>
              <a:gd name="connsiteX49" fmla="*/ 77075 w 2063611"/>
              <a:gd name="connsiteY49" fmla="*/ 2346007 h 4100757"/>
              <a:gd name="connsiteX50" fmla="*/ 196137 w 2063611"/>
              <a:gd name="connsiteY50" fmla="*/ 2437447 h 4100757"/>
              <a:gd name="connsiteX51" fmla="*/ 165657 w 2063611"/>
              <a:gd name="connsiteY51" fmla="*/ 2471737 h 4100757"/>
              <a:gd name="connsiteX52" fmla="*/ 194232 w 2063611"/>
              <a:gd name="connsiteY52" fmla="*/ 2512695 h 4100757"/>
              <a:gd name="connsiteX53" fmla="*/ 294245 w 2063611"/>
              <a:gd name="connsiteY53" fmla="*/ 2551747 h 4100757"/>
              <a:gd name="connsiteX54" fmla="*/ 69455 w 2063611"/>
              <a:gd name="connsiteY54" fmla="*/ 2582227 h 4100757"/>
              <a:gd name="connsiteX55" fmla="*/ 51357 w 2063611"/>
              <a:gd name="connsiteY55" fmla="*/ 2652712 h 4100757"/>
              <a:gd name="connsiteX56" fmla="*/ 103745 w 2063611"/>
              <a:gd name="connsiteY56" fmla="*/ 2686050 h 4100757"/>
              <a:gd name="connsiteX57" fmla="*/ 207567 w 2063611"/>
              <a:gd name="connsiteY57" fmla="*/ 2720340 h 4100757"/>
              <a:gd name="connsiteX58" fmla="*/ 255192 w 2063611"/>
              <a:gd name="connsiteY58" fmla="*/ 2748915 h 4100757"/>
              <a:gd name="connsiteX59" fmla="*/ 351395 w 2063611"/>
              <a:gd name="connsiteY59" fmla="*/ 2726055 h 4100757"/>
              <a:gd name="connsiteX60" fmla="*/ 247572 w 2063611"/>
              <a:gd name="connsiteY60" fmla="*/ 2751772 h 4100757"/>
              <a:gd name="connsiteX61" fmla="*/ 38022 w 2063611"/>
              <a:gd name="connsiteY61" fmla="*/ 2799397 h 4100757"/>
              <a:gd name="connsiteX62" fmla="*/ 38975 w 2063611"/>
              <a:gd name="connsiteY62" fmla="*/ 2858452 h 4100757"/>
              <a:gd name="connsiteX63" fmla="*/ 81837 w 2063611"/>
              <a:gd name="connsiteY63" fmla="*/ 2887980 h 4100757"/>
              <a:gd name="connsiteX64" fmla="*/ 148512 w 2063611"/>
              <a:gd name="connsiteY64" fmla="*/ 2895600 h 4100757"/>
              <a:gd name="connsiteX65" fmla="*/ 336155 w 2063611"/>
              <a:gd name="connsiteY65" fmla="*/ 2907030 h 4100757"/>
              <a:gd name="connsiteX66" fmla="*/ 294245 w 2063611"/>
              <a:gd name="connsiteY66" fmla="*/ 2948940 h 4100757"/>
              <a:gd name="connsiteX67" fmla="*/ 354252 w 2063611"/>
              <a:gd name="connsiteY67" fmla="*/ 2973705 h 4100757"/>
              <a:gd name="connsiteX68" fmla="*/ 504747 w 2063611"/>
              <a:gd name="connsiteY68" fmla="*/ 3022282 h 4100757"/>
              <a:gd name="connsiteX69" fmla="*/ 596187 w 2063611"/>
              <a:gd name="connsiteY69" fmla="*/ 3050857 h 4100757"/>
              <a:gd name="connsiteX70" fmla="*/ 818120 w 2063611"/>
              <a:gd name="connsiteY70" fmla="*/ 2947035 h 4100757"/>
              <a:gd name="connsiteX71" fmla="*/ 950517 w 2063611"/>
              <a:gd name="connsiteY71" fmla="*/ 2920365 h 4100757"/>
              <a:gd name="connsiteX72" fmla="*/ 917943 w 2063611"/>
              <a:gd name="connsiteY72" fmla="*/ 4088766 h 4100757"/>
              <a:gd name="connsiteX73" fmla="*/ 1156184 w 2063611"/>
              <a:gd name="connsiteY73" fmla="*/ 4100199 h 4100757"/>
              <a:gd name="connsiteX74" fmla="*/ 1112442 w 2063611"/>
              <a:gd name="connsiteY74" fmla="*/ 3013710 h 4100757"/>
              <a:gd name="connsiteX75" fmla="*/ 1184832 w 2063611"/>
              <a:gd name="connsiteY75" fmla="*/ 2989897 h 4100757"/>
              <a:gd name="connsiteX76" fmla="*/ 1461057 w 2063611"/>
              <a:gd name="connsiteY76" fmla="*/ 3019425 h 4100757"/>
              <a:gd name="connsiteX77" fmla="*/ 1554402 w 2063611"/>
              <a:gd name="connsiteY77" fmla="*/ 2995612 h 4100757"/>
              <a:gd name="connsiteX78" fmla="*/ 1672512 w 2063611"/>
              <a:gd name="connsiteY78" fmla="*/ 3023235 h 4100757"/>
              <a:gd name="connsiteX79" fmla="*/ 1741092 w 2063611"/>
              <a:gd name="connsiteY79" fmla="*/ 2988945 h 4100757"/>
              <a:gd name="connsiteX80" fmla="*/ 1886825 w 2063611"/>
              <a:gd name="connsiteY80" fmla="*/ 3002280 h 4100757"/>
              <a:gd name="connsiteX81" fmla="*/ 1881110 w 2063611"/>
              <a:gd name="connsiteY81" fmla="*/ 2937510 h 4100757"/>
              <a:gd name="connsiteX82" fmla="*/ 1957310 w 2063611"/>
              <a:gd name="connsiteY82" fmla="*/ 2940367 h 4100757"/>
              <a:gd name="connsiteX83" fmla="*/ 1941117 w 2063611"/>
              <a:gd name="connsiteY83" fmla="*/ 2906077 h 4100757"/>
              <a:gd name="connsiteX84" fmla="*/ 1836342 w 2063611"/>
              <a:gd name="connsiteY84" fmla="*/ 2846070 h 4100757"/>
              <a:gd name="connsiteX85" fmla="*/ 1876347 w 2063611"/>
              <a:gd name="connsiteY85" fmla="*/ 2811780 h 4100757"/>
              <a:gd name="connsiteX86" fmla="*/ 1902065 w 2063611"/>
              <a:gd name="connsiteY86" fmla="*/ 2783205 h 4100757"/>
              <a:gd name="connsiteX87" fmla="*/ 2024937 w 2063611"/>
              <a:gd name="connsiteY87" fmla="*/ 2750820 h 4100757"/>
              <a:gd name="connsiteX88" fmla="*/ 2029700 w 2063611"/>
              <a:gd name="connsiteY88" fmla="*/ 2704147 h 4100757"/>
              <a:gd name="connsiteX89" fmla="*/ 2001125 w 2063611"/>
              <a:gd name="connsiteY89" fmla="*/ 2663190 h 4100757"/>
              <a:gd name="connsiteX90" fmla="*/ 1936355 w 2063611"/>
              <a:gd name="connsiteY90" fmla="*/ 2638425 h 4100757"/>
              <a:gd name="connsiteX91" fmla="*/ 1785860 w 2063611"/>
              <a:gd name="connsiteY91" fmla="*/ 2644140 h 4100757"/>
              <a:gd name="connsiteX92" fmla="*/ 1490585 w 2063611"/>
              <a:gd name="connsiteY92" fmla="*/ 2531745 h 4100757"/>
              <a:gd name="connsiteX93" fmla="*/ 1584882 w 2063611"/>
              <a:gd name="connsiteY93" fmla="*/ 2527935 h 4100757"/>
              <a:gd name="connsiteX94" fmla="*/ 1817292 w 2063611"/>
              <a:gd name="connsiteY94" fmla="*/ 2559367 h 4100757"/>
              <a:gd name="connsiteX95" fmla="*/ 1931592 w 2063611"/>
              <a:gd name="connsiteY95" fmla="*/ 2442210 h 4100757"/>
              <a:gd name="connsiteX96" fmla="*/ 1993505 w 2063611"/>
              <a:gd name="connsiteY96" fmla="*/ 2409825 h 4100757"/>
              <a:gd name="connsiteX97" fmla="*/ 1985885 w 2063611"/>
              <a:gd name="connsiteY97" fmla="*/ 2380297 h 4100757"/>
              <a:gd name="connsiteX98" fmla="*/ 1542020 w 2063611"/>
              <a:gd name="connsiteY98" fmla="*/ 2321242 h 4100757"/>
              <a:gd name="connsiteX99" fmla="*/ 1547735 w 2063611"/>
              <a:gd name="connsiteY99" fmla="*/ 2275522 h 4100757"/>
              <a:gd name="connsiteX100" fmla="*/ 1816340 w 2063611"/>
              <a:gd name="connsiteY100" fmla="*/ 2284095 h 4100757"/>
              <a:gd name="connsiteX101" fmla="*/ 1987790 w 2063611"/>
              <a:gd name="connsiteY101" fmla="*/ 2151697 h 4100757"/>
              <a:gd name="connsiteX102" fmla="*/ 2006840 w 2063611"/>
              <a:gd name="connsiteY102" fmla="*/ 2117407 h 4100757"/>
              <a:gd name="connsiteX103" fmla="*/ 1692515 w 2063611"/>
              <a:gd name="connsiteY103" fmla="*/ 2054542 h 4100757"/>
              <a:gd name="connsiteX104" fmla="*/ 1801100 w 2063611"/>
              <a:gd name="connsiteY104" fmla="*/ 2020252 h 4100757"/>
              <a:gd name="connsiteX105" fmla="*/ 1829675 w 2063611"/>
              <a:gd name="connsiteY105" fmla="*/ 1993582 h 4100757"/>
              <a:gd name="connsiteX106" fmla="*/ 1868727 w 2063611"/>
              <a:gd name="connsiteY106" fmla="*/ 1927860 h 4100757"/>
              <a:gd name="connsiteX107" fmla="*/ 1593455 w 2063611"/>
              <a:gd name="connsiteY107" fmla="*/ 1862137 h 4100757"/>
              <a:gd name="connsiteX108" fmla="*/ 1816340 w 2063611"/>
              <a:gd name="connsiteY108" fmla="*/ 1730692 h 4100757"/>
              <a:gd name="connsiteX109" fmla="*/ 1584882 w 2063611"/>
              <a:gd name="connsiteY109" fmla="*/ 1722120 h 4100757"/>
              <a:gd name="connsiteX110" fmla="*/ 1632507 w 2063611"/>
              <a:gd name="connsiteY110" fmla="*/ 1685925 h 4100757"/>
              <a:gd name="connsiteX111" fmla="*/ 1641080 w 2063611"/>
              <a:gd name="connsiteY111" fmla="*/ 1644967 h 4100757"/>
              <a:gd name="connsiteX112" fmla="*/ 1430577 w 2063611"/>
              <a:gd name="connsiteY112" fmla="*/ 1605915 h 4100757"/>
              <a:gd name="connsiteX113" fmla="*/ 1512492 w 2063611"/>
              <a:gd name="connsiteY113" fmla="*/ 1549717 h 4100757"/>
              <a:gd name="connsiteX114" fmla="*/ 1690610 w 2063611"/>
              <a:gd name="connsiteY114" fmla="*/ 1452562 h 4100757"/>
              <a:gd name="connsiteX115" fmla="*/ 1532495 w 2063611"/>
              <a:gd name="connsiteY115" fmla="*/ 1428750 h 4100757"/>
              <a:gd name="connsiteX116" fmla="*/ 1513445 w 2063611"/>
              <a:gd name="connsiteY116" fmla="*/ 1381125 h 4100757"/>
              <a:gd name="connsiteX117" fmla="*/ 1275320 w 2063611"/>
              <a:gd name="connsiteY117" fmla="*/ 1353502 h 4100757"/>
              <a:gd name="connsiteX118" fmla="*/ 1561070 w 2063611"/>
              <a:gd name="connsiteY118" fmla="*/ 1321117 h 4100757"/>
              <a:gd name="connsiteX119" fmla="*/ 1586787 w 2063611"/>
              <a:gd name="connsiteY119" fmla="*/ 1202055 h 4100757"/>
              <a:gd name="connsiteX120" fmla="*/ 1433435 w 2063611"/>
              <a:gd name="connsiteY120" fmla="*/ 1143952 h 4100757"/>
              <a:gd name="connsiteX121" fmla="*/ 1120062 w 2063611"/>
              <a:gd name="connsiteY121" fmla="*/ 1087755 h 4100757"/>
              <a:gd name="connsiteX122" fmla="*/ 1302942 w 2063611"/>
              <a:gd name="connsiteY122" fmla="*/ 1102042 h 4100757"/>
              <a:gd name="connsiteX123" fmla="*/ 1399145 w 2063611"/>
              <a:gd name="connsiteY123" fmla="*/ 1087755 h 4100757"/>
              <a:gd name="connsiteX124" fmla="*/ 1501062 w 2063611"/>
              <a:gd name="connsiteY124" fmla="*/ 1033462 h 4100757"/>
              <a:gd name="connsiteX125" fmla="*/ 1524875 w 2063611"/>
              <a:gd name="connsiteY125" fmla="*/ 962025 h 4100757"/>
              <a:gd name="connsiteX126" fmla="*/ 1414385 w 2063611"/>
              <a:gd name="connsiteY126" fmla="*/ 931545 h 4100757"/>
              <a:gd name="connsiteX127" fmla="*/ 1147685 w 2063611"/>
              <a:gd name="connsiteY127" fmla="*/ 896302 h 4100757"/>
              <a:gd name="connsiteX128" fmla="*/ 1297227 w 2063611"/>
              <a:gd name="connsiteY128" fmla="*/ 877252 h 4100757"/>
              <a:gd name="connsiteX129" fmla="*/ 1344852 w 2063611"/>
              <a:gd name="connsiteY129" fmla="*/ 861060 h 4100757"/>
              <a:gd name="connsiteX130" fmla="*/ 1473440 w 2063611"/>
              <a:gd name="connsiteY130" fmla="*/ 824865 h 4100757"/>
              <a:gd name="connsiteX131" fmla="*/ 1356282 w 2063611"/>
              <a:gd name="connsiteY131" fmla="*/ 791527 h 4100757"/>
              <a:gd name="connsiteX132" fmla="*/ 1123872 w 2063611"/>
              <a:gd name="connsiteY132" fmla="*/ 748665 h 4100757"/>
              <a:gd name="connsiteX133" fmla="*/ 1012430 w 2063611"/>
              <a:gd name="connsiteY133" fmla="*/ 648652 h 4100757"/>
              <a:gd name="connsiteX134" fmla="*/ 1081010 w 2063611"/>
              <a:gd name="connsiteY134" fmla="*/ 666750 h 4100757"/>
              <a:gd name="connsiteX135" fmla="*/ 1237220 w 2063611"/>
              <a:gd name="connsiteY135" fmla="*/ 720090 h 4100757"/>
              <a:gd name="connsiteX136" fmla="*/ 1382000 w 2063611"/>
              <a:gd name="connsiteY136" fmla="*/ 660082 h 4100757"/>
              <a:gd name="connsiteX137" fmla="*/ 1167687 w 2063611"/>
              <a:gd name="connsiteY137" fmla="*/ 582930 h 4100757"/>
              <a:gd name="connsiteX138" fmla="*/ 1173402 w 2063611"/>
              <a:gd name="connsiteY138" fmla="*/ 506730 h 4100757"/>
              <a:gd name="connsiteX139" fmla="*/ 1221027 w 2063611"/>
              <a:gd name="connsiteY139" fmla="*/ 408622 h 4100757"/>
              <a:gd name="connsiteX140" fmla="*/ 1244840 w 2063611"/>
              <a:gd name="connsiteY140" fmla="*/ 291465 h 4100757"/>
              <a:gd name="connsiteX141" fmla="*/ 1028622 w 2063611"/>
              <a:gd name="connsiteY141" fmla="*/ 443865 h 4100757"/>
              <a:gd name="connsiteX142" fmla="*/ 1051482 w 2063611"/>
              <a:gd name="connsiteY142" fmla="*/ 315277 h 4100757"/>
              <a:gd name="connsiteX143" fmla="*/ 1045767 w 2063611"/>
              <a:gd name="connsiteY143" fmla="*/ 244792 h 4100757"/>
              <a:gd name="connsiteX144" fmla="*/ 1105775 w 2063611"/>
              <a:gd name="connsiteY144" fmla="*/ 204787 h 4100757"/>
              <a:gd name="connsiteX145" fmla="*/ 1057197 w 2063611"/>
              <a:gd name="connsiteY145" fmla="*/ 178117 h 4100757"/>
              <a:gd name="connsiteX146" fmla="*/ 984807 w 2063611"/>
              <a:gd name="connsiteY146" fmla="*/ 184785 h 4100757"/>
              <a:gd name="connsiteX147" fmla="*/ 989570 w 2063611"/>
              <a:gd name="connsiteY147" fmla="*/ 104775 h 4100757"/>
              <a:gd name="connsiteX148" fmla="*/ 941945 w 2063611"/>
              <a:gd name="connsiteY148" fmla="*/ 0 h 4100757"/>
              <a:gd name="connsiteX149" fmla="*/ 941945 w 2063611"/>
              <a:gd name="connsiteY149" fmla="*/ 0 h 4100757"/>
              <a:gd name="connsiteX150" fmla="*/ 941945 w 2063611"/>
              <a:gd name="connsiteY150" fmla="*/ 0 h 4100757"/>
              <a:gd name="connsiteX151" fmla="*/ 879080 w 2063611"/>
              <a:gd name="connsiteY151" fmla="*/ 280035 h 4100757"/>
              <a:gd name="connsiteX152" fmla="*/ 900987 w 2063611"/>
              <a:gd name="connsiteY152" fmla="*/ 320040 h 4100757"/>
              <a:gd name="connsiteX153" fmla="*/ 879080 w 2063611"/>
              <a:gd name="connsiteY153" fmla="*/ 280035 h 4100757"/>
              <a:gd name="connsiteX154" fmla="*/ 856220 w 2063611"/>
              <a:gd name="connsiteY154" fmla="*/ 397192 h 4100757"/>
              <a:gd name="connsiteX155" fmla="*/ 869555 w 2063611"/>
              <a:gd name="connsiteY155" fmla="*/ 428625 h 4100757"/>
              <a:gd name="connsiteX156" fmla="*/ 856220 w 2063611"/>
              <a:gd name="connsiteY156" fmla="*/ 397192 h 4100757"/>
              <a:gd name="connsiteX157" fmla="*/ 1109585 w 2063611"/>
              <a:gd name="connsiteY157" fmla="*/ 462915 h 4100757"/>
              <a:gd name="connsiteX158" fmla="*/ 1059102 w 2063611"/>
              <a:gd name="connsiteY158" fmla="*/ 503872 h 4100757"/>
              <a:gd name="connsiteX159" fmla="*/ 1109585 w 2063611"/>
              <a:gd name="connsiteY159" fmla="*/ 462915 h 4100757"/>
              <a:gd name="connsiteX160" fmla="*/ 1001952 w 2063611"/>
              <a:gd name="connsiteY160" fmla="*/ 577215 h 4100757"/>
              <a:gd name="connsiteX161" fmla="*/ 1021955 w 2063611"/>
              <a:gd name="connsiteY161" fmla="*/ 592455 h 4100757"/>
              <a:gd name="connsiteX162" fmla="*/ 1001952 w 2063611"/>
              <a:gd name="connsiteY162" fmla="*/ 577215 h 4100757"/>
              <a:gd name="connsiteX163" fmla="*/ 1001952 w 2063611"/>
              <a:gd name="connsiteY163" fmla="*/ 577215 h 4100757"/>
              <a:gd name="connsiteX164" fmla="*/ 1103870 w 2063611"/>
              <a:gd name="connsiteY164" fmla="*/ 596265 h 4100757"/>
              <a:gd name="connsiteX165" fmla="*/ 1103870 w 2063611"/>
              <a:gd name="connsiteY165" fmla="*/ 596265 h 4100757"/>
              <a:gd name="connsiteX166" fmla="*/ 1243887 w 2063611"/>
              <a:gd name="connsiteY166" fmla="*/ 625792 h 4100757"/>
              <a:gd name="connsiteX167" fmla="*/ 1243887 w 2063611"/>
              <a:gd name="connsiteY167" fmla="*/ 625792 h 4100757"/>
              <a:gd name="connsiteX168" fmla="*/ 1025765 w 2063611"/>
              <a:gd name="connsiteY168" fmla="*/ 753427 h 4100757"/>
              <a:gd name="connsiteX169" fmla="*/ 1021002 w 2063611"/>
              <a:gd name="connsiteY169" fmla="*/ 773430 h 4100757"/>
              <a:gd name="connsiteX170" fmla="*/ 1025765 w 2063611"/>
              <a:gd name="connsiteY170" fmla="*/ 753427 h 4100757"/>
              <a:gd name="connsiteX171" fmla="*/ 1025765 w 2063611"/>
              <a:gd name="connsiteY171" fmla="*/ 753427 h 4100757"/>
              <a:gd name="connsiteX172" fmla="*/ 954327 w 2063611"/>
              <a:gd name="connsiteY172" fmla="*/ 860107 h 4100757"/>
              <a:gd name="connsiteX173" fmla="*/ 954327 w 2063611"/>
              <a:gd name="connsiteY173" fmla="*/ 860107 h 4100757"/>
              <a:gd name="connsiteX174" fmla="*/ 1029575 w 2063611"/>
              <a:gd name="connsiteY174" fmla="*/ 877252 h 4100757"/>
              <a:gd name="connsiteX175" fmla="*/ 1029575 w 2063611"/>
              <a:gd name="connsiteY175" fmla="*/ 877252 h 4100757"/>
              <a:gd name="connsiteX176" fmla="*/ 914322 w 2063611"/>
              <a:gd name="connsiteY176" fmla="*/ 881062 h 4100757"/>
              <a:gd name="connsiteX177" fmla="*/ 914322 w 2063611"/>
              <a:gd name="connsiteY177" fmla="*/ 881062 h 4100757"/>
              <a:gd name="connsiteX178" fmla="*/ 867650 w 2063611"/>
              <a:gd name="connsiteY178" fmla="*/ 897255 h 4100757"/>
              <a:gd name="connsiteX179" fmla="*/ 867650 w 2063611"/>
              <a:gd name="connsiteY179" fmla="*/ 897255 h 4100757"/>
              <a:gd name="connsiteX180" fmla="*/ 674292 w 2063611"/>
              <a:gd name="connsiteY180" fmla="*/ 897255 h 4100757"/>
              <a:gd name="connsiteX181" fmla="*/ 770495 w 2063611"/>
              <a:gd name="connsiteY181" fmla="*/ 939165 h 4100757"/>
              <a:gd name="connsiteX182" fmla="*/ 674292 w 2063611"/>
              <a:gd name="connsiteY182" fmla="*/ 897255 h 4100757"/>
              <a:gd name="connsiteX183" fmla="*/ 1525827 w 2063611"/>
              <a:gd name="connsiteY183" fmla="*/ 1320165 h 4100757"/>
              <a:gd name="connsiteX184" fmla="*/ 1525827 w 2063611"/>
              <a:gd name="connsiteY184" fmla="*/ 1320165 h 4100757"/>
              <a:gd name="connsiteX185" fmla="*/ 750492 w 2063611"/>
              <a:gd name="connsiteY185" fmla="*/ 1416367 h 4100757"/>
              <a:gd name="connsiteX186" fmla="*/ 750492 w 2063611"/>
              <a:gd name="connsiteY186" fmla="*/ 1416367 h 4100757"/>
              <a:gd name="connsiteX187" fmla="*/ 1551545 w 2063611"/>
              <a:gd name="connsiteY187" fmla="*/ 1757362 h 4100757"/>
              <a:gd name="connsiteX188" fmla="*/ 1551545 w 2063611"/>
              <a:gd name="connsiteY188" fmla="*/ 1757362 h 4100757"/>
              <a:gd name="connsiteX189" fmla="*/ 1759190 w 2063611"/>
              <a:gd name="connsiteY189" fmla="*/ 1800225 h 4100757"/>
              <a:gd name="connsiteX190" fmla="*/ 1759190 w 2063611"/>
              <a:gd name="connsiteY190" fmla="*/ 1800225 h 4100757"/>
              <a:gd name="connsiteX191" fmla="*/ 1762047 w 2063611"/>
              <a:gd name="connsiteY191" fmla="*/ 1999297 h 4100757"/>
              <a:gd name="connsiteX192" fmla="*/ 1762047 w 2063611"/>
              <a:gd name="connsiteY192" fmla="*/ 1999297 h 4100757"/>
              <a:gd name="connsiteX193" fmla="*/ 144702 w 2063611"/>
              <a:gd name="connsiteY193" fmla="*/ 2322195 h 4100757"/>
              <a:gd name="connsiteX194" fmla="*/ 144702 w 2063611"/>
              <a:gd name="connsiteY194" fmla="*/ 2322195 h 4100757"/>
              <a:gd name="connsiteX195" fmla="*/ 294245 w 2063611"/>
              <a:gd name="connsiteY195" fmla="*/ 2390775 h 4100757"/>
              <a:gd name="connsiteX196" fmla="*/ 461885 w 2063611"/>
              <a:gd name="connsiteY196" fmla="*/ 2419350 h 4100757"/>
              <a:gd name="connsiteX197" fmla="*/ 294245 w 2063611"/>
              <a:gd name="connsiteY197" fmla="*/ 2390775 h 4100757"/>
              <a:gd name="connsiteX198" fmla="*/ 510462 w 2063611"/>
              <a:gd name="connsiteY198" fmla="*/ 2399347 h 4100757"/>
              <a:gd name="connsiteX199" fmla="*/ 510462 w 2063611"/>
              <a:gd name="connsiteY199" fmla="*/ 2399347 h 4100757"/>
              <a:gd name="connsiteX200" fmla="*/ 416165 w 2063611"/>
              <a:gd name="connsiteY200" fmla="*/ 2728912 h 4100757"/>
              <a:gd name="connsiteX201" fmla="*/ 416165 w 2063611"/>
              <a:gd name="connsiteY201" fmla="*/ 2728912 h 4100757"/>
              <a:gd name="connsiteX0" fmla="*/ 941945 w 2063611"/>
              <a:gd name="connsiteY0" fmla="*/ 0 h 4100757"/>
              <a:gd name="connsiteX1" fmla="*/ 876222 w 2063611"/>
              <a:gd name="connsiteY1" fmla="*/ 98107 h 4100757"/>
              <a:gd name="connsiteX2" fmla="*/ 901940 w 2063611"/>
              <a:gd name="connsiteY2" fmla="*/ 231457 h 4100757"/>
              <a:gd name="connsiteX3" fmla="*/ 826692 w 2063611"/>
              <a:gd name="connsiteY3" fmla="*/ 186690 h 4100757"/>
              <a:gd name="connsiteX4" fmla="*/ 810500 w 2063611"/>
              <a:gd name="connsiteY4" fmla="*/ 294322 h 4100757"/>
              <a:gd name="connsiteX5" fmla="*/ 802880 w 2063611"/>
              <a:gd name="connsiteY5" fmla="*/ 320992 h 4100757"/>
              <a:gd name="connsiteX6" fmla="*/ 677150 w 2063611"/>
              <a:gd name="connsiteY6" fmla="*/ 374332 h 4100757"/>
              <a:gd name="connsiteX7" fmla="*/ 696200 w 2063611"/>
              <a:gd name="connsiteY7" fmla="*/ 443865 h 4100757"/>
              <a:gd name="connsiteX8" fmla="*/ 707630 w 2063611"/>
              <a:gd name="connsiteY8" fmla="*/ 532447 h 4100757"/>
              <a:gd name="connsiteX9" fmla="*/ 820977 w 2063611"/>
              <a:gd name="connsiteY9" fmla="*/ 566737 h 4100757"/>
              <a:gd name="connsiteX10" fmla="*/ 940040 w 2063611"/>
              <a:gd name="connsiteY10" fmla="*/ 570547 h 4100757"/>
              <a:gd name="connsiteX11" fmla="*/ 724775 w 2063611"/>
              <a:gd name="connsiteY11" fmla="*/ 611505 h 4100757"/>
              <a:gd name="connsiteX12" fmla="*/ 523797 w 2063611"/>
              <a:gd name="connsiteY12" fmla="*/ 594360 h 4100757"/>
              <a:gd name="connsiteX13" fmla="*/ 590472 w 2063611"/>
              <a:gd name="connsiteY13" fmla="*/ 641985 h 4100757"/>
              <a:gd name="connsiteX14" fmla="*/ 621905 w 2063611"/>
              <a:gd name="connsiteY14" fmla="*/ 681037 h 4100757"/>
              <a:gd name="connsiteX15" fmla="*/ 707630 w 2063611"/>
              <a:gd name="connsiteY15" fmla="*/ 721042 h 4100757"/>
              <a:gd name="connsiteX16" fmla="*/ 940040 w 2063611"/>
              <a:gd name="connsiteY16" fmla="*/ 681990 h 4100757"/>
              <a:gd name="connsiteX17" fmla="*/ 667625 w 2063611"/>
              <a:gd name="connsiteY17" fmla="*/ 751522 h 4100757"/>
              <a:gd name="connsiteX18" fmla="*/ 520940 w 2063611"/>
              <a:gd name="connsiteY18" fmla="*/ 781050 h 4100757"/>
              <a:gd name="connsiteX19" fmla="*/ 523797 w 2063611"/>
              <a:gd name="connsiteY19" fmla="*/ 839152 h 4100757"/>
              <a:gd name="connsiteX20" fmla="*/ 561897 w 2063611"/>
              <a:gd name="connsiteY20" fmla="*/ 905827 h 4100757"/>
              <a:gd name="connsiteX21" fmla="*/ 495222 w 2063611"/>
              <a:gd name="connsiteY21" fmla="*/ 951547 h 4100757"/>
              <a:gd name="connsiteX22" fmla="*/ 402830 w 2063611"/>
              <a:gd name="connsiteY22" fmla="*/ 965835 h 4100757"/>
              <a:gd name="connsiteX23" fmla="*/ 539990 w 2063611"/>
              <a:gd name="connsiteY23" fmla="*/ 1060132 h 4100757"/>
              <a:gd name="connsiteX24" fmla="*/ 722870 w 2063611"/>
              <a:gd name="connsiteY24" fmla="*/ 1148715 h 4100757"/>
              <a:gd name="connsiteX25" fmla="*/ 401877 w 2063611"/>
              <a:gd name="connsiteY25" fmla="*/ 1197292 h 4100757"/>
              <a:gd name="connsiteX26" fmla="*/ 523797 w 2063611"/>
              <a:gd name="connsiteY26" fmla="*/ 1303020 h 4100757"/>
              <a:gd name="connsiteX27" fmla="*/ 359015 w 2063611"/>
              <a:gd name="connsiteY27" fmla="*/ 1358265 h 4100757"/>
              <a:gd name="connsiteX28" fmla="*/ 630477 w 2063611"/>
              <a:gd name="connsiteY28" fmla="*/ 1405890 h 4100757"/>
              <a:gd name="connsiteX29" fmla="*/ 610475 w 2063611"/>
              <a:gd name="connsiteY29" fmla="*/ 1480185 h 4100757"/>
              <a:gd name="connsiteX30" fmla="*/ 279005 w 2063611"/>
              <a:gd name="connsiteY30" fmla="*/ 1581150 h 4100757"/>
              <a:gd name="connsiteX31" fmla="*/ 543800 w 2063611"/>
              <a:gd name="connsiteY31" fmla="*/ 1681162 h 4100757"/>
              <a:gd name="connsiteX32" fmla="*/ 620000 w 2063611"/>
              <a:gd name="connsiteY32" fmla="*/ 1659255 h 4100757"/>
              <a:gd name="connsiteX33" fmla="*/ 727632 w 2063611"/>
              <a:gd name="connsiteY33" fmla="*/ 1655445 h 4100757"/>
              <a:gd name="connsiteX34" fmla="*/ 597140 w 2063611"/>
              <a:gd name="connsiteY34" fmla="*/ 1752600 h 4100757"/>
              <a:gd name="connsiteX35" fmla="*/ 210425 w 2063611"/>
              <a:gd name="connsiteY35" fmla="*/ 1787842 h 4100757"/>
              <a:gd name="connsiteX36" fmla="*/ 207567 w 2063611"/>
              <a:gd name="connsiteY36" fmla="*/ 1855470 h 4100757"/>
              <a:gd name="connsiteX37" fmla="*/ 328535 w 2063611"/>
              <a:gd name="connsiteY37" fmla="*/ 1906905 h 4100757"/>
              <a:gd name="connsiteX38" fmla="*/ 465695 w 2063611"/>
              <a:gd name="connsiteY38" fmla="*/ 1909762 h 4100757"/>
              <a:gd name="connsiteX39" fmla="*/ 546657 w 2063611"/>
              <a:gd name="connsiteY39" fmla="*/ 1945957 h 4100757"/>
              <a:gd name="connsiteX40" fmla="*/ 595235 w 2063611"/>
              <a:gd name="connsiteY40" fmla="*/ 1997392 h 4100757"/>
              <a:gd name="connsiteX41" fmla="*/ 268527 w 2063611"/>
              <a:gd name="connsiteY41" fmla="*/ 2017395 h 4100757"/>
              <a:gd name="connsiteX42" fmla="*/ 229475 w 2063611"/>
              <a:gd name="connsiteY42" fmla="*/ 2042160 h 4100757"/>
              <a:gd name="connsiteX43" fmla="*/ 255192 w 2063611"/>
              <a:gd name="connsiteY43" fmla="*/ 2085022 h 4100757"/>
              <a:gd name="connsiteX44" fmla="*/ 413307 w 2063611"/>
              <a:gd name="connsiteY44" fmla="*/ 2144077 h 4100757"/>
              <a:gd name="connsiteX45" fmla="*/ 473315 w 2063611"/>
              <a:gd name="connsiteY45" fmla="*/ 2166937 h 4100757"/>
              <a:gd name="connsiteX46" fmla="*/ 262812 w 2063611"/>
              <a:gd name="connsiteY46" fmla="*/ 2221230 h 4100757"/>
              <a:gd name="connsiteX47" fmla="*/ 98982 w 2063611"/>
              <a:gd name="connsiteY47" fmla="*/ 2243137 h 4100757"/>
              <a:gd name="connsiteX48" fmla="*/ 38022 w 2063611"/>
              <a:gd name="connsiteY48" fmla="*/ 2283142 h 4100757"/>
              <a:gd name="connsiteX49" fmla="*/ 77075 w 2063611"/>
              <a:gd name="connsiteY49" fmla="*/ 2346007 h 4100757"/>
              <a:gd name="connsiteX50" fmla="*/ 196137 w 2063611"/>
              <a:gd name="connsiteY50" fmla="*/ 2437447 h 4100757"/>
              <a:gd name="connsiteX51" fmla="*/ 165657 w 2063611"/>
              <a:gd name="connsiteY51" fmla="*/ 2471737 h 4100757"/>
              <a:gd name="connsiteX52" fmla="*/ 194232 w 2063611"/>
              <a:gd name="connsiteY52" fmla="*/ 2512695 h 4100757"/>
              <a:gd name="connsiteX53" fmla="*/ 294245 w 2063611"/>
              <a:gd name="connsiteY53" fmla="*/ 2551747 h 4100757"/>
              <a:gd name="connsiteX54" fmla="*/ 69455 w 2063611"/>
              <a:gd name="connsiteY54" fmla="*/ 2582227 h 4100757"/>
              <a:gd name="connsiteX55" fmla="*/ 51357 w 2063611"/>
              <a:gd name="connsiteY55" fmla="*/ 2652712 h 4100757"/>
              <a:gd name="connsiteX56" fmla="*/ 103745 w 2063611"/>
              <a:gd name="connsiteY56" fmla="*/ 2686050 h 4100757"/>
              <a:gd name="connsiteX57" fmla="*/ 207567 w 2063611"/>
              <a:gd name="connsiteY57" fmla="*/ 2720340 h 4100757"/>
              <a:gd name="connsiteX58" fmla="*/ 255192 w 2063611"/>
              <a:gd name="connsiteY58" fmla="*/ 2748915 h 4100757"/>
              <a:gd name="connsiteX59" fmla="*/ 351395 w 2063611"/>
              <a:gd name="connsiteY59" fmla="*/ 2726055 h 4100757"/>
              <a:gd name="connsiteX60" fmla="*/ 247572 w 2063611"/>
              <a:gd name="connsiteY60" fmla="*/ 2751772 h 4100757"/>
              <a:gd name="connsiteX61" fmla="*/ 38022 w 2063611"/>
              <a:gd name="connsiteY61" fmla="*/ 2799397 h 4100757"/>
              <a:gd name="connsiteX62" fmla="*/ 38975 w 2063611"/>
              <a:gd name="connsiteY62" fmla="*/ 2858452 h 4100757"/>
              <a:gd name="connsiteX63" fmla="*/ 81837 w 2063611"/>
              <a:gd name="connsiteY63" fmla="*/ 2887980 h 4100757"/>
              <a:gd name="connsiteX64" fmla="*/ 148512 w 2063611"/>
              <a:gd name="connsiteY64" fmla="*/ 2895600 h 4100757"/>
              <a:gd name="connsiteX65" fmla="*/ 336155 w 2063611"/>
              <a:gd name="connsiteY65" fmla="*/ 2907030 h 4100757"/>
              <a:gd name="connsiteX66" fmla="*/ 294245 w 2063611"/>
              <a:gd name="connsiteY66" fmla="*/ 2948940 h 4100757"/>
              <a:gd name="connsiteX67" fmla="*/ 354252 w 2063611"/>
              <a:gd name="connsiteY67" fmla="*/ 2973705 h 4100757"/>
              <a:gd name="connsiteX68" fmla="*/ 504747 w 2063611"/>
              <a:gd name="connsiteY68" fmla="*/ 3022282 h 4100757"/>
              <a:gd name="connsiteX69" fmla="*/ 596187 w 2063611"/>
              <a:gd name="connsiteY69" fmla="*/ 3050857 h 4100757"/>
              <a:gd name="connsiteX70" fmla="*/ 818120 w 2063611"/>
              <a:gd name="connsiteY70" fmla="*/ 2947035 h 4100757"/>
              <a:gd name="connsiteX71" fmla="*/ 950517 w 2063611"/>
              <a:gd name="connsiteY71" fmla="*/ 2920365 h 4100757"/>
              <a:gd name="connsiteX72" fmla="*/ 917943 w 2063611"/>
              <a:gd name="connsiteY72" fmla="*/ 4088766 h 4100757"/>
              <a:gd name="connsiteX73" fmla="*/ 1156184 w 2063611"/>
              <a:gd name="connsiteY73" fmla="*/ 4100199 h 4100757"/>
              <a:gd name="connsiteX74" fmla="*/ 1112442 w 2063611"/>
              <a:gd name="connsiteY74" fmla="*/ 3013710 h 4100757"/>
              <a:gd name="connsiteX75" fmla="*/ 1184832 w 2063611"/>
              <a:gd name="connsiteY75" fmla="*/ 2989897 h 4100757"/>
              <a:gd name="connsiteX76" fmla="*/ 1461057 w 2063611"/>
              <a:gd name="connsiteY76" fmla="*/ 3019425 h 4100757"/>
              <a:gd name="connsiteX77" fmla="*/ 1554402 w 2063611"/>
              <a:gd name="connsiteY77" fmla="*/ 2995612 h 4100757"/>
              <a:gd name="connsiteX78" fmla="*/ 1672512 w 2063611"/>
              <a:gd name="connsiteY78" fmla="*/ 3023235 h 4100757"/>
              <a:gd name="connsiteX79" fmla="*/ 1741092 w 2063611"/>
              <a:gd name="connsiteY79" fmla="*/ 2988945 h 4100757"/>
              <a:gd name="connsiteX80" fmla="*/ 1886825 w 2063611"/>
              <a:gd name="connsiteY80" fmla="*/ 3002280 h 4100757"/>
              <a:gd name="connsiteX81" fmla="*/ 1881110 w 2063611"/>
              <a:gd name="connsiteY81" fmla="*/ 2937510 h 4100757"/>
              <a:gd name="connsiteX82" fmla="*/ 1957310 w 2063611"/>
              <a:gd name="connsiteY82" fmla="*/ 2940367 h 4100757"/>
              <a:gd name="connsiteX83" fmla="*/ 1941117 w 2063611"/>
              <a:gd name="connsiteY83" fmla="*/ 2906077 h 4100757"/>
              <a:gd name="connsiteX84" fmla="*/ 1836342 w 2063611"/>
              <a:gd name="connsiteY84" fmla="*/ 2846070 h 4100757"/>
              <a:gd name="connsiteX85" fmla="*/ 1876347 w 2063611"/>
              <a:gd name="connsiteY85" fmla="*/ 2811780 h 4100757"/>
              <a:gd name="connsiteX86" fmla="*/ 1902065 w 2063611"/>
              <a:gd name="connsiteY86" fmla="*/ 2783205 h 4100757"/>
              <a:gd name="connsiteX87" fmla="*/ 2024937 w 2063611"/>
              <a:gd name="connsiteY87" fmla="*/ 2750820 h 4100757"/>
              <a:gd name="connsiteX88" fmla="*/ 2029700 w 2063611"/>
              <a:gd name="connsiteY88" fmla="*/ 2704147 h 4100757"/>
              <a:gd name="connsiteX89" fmla="*/ 2001125 w 2063611"/>
              <a:gd name="connsiteY89" fmla="*/ 2663190 h 4100757"/>
              <a:gd name="connsiteX90" fmla="*/ 1936355 w 2063611"/>
              <a:gd name="connsiteY90" fmla="*/ 2638425 h 4100757"/>
              <a:gd name="connsiteX91" fmla="*/ 1785860 w 2063611"/>
              <a:gd name="connsiteY91" fmla="*/ 2644140 h 4100757"/>
              <a:gd name="connsiteX92" fmla="*/ 1490585 w 2063611"/>
              <a:gd name="connsiteY92" fmla="*/ 2531745 h 4100757"/>
              <a:gd name="connsiteX93" fmla="*/ 1584882 w 2063611"/>
              <a:gd name="connsiteY93" fmla="*/ 2527935 h 4100757"/>
              <a:gd name="connsiteX94" fmla="*/ 1817292 w 2063611"/>
              <a:gd name="connsiteY94" fmla="*/ 2559367 h 4100757"/>
              <a:gd name="connsiteX95" fmla="*/ 1931592 w 2063611"/>
              <a:gd name="connsiteY95" fmla="*/ 2442210 h 4100757"/>
              <a:gd name="connsiteX96" fmla="*/ 1993505 w 2063611"/>
              <a:gd name="connsiteY96" fmla="*/ 2409825 h 4100757"/>
              <a:gd name="connsiteX97" fmla="*/ 1985885 w 2063611"/>
              <a:gd name="connsiteY97" fmla="*/ 2380297 h 4100757"/>
              <a:gd name="connsiteX98" fmla="*/ 1542020 w 2063611"/>
              <a:gd name="connsiteY98" fmla="*/ 2321242 h 4100757"/>
              <a:gd name="connsiteX99" fmla="*/ 1547735 w 2063611"/>
              <a:gd name="connsiteY99" fmla="*/ 2275522 h 4100757"/>
              <a:gd name="connsiteX100" fmla="*/ 1816340 w 2063611"/>
              <a:gd name="connsiteY100" fmla="*/ 2284095 h 4100757"/>
              <a:gd name="connsiteX101" fmla="*/ 1987790 w 2063611"/>
              <a:gd name="connsiteY101" fmla="*/ 2151697 h 4100757"/>
              <a:gd name="connsiteX102" fmla="*/ 2006840 w 2063611"/>
              <a:gd name="connsiteY102" fmla="*/ 2117407 h 4100757"/>
              <a:gd name="connsiteX103" fmla="*/ 1692515 w 2063611"/>
              <a:gd name="connsiteY103" fmla="*/ 2054542 h 4100757"/>
              <a:gd name="connsiteX104" fmla="*/ 1801100 w 2063611"/>
              <a:gd name="connsiteY104" fmla="*/ 2020252 h 4100757"/>
              <a:gd name="connsiteX105" fmla="*/ 1829675 w 2063611"/>
              <a:gd name="connsiteY105" fmla="*/ 1993582 h 4100757"/>
              <a:gd name="connsiteX106" fmla="*/ 1868727 w 2063611"/>
              <a:gd name="connsiteY106" fmla="*/ 1927860 h 4100757"/>
              <a:gd name="connsiteX107" fmla="*/ 1593455 w 2063611"/>
              <a:gd name="connsiteY107" fmla="*/ 1862137 h 4100757"/>
              <a:gd name="connsiteX108" fmla="*/ 1816340 w 2063611"/>
              <a:gd name="connsiteY108" fmla="*/ 1730692 h 4100757"/>
              <a:gd name="connsiteX109" fmla="*/ 1584882 w 2063611"/>
              <a:gd name="connsiteY109" fmla="*/ 1722120 h 4100757"/>
              <a:gd name="connsiteX110" fmla="*/ 1632507 w 2063611"/>
              <a:gd name="connsiteY110" fmla="*/ 1685925 h 4100757"/>
              <a:gd name="connsiteX111" fmla="*/ 1641080 w 2063611"/>
              <a:gd name="connsiteY111" fmla="*/ 1644967 h 4100757"/>
              <a:gd name="connsiteX112" fmla="*/ 1430577 w 2063611"/>
              <a:gd name="connsiteY112" fmla="*/ 1605915 h 4100757"/>
              <a:gd name="connsiteX113" fmla="*/ 1512492 w 2063611"/>
              <a:gd name="connsiteY113" fmla="*/ 1549717 h 4100757"/>
              <a:gd name="connsiteX114" fmla="*/ 1690610 w 2063611"/>
              <a:gd name="connsiteY114" fmla="*/ 1452562 h 4100757"/>
              <a:gd name="connsiteX115" fmla="*/ 1532495 w 2063611"/>
              <a:gd name="connsiteY115" fmla="*/ 1428750 h 4100757"/>
              <a:gd name="connsiteX116" fmla="*/ 1513445 w 2063611"/>
              <a:gd name="connsiteY116" fmla="*/ 1381125 h 4100757"/>
              <a:gd name="connsiteX117" fmla="*/ 1275320 w 2063611"/>
              <a:gd name="connsiteY117" fmla="*/ 1353502 h 4100757"/>
              <a:gd name="connsiteX118" fmla="*/ 1561070 w 2063611"/>
              <a:gd name="connsiteY118" fmla="*/ 1321117 h 4100757"/>
              <a:gd name="connsiteX119" fmla="*/ 1586787 w 2063611"/>
              <a:gd name="connsiteY119" fmla="*/ 1202055 h 4100757"/>
              <a:gd name="connsiteX120" fmla="*/ 1433435 w 2063611"/>
              <a:gd name="connsiteY120" fmla="*/ 1143952 h 4100757"/>
              <a:gd name="connsiteX121" fmla="*/ 1120062 w 2063611"/>
              <a:gd name="connsiteY121" fmla="*/ 1087755 h 4100757"/>
              <a:gd name="connsiteX122" fmla="*/ 1302942 w 2063611"/>
              <a:gd name="connsiteY122" fmla="*/ 1102042 h 4100757"/>
              <a:gd name="connsiteX123" fmla="*/ 1399145 w 2063611"/>
              <a:gd name="connsiteY123" fmla="*/ 1087755 h 4100757"/>
              <a:gd name="connsiteX124" fmla="*/ 1501062 w 2063611"/>
              <a:gd name="connsiteY124" fmla="*/ 1033462 h 4100757"/>
              <a:gd name="connsiteX125" fmla="*/ 1524875 w 2063611"/>
              <a:gd name="connsiteY125" fmla="*/ 962025 h 4100757"/>
              <a:gd name="connsiteX126" fmla="*/ 1414385 w 2063611"/>
              <a:gd name="connsiteY126" fmla="*/ 931545 h 4100757"/>
              <a:gd name="connsiteX127" fmla="*/ 1147685 w 2063611"/>
              <a:gd name="connsiteY127" fmla="*/ 896302 h 4100757"/>
              <a:gd name="connsiteX128" fmla="*/ 1297227 w 2063611"/>
              <a:gd name="connsiteY128" fmla="*/ 877252 h 4100757"/>
              <a:gd name="connsiteX129" fmla="*/ 1344852 w 2063611"/>
              <a:gd name="connsiteY129" fmla="*/ 861060 h 4100757"/>
              <a:gd name="connsiteX130" fmla="*/ 1473440 w 2063611"/>
              <a:gd name="connsiteY130" fmla="*/ 824865 h 4100757"/>
              <a:gd name="connsiteX131" fmla="*/ 1356282 w 2063611"/>
              <a:gd name="connsiteY131" fmla="*/ 791527 h 4100757"/>
              <a:gd name="connsiteX132" fmla="*/ 1123872 w 2063611"/>
              <a:gd name="connsiteY132" fmla="*/ 748665 h 4100757"/>
              <a:gd name="connsiteX133" fmla="*/ 1012430 w 2063611"/>
              <a:gd name="connsiteY133" fmla="*/ 648652 h 4100757"/>
              <a:gd name="connsiteX134" fmla="*/ 1081010 w 2063611"/>
              <a:gd name="connsiteY134" fmla="*/ 666750 h 4100757"/>
              <a:gd name="connsiteX135" fmla="*/ 1237220 w 2063611"/>
              <a:gd name="connsiteY135" fmla="*/ 720090 h 4100757"/>
              <a:gd name="connsiteX136" fmla="*/ 1382000 w 2063611"/>
              <a:gd name="connsiteY136" fmla="*/ 660082 h 4100757"/>
              <a:gd name="connsiteX137" fmla="*/ 1167687 w 2063611"/>
              <a:gd name="connsiteY137" fmla="*/ 582930 h 4100757"/>
              <a:gd name="connsiteX138" fmla="*/ 1173402 w 2063611"/>
              <a:gd name="connsiteY138" fmla="*/ 506730 h 4100757"/>
              <a:gd name="connsiteX139" fmla="*/ 1221027 w 2063611"/>
              <a:gd name="connsiteY139" fmla="*/ 408622 h 4100757"/>
              <a:gd name="connsiteX140" fmla="*/ 1244840 w 2063611"/>
              <a:gd name="connsiteY140" fmla="*/ 291465 h 4100757"/>
              <a:gd name="connsiteX141" fmla="*/ 1028622 w 2063611"/>
              <a:gd name="connsiteY141" fmla="*/ 443865 h 4100757"/>
              <a:gd name="connsiteX142" fmla="*/ 1051482 w 2063611"/>
              <a:gd name="connsiteY142" fmla="*/ 315277 h 4100757"/>
              <a:gd name="connsiteX143" fmla="*/ 1045767 w 2063611"/>
              <a:gd name="connsiteY143" fmla="*/ 244792 h 4100757"/>
              <a:gd name="connsiteX144" fmla="*/ 1105775 w 2063611"/>
              <a:gd name="connsiteY144" fmla="*/ 204787 h 4100757"/>
              <a:gd name="connsiteX145" fmla="*/ 1057197 w 2063611"/>
              <a:gd name="connsiteY145" fmla="*/ 178117 h 4100757"/>
              <a:gd name="connsiteX146" fmla="*/ 984807 w 2063611"/>
              <a:gd name="connsiteY146" fmla="*/ 184785 h 4100757"/>
              <a:gd name="connsiteX147" fmla="*/ 989570 w 2063611"/>
              <a:gd name="connsiteY147" fmla="*/ 104775 h 4100757"/>
              <a:gd name="connsiteX148" fmla="*/ 941945 w 2063611"/>
              <a:gd name="connsiteY148" fmla="*/ 0 h 4100757"/>
              <a:gd name="connsiteX149" fmla="*/ 941945 w 2063611"/>
              <a:gd name="connsiteY149" fmla="*/ 0 h 4100757"/>
              <a:gd name="connsiteX150" fmla="*/ 941945 w 2063611"/>
              <a:gd name="connsiteY150" fmla="*/ 0 h 4100757"/>
              <a:gd name="connsiteX151" fmla="*/ 879080 w 2063611"/>
              <a:gd name="connsiteY151" fmla="*/ 280035 h 4100757"/>
              <a:gd name="connsiteX152" fmla="*/ 900987 w 2063611"/>
              <a:gd name="connsiteY152" fmla="*/ 320040 h 4100757"/>
              <a:gd name="connsiteX153" fmla="*/ 879080 w 2063611"/>
              <a:gd name="connsiteY153" fmla="*/ 280035 h 4100757"/>
              <a:gd name="connsiteX154" fmla="*/ 856220 w 2063611"/>
              <a:gd name="connsiteY154" fmla="*/ 397192 h 4100757"/>
              <a:gd name="connsiteX155" fmla="*/ 869555 w 2063611"/>
              <a:gd name="connsiteY155" fmla="*/ 428625 h 4100757"/>
              <a:gd name="connsiteX156" fmla="*/ 856220 w 2063611"/>
              <a:gd name="connsiteY156" fmla="*/ 397192 h 4100757"/>
              <a:gd name="connsiteX157" fmla="*/ 1109585 w 2063611"/>
              <a:gd name="connsiteY157" fmla="*/ 462915 h 4100757"/>
              <a:gd name="connsiteX158" fmla="*/ 1059102 w 2063611"/>
              <a:gd name="connsiteY158" fmla="*/ 503872 h 4100757"/>
              <a:gd name="connsiteX159" fmla="*/ 1109585 w 2063611"/>
              <a:gd name="connsiteY159" fmla="*/ 462915 h 4100757"/>
              <a:gd name="connsiteX160" fmla="*/ 1001952 w 2063611"/>
              <a:gd name="connsiteY160" fmla="*/ 577215 h 4100757"/>
              <a:gd name="connsiteX161" fmla="*/ 1021955 w 2063611"/>
              <a:gd name="connsiteY161" fmla="*/ 592455 h 4100757"/>
              <a:gd name="connsiteX162" fmla="*/ 1001952 w 2063611"/>
              <a:gd name="connsiteY162" fmla="*/ 577215 h 4100757"/>
              <a:gd name="connsiteX163" fmla="*/ 1001952 w 2063611"/>
              <a:gd name="connsiteY163" fmla="*/ 577215 h 4100757"/>
              <a:gd name="connsiteX164" fmla="*/ 1103870 w 2063611"/>
              <a:gd name="connsiteY164" fmla="*/ 596265 h 4100757"/>
              <a:gd name="connsiteX165" fmla="*/ 1103870 w 2063611"/>
              <a:gd name="connsiteY165" fmla="*/ 596265 h 4100757"/>
              <a:gd name="connsiteX166" fmla="*/ 1243887 w 2063611"/>
              <a:gd name="connsiteY166" fmla="*/ 625792 h 4100757"/>
              <a:gd name="connsiteX167" fmla="*/ 1243887 w 2063611"/>
              <a:gd name="connsiteY167" fmla="*/ 625792 h 4100757"/>
              <a:gd name="connsiteX168" fmla="*/ 1025765 w 2063611"/>
              <a:gd name="connsiteY168" fmla="*/ 753427 h 4100757"/>
              <a:gd name="connsiteX169" fmla="*/ 1021002 w 2063611"/>
              <a:gd name="connsiteY169" fmla="*/ 773430 h 4100757"/>
              <a:gd name="connsiteX170" fmla="*/ 1025765 w 2063611"/>
              <a:gd name="connsiteY170" fmla="*/ 753427 h 4100757"/>
              <a:gd name="connsiteX171" fmla="*/ 1025765 w 2063611"/>
              <a:gd name="connsiteY171" fmla="*/ 753427 h 4100757"/>
              <a:gd name="connsiteX172" fmla="*/ 954327 w 2063611"/>
              <a:gd name="connsiteY172" fmla="*/ 860107 h 4100757"/>
              <a:gd name="connsiteX173" fmla="*/ 954327 w 2063611"/>
              <a:gd name="connsiteY173" fmla="*/ 860107 h 4100757"/>
              <a:gd name="connsiteX174" fmla="*/ 1029575 w 2063611"/>
              <a:gd name="connsiteY174" fmla="*/ 877252 h 4100757"/>
              <a:gd name="connsiteX175" fmla="*/ 1029575 w 2063611"/>
              <a:gd name="connsiteY175" fmla="*/ 877252 h 4100757"/>
              <a:gd name="connsiteX176" fmla="*/ 914322 w 2063611"/>
              <a:gd name="connsiteY176" fmla="*/ 881062 h 4100757"/>
              <a:gd name="connsiteX177" fmla="*/ 914322 w 2063611"/>
              <a:gd name="connsiteY177" fmla="*/ 881062 h 4100757"/>
              <a:gd name="connsiteX178" fmla="*/ 867650 w 2063611"/>
              <a:gd name="connsiteY178" fmla="*/ 897255 h 4100757"/>
              <a:gd name="connsiteX179" fmla="*/ 867650 w 2063611"/>
              <a:gd name="connsiteY179" fmla="*/ 897255 h 4100757"/>
              <a:gd name="connsiteX180" fmla="*/ 674292 w 2063611"/>
              <a:gd name="connsiteY180" fmla="*/ 897255 h 4100757"/>
              <a:gd name="connsiteX181" fmla="*/ 770495 w 2063611"/>
              <a:gd name="connsiteY181" fmla="*/ 939165 h 4100757"/>
              <a:gd name="connsiteX182" fmla="*/ 674292 w 2063611"/>
              <a:gd name="connsiteY182" fmla="*/ 897255 h 4100757"/>
              <a:gd name="connsiteX183" fmla="*/ 1525827 w 2063611"/>
              <a:gd name="connsiteY183" fmla="*/ 1320165 h 4100757"/>
              <a:gd name="connsiteX184" fmla="*/ 1525827 w 2063611"/>
              <a:gd name="connsiteY184" fmla="*/ 1320165 h 4100757"/>
              <a:gd name="connsiteX185" fmla="*/ 750492 w 2063611"/>
              <a:gd name="connsiteY185" fmla="*/ 1416367 h 4100757"/>
              <a:gd name="connsiteX186" fmla="*/ 750492 w 2063611"/>
              <a:gd name="connsiteY186" fmla="*/ 1416367 h 4100757"/>
              <a:gd name="connsiteX187" fmla="*/ 1551545 w 2063611"/>
              <a:gd name="connsiteY187" fmla="*/ 1757362 h 4100757"/>
              <a:gd name="connsiteX188" fmla="*/ 1551545 w 2063611"/>
              <a:gd name="connsiteY188" fmla="*/ 1757362 h 4100757"/>
              <a:gd name="connsiteX189" fmla="*/ 1759190 w 2063611"/>
              <a:gd name="connsiteY189" fmla="*/ 1800225 h 4100757"/>
              <a:gd name="connsiteX190" fmla="*/ 1759190 w 2063611"/>
              <a:gd name="connsiteY190" fmla="*/ 1800225 h 4100757"/>
              <a:gd name="connsiteX191" fmla="*/ 1762047 w 2063611"/>
              <a:gd name="connsiteY191" fmla="*/ 1999297 h 4100757"/>
              <a:gd name="connsiteX192" fmla="*/ 1762047 w 2063611"/>
              <a:gd name="connsiteY192" fmla="*/ 1999297 h 4100757"/>
              <a:gd name="connsiteX193" fmla="*/ 144702 w 2063611"/>
              <a:gd name="connsiteY193" fmla="*/ 2322195 h 4100757"/>
              <a:gd name="connsiteX194" fmla="*/ 144702 w 2063611"/>
              <a:gd name="connsiteY194" fmla="*/ 2322195 h 4100757"/>
              <a:gd name="connsiteX195" fmla="*/ 294245 w 2063611"/>
              <a:gd name="connsiteY195" fmla="*/ 2390775 h 4100757"/>
              <a:gd name="connsiteX196" fmla="*/ 461885 w 2063611"/>
              <a:gd name="connsiteY196" fmla="*/ 2419350 h 4100757"/>
              <a:gd name="connsiteX197" fmla="*/ 294245 w 2063611"/>
              <a:gd name="connsiteY197" fmla="*/ 2390775 h 4100757"/>
              <a:gd name="connsiteX198" fmla="*/ 510462 w 2063611"/>
              <a:gd name="connsiteY198" fmla="*/ 2399347 h 4100757"/>
              <a:gd name="connsiteX199" fmla="*/ 510462 w 2063611"/>
              <a:gd name="connsiteY199" fmla="*/ 2399347 h 4100757"/>
              <a:gd name="connsiteX200" fmla="*/ 416165 w 2063611"/>
              <a:gd name="connsiteY200" fmla="*/ 2728912 h 4100757"/>
              <a:gd name="connsiteX201" fmla="*/ 416165 w 2063611"/>
              <a:gd name="connsiteY201" fmla="*/ 2728912 h 41007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</a:cxnLst>
            <a:rect l="l" t="t" r="r" b="b"/>
            <a:pathLst>
              <a:path w="2063611" h="4100757">
                <a:moveTo>
                  <a:pt x="941945" y="0"/>
                </a:moveTo>
                <a:cubicBezTo>
                  <a:pt x="931467" y="55245"/>
                  <a:pt x="965757" y="193357"/>
                  <a:pt x="876222" y="98107"/>
                </a:cubicBezTo>
                <a:cubicBezTo>
                  <a:pt x="863840" y="98107"/>
                  <a:pt x="985760" y="307657"/>
                  <a:pt x="901940" y="231457"/>
                </a:cubicBezTo>
                <a:cubicBezTo>
                  <a:pt x="891462" y="164782"/>
                  <a:pt x="856220" y="167640"/>
                  <a:pt x="826692" y="186690"/>
                </a:cubicBezTo>
                <a:cubicBezTo>
                  <a:pt x="725727" y="147637"/>
                  <a:pt x="851457" y="278130"/>
                  <a:pt x="810500" y="294322"/>
                </a:cubicBezTo>
                <a:cubicBezTo>
                  <a:pt x="888605" y="294322"/>
                  <a:pt x="862887" y="349567"/>
                  <a:pt x="802880" y="320992"/>
                </a:cubicBezTo>
                <a:cubicBezTo>
                  <a:pt x="899082" y="452437"/>
                  <a:pt x="679055" y="340995"/>
                  <a:pt x="677150" y="374332"/>
                </a:cubicBezTo>
                <a:cubicBezTo>
                  <a:pt x="770495" y="414337"/>
                  <a:pt x="615237" y="403860"/>
                  <a:pt x="696200" y="443865"/>
                </a:cubicBezTo>
                <a:cubicBezTo>
                  <a:pt x="826692" y="489585"/>
                  <a:pt x="608570" y="498157"/>
                  <a:pt x="707630" y="532447"/>
                </a:cubicBezTo>
                <a:cubicBezTo>
                  <a:pt x="754302" y="548640"/>
                  <a:pt x="853362" y="510540"/>
                  <a:pt x="820977" y="566737"/>
                </a:cubicBezTo>
                <a:cubicBezTo>
                  <a:pt x="882890" y="561022"/>
                  <a:pt x="880032" y="609600"/>
                  <a:pt x="940040" y="570547"/>
                </a:cubicBezTo>
                <a:cubicBezTo>
                  <a:pt x="970520" y="705802"/>
                  <a:pt x="673340" y="527685"/>
                  <a:pt x="724775" y="611505"/>
                </a:cubicBezTo>
                <a:cubicBezTo>
                  <a:pt x="662862" y="614362"/>
                  <a:pt x="568565" y="518160"/>
                  <a:pt x="523797" y="594360"/>
                </a:cubicBezTo>
                <a:cubicBezTo>
                  <a:pt x="389495" y="604837"/>
                  <a:pt x="556182" y="648652"/>
                  <a:pt x="590472" y="641985"/>
                </a:cubicBezTo>
                <a:cubicBezTo>
                  <a:pt x="479982" y="730567"/>
                  <a:pt x="734300" y="607695"/>
                  <a:pt x="621905" y="681037"/>
                </a:cubicBezTo>
                <a:cubicBezTo>
                  <a:pt x="640955" y="772477"/>
                  <a:pt x="827645" y="614362"/>
                  <a:pt x="707630" y="721042"/>
                </a:cubicBezTo>
                <a:cubicBezTo>
                  <a:pt x="755255" y="778192"/>
                  <a:pt x="930515" y="652462"/>
                  <a:pt x="940040" y="681990"/>
                </a:cubicBezTo>
                <a:cubicBezTo>
                  <a:pt x="877175" y="777240"/>
                  <a:pt x="757160" y="778192"/>
                  <a:pt x="667625" y="751522"/>
                </a:cubicBezTo>
                <a:cubicBezTo>
                  <a:pt x="727632" y="814387"/>
                  <a:pt x="563802" y="732472"/>
                  <a:pt x="520940" y="781050"/>
                </a:cubicBezTo>
                <a:cubicBezTo>
                  <a:pt x="460932" y="782002"/>
                  <a:pt x="529512" y="829627"/>
                  <a:pt x="523797" y="839152"/>
                </a:cubicBezTo>
                <a:cubicBezTo>
                  <a:pt x="591425" y="858202"/>
                  <a:pt x="701915" y="927735"/>
                  <a:pt x="561897" y="905827"/>
                </a:cubicBezTo>
                <a:cubicBezTo>
                  <a:pt x="500937" y="904875"/>
                  <a:pt x="595235" y="1015365"/>
                  <a:pt x="495222" y="951547"/>
                </a:cubicBezTo>
                <a:cubicBezTo>
                  <a:pt x="444740" y="923925"/>
                  <a:pt x="472362" y="1000125"/>
                  <a:pt x="402830" y="965835"/>
                </a:cubicBezTo>
                <a:cubicBezTo>
                  <a:pt x="339965" y="981075"/>
                  <a:pt x="502842" y="1050607"/>
                  <a:pt x="539990" y="1060132"/>
                </a:cubicBezTo>
                <a:cubicBezTo>
                  <a:pt x="612380" y="1058227"/>
                  <a:pt x="686675" y="1182052"/>
                  <a:pt x="722870" y="1148715"/>
                </a:cubicBezTo>
                <a:cubicBezTo>
                  <a:pt x="629525" y="1226820"/>
                  <a:pt x="505700" y="1155382"/>
                  <a:pt x="401877" y="1197292"/>
                </a:cubicBezTo>
                <a:cubicBezTo>
                  <a:pt x="359015" y="1230630"/>
                  <a:pt x="510462" y="1297305"/>
                  <a:pt x="523797" y="1303020"/>
                </a:cubicBezTo>
                <a:cubicBezTo>
                  <a:pt x="674292" y="1369695"/>
                  <a:pt x="337107" y="1298257"/>
                  <a:pt x="359015" y="1358265"/>
                </a:cubicBezTo>
                <a:cubicBezTo>
                  <a:pt x="451407" y="1413510"/>
                  <a:pt x="534275" y="1483995"/>
                  <a:pt x="630477" y="1405890"/>
                </a:cubicBezTo>
                <a:cubicBezTo>
                  <a:pt x="662862" y="1429702"/>
                  <a:pt x="572375" y="1422082"/>
                  <a:pt x="610475" y="1480185"/>
                </a:cubicBezTo>
                <a:cubicBezTo>
                  <a:pt x="515225" y="1524000"/>
                  <a:pt x="333297" y="1530667"/>
                  <a:pt x="279005" y="1581150"/>
                </a:cubicBezTo>
                <a:cubicBezTo>
                  <a:pt x="358062" y="1657350"/>
                  <a:pt x="444740" y="1665922"/>
                  <a:pt x="543800" y="1681162"/>
                </a:cubicBezTo>
                <a:cubicBezTo>
                  <a:pt x="595235" y="1662112"/>
                  <a:pt x="575232" y="1646872"/>
                  <a:pt x="620000" y="1659255"/>
                </a:cubicBezTo>
                <a:cubicBezTo>
                  <a:pt x="657147" y="1679257"/>
                  <a:pt x="685722" y="1605915"/>
                  <a:pt x="727632" y="1655445"/>
                </a:cubicBezTo>
                <a:cubicBezTo>
                  <a:pt x="682865" y="1703070"/>
                  <a:pt x="445692" y="1695450"/>
                  <a:pt x="597140" y="1752600"/>
                </a:cubicBezTo>
                <a:cubicBezTo>
                  <a:pt x="472362" y="1787842"/>
                  <a:pt x="337107" y="1760220"/>
                  <a:pt x="210425" y="1787842"/>
                </a:cubicBezTo>
                <a:cubicBezTo>
                  <a:pt x="136130" y="1821180"/>
                  <a:pt x="297102" y="1813560"/>
                  <a:pt x="207567" y="1855470"/>
                </a:cubicBezTo>
                <a:cubicBezTo>
                  <a:pt x="168515" y="1903095"/>
                  <a:pt x="354252" y="1852612"/>
                  <a:pt x="328535" y="1906905"/>
                </a:cubicBezTo>
                <a:cubicBezTo>
                  <a:pt x="389495" y="1896427"/>
                  <a:pt x="418070" y="1922145"/>
                  <a:pt x="465695" y="1909762"/>
                </a:cubicBezTo>
                <a:cubicBezTo>
                  <a:pt x="461885" y="1975485"/>
                  <a:pt x="535227" y="1887855"/>
                  <a:pt x="546657" y="1945957"/>
                </a:cubicBezTo>
                <a:cubicBezTo>
                  <a:pt x="608570" y="1936432"/>
                  <a:pt x="701915" y="1974532"/>
                  <a:pt x="595235" y="1997392"/>
                </a:cubicBezTo>
                <a:cubicBezTo>
                  <a:pt x="481887" y="2025967"/>
                  <a:pt x="371397" y="2014537"/>
                  <a:pt x="268527" y="2017395"/>
                </a:cubicBezTo>
                <a:cubicBezTo>
                  <a:pt x="201852" y="1994535"/>
                  <a:pt x="110412" y="2011680"/>
                  <a:pt x="229475" y="2042160"/>
                </a:cubicBezTo>
                <a:cubicBezTo>
                  <a:pt x="325677" y="2053590"/>
                  <a:pt x="138035" y="2061210"/>
                  <a:pt x="255192" y="2085022"/>
                </a:cubicBezTo>
                <a:cubicBezTo>
                  <a:pt x="273290" y="2141220"/>
                  <a:pt x="374255" y="2096452"/>
                  <a:pt x="413307" y="2144077"/>
                </a:cubicBezTo>
                <a:cubicBezTo>
                  <a:pt x="501890" y="2101215"/>
                  <a:pt x="383780" y="2187892"/>
                  <a:pt x="473315" y="2166937"/>
                </a:cubicBezTo>
                <a:cubicBezTo>
                  <a:pt x="568565" y="2185035"/>
                  <a:pt x="317105" y="2260282"/>
                  <a:pt x="262812" y="2221230"/>
                </a:cubicBezTo>
                <a:cubicBezTo>
                  <a:pt x="206615" y="2225040"/>
                  <a:pt x="136130" y="2223135"/>
                  <a:pt x="98982" y="2243137"/>
                </a:cubicBezTo>
                <a:cubicBezTo>
                  <a:pt x="198995" y="2288857"/>
                  <a:pt x="-72468" y="2227897"/>
                  <a:pt x="38022" y="2283142"/>
                </a:cubicBezTo>
                <a:cubicBezTo>
                  <a:pt x="105650" y="2283142"/>
                  <a:pt x="118032" y="2291715"/>
                  <a:pt x="77075" y="2346007"/>
                </a:cubicBezTo>
                <a:cubicBezTo>
                  <a:pt x="108507" y="2402205"/>
                  <a:pt x="314247" y="2380297"/>
                  <a:pt x="196137" y="2437447"/>
                </a:cubicBezTo>
                <a:cubicBezTo>
                  <a:pt x="139940" y="2433637"/>
                  <a:pt x="58025" y="2466975"/>
                  <a:pt x="165657" y="2471737"/>
                </a:cubicBezTo>
                <a:cubicBezTo>
                  <a:pt x="250430" y="2448877"/>
                  <a:pt x="91362" y="2539365"/>
                  <a:pt x="194232" y="2512695"/>
                </a:cubicBezTo>
                <a:cubicBezTo>
                  <a:pt x="224712" y="2559367"/>
                  <a:pt x="277100" y="2521267"/>
                  <a:pt x="294245" y="2551747"/>
                </a:cubicBezTo>
                <a:cubicBezTo>
                  <a:pt x="365682" y="2586037"/>
                  <a:pt x="99935" y="2566035"/>
                  <a:pt x="69455" y="2582227"/>
                </a:cubicBezTo>
                <a:cubicBezTo>
                  <a:pt x="172325" y="2621280"/>
                  <a:pt x="-72468" y="2625090"/>
                  <a:pt x="51357" y="2652712"/>
                </a:cubicBezTo>
                <a:cubicBezTo>
                  <a:pt x="93267" y="2642235"/>
                  <a:pt x="176135" y="2627947"/>
                  <a:pt x="103745" y="2686050"/>
                </a:cubicBezTo>
                <a:cubicBezTo>
                  <a:pt x="159942" y="2667000"/>
                  <a:pt x="189470" y="2704147"/>
                  <a:pt x="207567" y="2720340"/>
                </a:cubicBezTo>
                <a:cubicBezTo>
                  <a:pt x="239952" y="2692717"/>
                  <a:pt x="290435" y="2693670"/>
                  <a:pt x="255192" y="2748915"/>
                </a:cubicBezTo>
                <a:cubicBezTo>
                  <a:pt x="311390" y="2726055"/>
                  <a:pt x="379970" y="2644140"/>
                  <a:pt x="351395" y="2726055"/>
                </a:cubicBezTo>
                <a:cubicBezTo>
                  <a:pt x="463790" y="2687955"/>
                  <a:pt x="292340" y="2796540"/>
                  <a:pt x="247572" y="2751772"/>
                </a:cubicBezTo>
                <a:cubicBezTo>
                  <a:pt x="157085" y="2739390"/>
                  <a:pt x="86600" y="2766060"/>
                  <a:pt x="38022" y="2799397"/>
                </a:cubicBezTo>
                <a:cubicBezTo>
                  <a:pt x="154227" y="2793682"/>
                  <a:pt x="-90566" y="2875597"/>
                  <a:pt x="38975" y="2858452"/>
                </a:cubicBezTo>
                <a:cubicBezTo>
                  <a:pt x="113270" y="2826067"/>
                  <a:pt x="80885" y="2855595"/>
                  <a:pt x="81837" y="2887980"/>
                </a:cubicBezTo>
                <a:cubicBezTo>
                  <a:pt x="125652" y="2867977"/>
                  <a:pt x="86600" y="2935605"/>
                  <a:pt x="148512" y="2895600"/>
                </a:cubicBezTo>
                <a:cubicBezTo>
                  <a:pt x="202805" y="2917507"/>
                  <a:pt x="273290" y="2897505"/>
                  <a:pt x="336155" y="2907030"/>
                </a:cubicBezTo>
                <a:cubicBezTo>
                  <a:pt x="267575" y="2903220"/>
                  <a:pt x="160895" y="2973705"/>
                  <a:pt x="294245" y="2948940"/>
                </a:cubicBezTo>
                <a:cubicBezTo>
                  <a:pt x="202805" y="3000375"/>
                  <a:pt x="307580" y="3006090"/>
                  <a:pt x="354252" y="2973705"/>
                </a:cubicBezTo>
                <a:cubicBezTo>
                  <a:pt x="295197" y="3078480"/>
                  <a:pt x="498080" y="3010852"/>
                  <a:pt x="504747" y="3022282"/>
                </a:cubicBezTo>
                <a:cubicBezTo>
                  <a:pt x="494270" y="3097530"/>
                  <a:pt x="605712" y="2946082"/>
                  <a:pt x="596187" y="3050857"/>
                </a:cubicBezTo>
                <a:cubicBezTo>
                  <a:pt x="685722" y="3021330"/>
                  <a:pt x="757160" y="3004185"/>
                  <a:pt x="818120" y="2947035"/>
                </a:cubicBezTo>
                <a:cubicBezTo>
                  <a:pt x="860982" y="2994660"/>
                  <a:pt x="950415" y="2831003"/>
                  <a:pt x="950517" y="2920365"/>
                </a:cubicBezTo>
                <a:cubicBezTo>
                  <a:pt x="960495" y="3725293"/>
                  <a:pt x="886597" y="4082591"/>
                  <a:pt x="917943" y="4088766"/>
                </a:cubicBezTo>
                <a:cubicBezTo>
                  <a:pt x="991367" y="4092141"/>
                  <a:pt x="1083388" y="4103373"/>
                  <a:pt x="1156184" y="4100199"/>
                </a:cubicBezTo>
                <a:cubicBezTo>
                  <a:pt x="1212334" y="4095178"/>
                  <a:pt x="1120922" y="3658341"/>
                  <a:pt x="1112442" y="3013710"/>
                </a:cubicBezTo>
                <a:cubicBezTo>
                  <a:pt x="1103425" y="2909998"/>
                  <a:pt x="1158162" y="2987992"/>
                  <a:pt x="1184832" y="2989897"/>
                </a:cubicBezTo>
                <a:cubicBezTo>
                  <a:pt x="1251507" y="3060382"/>
                  <a:pt x="1385810" y="3033712"/>
                  <a:pt x="1461057" y="3019425"/>
                </a:cubicBezTo>
                <a:cubicBezTo>
                  <a:pt x="1450580" y="2954655"/>
                  <a:pt x="1522017" y="3003232"/>
                  <a:pt x="1554402" y="2995612"/>
                </a:cubicBezTo>
                <a:cubicBezTo>
                  <a:pt x="1586787" y="3031807"/>
                  <a:pt x="1650605" y="3034665"/>
                  <a:pt x="1672512" y="3023235"/>
                </a:cubicBezTo>
                <a:cubicBezTo>
                  <a:pt x="1728710" y="3063240"/>
                  <a:pt x="1682990" y="2899410"/>
                  <a:pt x="1741092" y="2988945"/>
                </a:cubicBezTo>
                <a:cubicBezTo>
                  <a:pt x="1783002" y="3012757"/>
                  <a:pt x="1863965" y="2987040"/>
                  <a:pt x="1886825" y="3002280"/>
                </a:cubicBezTo>
                <a:cubicBezTo>
                  <a:pt x="1882062" y="2952750"/>
                  <a:pt x="1938260" y="2977515"/>
                  <a:pt x="1881110" y="2937510"/>
                </a:cubicBezTo>
                <a:cubicBezTo>
                  <a:pt x="1898255" y="2935605"/>
                  <a:pt x="2024937" y="2992755"/>
                  <a:pt x="1957310" y="2940367"/>
                </a:cubicBezTo>
                <a:cubicBezTo>
                  <a:pt x="2072562" y="2943225"/>
                  <a:pt x="2029700" y="2892742"/>
                  <a:pt x="1941117" y="2906077"/>
                </a:cubicBezTo>
                <a:cubicBezTo>
                  <a:pt x="1876347" y="2900362"/>
                  <a:pt x="1760142" y="2866072"/>
                  <a:pt x="1836342" y="2846070"/>
                </a:cubicBezTo>
                <a:cubicBezTo>
                  <a:pt x="1852535" y="2829877"/>
                  <a:pt x="1943975" y="2846070"/>
                  <a:pt x="1876347" y="2811780"/>
                </a:cubicBezTo>
                <a:cubicBezTo>
                  <a:pt x="1922067" y="2832735"/>
                  <a:pt x="1987790" y="2783205"/>
                  <a:pt x="1902065" y="2783205"/>
                </a:cubicBezTo>
                <a:cubicBezTo>
                  <a:pt x="1955405" y="2777490"/>
                  <a:pt x="1953500" y="2727960"/>
                  <a:pt x="2024937" y="2750820"/>
                </a:cubicBezTo>
                <a:cubicBezTo>
                  <a:pt x="1939212" y="2715577"/>
                  <a:pt x="1995410" y="2716530"/>
                  <a:pt x="2029700" y="2704147"/>
                </a:cubicBezTo>
                <a:cubicBezTo>
                  <a:pt x="1964930" y="2699385"/>
                  <a:pt x="1877300" y="2667000"/>
                  <a:pt x="2001125" y="2663190"/>
                </a:cubicBezTo>
                <a:cubicBezTo>
                  <a:pt x="2124950" y="2613660"/>
                  <a:pt x="1975407" y="2637472"/>
                  <a:pt x="1936355" y="2638425"/>
                </a:cubicBezTo>
                <a:cubicBezTo>
                  <a:pt x="2002077" y="2557462"/>
                  <a:pt x="1837295" y="2673667"/>
                  <a:pt x="1785860" y="2644140"/>
                </a:cubicBezTo>
                <a:cubicBezTo>
                  <a:pt x="1696325" y="2650807"/>
                  <a:pt x="1494395" y="2563177"/>
                  <a:pt x="1490585" y="2531745"/>
                </a:cubicBezTo>
                <a:cubicBezTo>
                  <a:pt x="1521065" y="2526030"/>
                  <a:pt x="1613457" y="2601277"/>
                  <a:pt x="1584882" y="2527935"/>
                </a:cubicBezTo>
                <a:cubicBezTo>
                  <a:pt x="1675370" y="2606992"/>
                  <a:pt x="1727757" y="2465070"/>
                  <a:pt x="1817292" y="2559367"/>
                </a:cubicBezTo>
                <a:cubicBezTo>
                  <a:pt x="1696325" y="2420302"/>
                  <a:pt x="2127807" y="2518410"/>
                  <a:pt x="1931592" y="2442210"/>
                </a:cubicBezTo>
                <a:cubicBezTo>
                  <a:pt x="1908732" y="2429827"/>
                  <a:pt x="2158287" y="2442210"/>
                  <a:pt x="1993505" y="2409825"/>
                </a:cubicBezTo>
                <a:cubicBezTo>
                  <a:pt x="1938260" y="2416492"/>
                  <a:pt x="2070657" y="2367915"/>
                  <a:pt x="1985885" y="2380297"/>
                </a:cubicBezTo>
                <a:cubicBezTo>
                  <a:pt x="1833485" y="2366010"/>
                  <a:pt x="1698230" y="2375535"/>
                  <a:pt x="1542020" y="2321242"/>
                </a:cubicBezTo>
                <a:cubicBezTo>
                  <a:pt x="1443912" y="2301240"/>
                  <a:pt x="1454390" y="2249805"/>
                  <a:pt x="1547735" y="2275522"/>
                </a:cubicBezTo>
                <a:cubicBezTo>
                  <a:pt x="1666797" y="2304097"/>
                  <a:pt x="1704897" y="2283142"/>
                  <a:pt x="1816340" y="2284095"/>
                </a:cubicBezTo>
                <a:cubicBezTo>
                  <a:pt x="1841105" y="2205990"/>
                  <a:pt x="2096375" y="2253615"/>
                  <a:pt x="1987790" y="2151697"/>
                </a:cubicBezTo>
                <a:cubicBezTo>
                  <a:pt x="2044940" y="2120265"/>
                  <a:pt x="2115425" y="2104072"/>
                  <a:pt x="2006840" y="2117407"/>
                </a:cubicBezTo>
                <a:cubicBezTo>
                  <a:pt x="1903017" y="2114550"/>
                  <a:pt x="1779192" y="2103120"/>
                  <a:pt x="1692515" y="2054542"/>
                </a:cubicBezTo>
                <a:cubicBezTo>
                  <a:pt x="1714422" y="2004060"/>
                  <a:pt x="1866822" y="2088832"/>
                  <a:pt x="1801100" y="2020252"/>
                </a:cubicBezTo>
                <a:cubicBezTo>
                  <a:pt x="1838247" y="2025967"/>
                  <a:pt x="1907780" y="2008822"/>
                  <a:pt x="1829675" y="1993582"/>
                </a:cubicBezTo>
                <a:cubicBezTo>
                  <a:pt x="1898255" y="1987867"/>
                  <a:pt x="2011602" y="1875472"/>
                  <a:pt x="1868727" y="1927860"/>
                </a:cubicBezTo>
                <a:cubicBezTo>
                  <a:pt x="1796337" y="1884997"/>
                  <a:pt x="1598217" y="1955482"/>
                  <a:pt x="1593455" y="1862137"/>
                </a:cubicBezTo>
                <a:cubicBezTo>
                  <a:pt x="1698230" y="1882140"/>
                  <a:pt x="1812530" y="1864995"/>
                  <a:pt x="1816340" y="1730692"/>
                </a:cubicBezTo>
                <a:cubicBezTo>
                  <a:pt x="1743950" y="1740217"/>
                  <a:pt x="1631555" y="1806892"/>
                  <a:pt x="1584882" y="1722120"/>
                </a:cubicBezTo>
                <a:cubicBezTo>
                  <a:pt x="1616315" y="1743075"/>
                  <a:pt x="1682990" y="1727835"/>
                  <a:pt x="1632507" y="1685925"/>
                </a:cubicBezTo>
                <a:cubicBezTo>
                  <a:pt x="1687752" y="1697355"/>
                  <a:pt x="1716327" y="1596390"/>
                  <a:pt x="1641080" y="1644967"/>
                </a:cubicBezTo>
                <a:cubicBezTo>
                  <a:pt x="1584882" y="1655445"/>
                  <a:pt x="1383905" y="1659255"/>
                  <a:pt x="1430577" y="1605915"/>
                </a:cubicBezTo>
                <a:cubicBezTo>
                  <a:pt x="1482965" y="1624012"/>
                  <a:pt x="1604885" y="1600200"/>
                  <a:pt x="1512492" y="1549717"/>
                </a:cubicBezTo>
                <a:cubicBezTo>
                  <a:pt x="1577262" y="1572577"/>
                  <a:pt x="1712517" y="1499235"/>
                  <a:pt x="1690610" y="1452562"/>
                </a:cubicBezTo>
                <a:cubicBezTo>
                  <a:pt x="1642985" y="1399222"/>
                  <a:pt x="1582977" y="1438275"/>
                  <a:pt x="1532495" y="1428750"/>
                </a:cubicBezTo>
                <a:cubicBezTo>
                  <a:pt x="1596312" y="1386840"/>
                  <a:pt x="1531542" y="1413510"/>
                  <a:pt x="1513445" y="1381125"/>
                </a:cubicBezTo>
                <a:cubicBezTo>
                  <a:pt x="1463915" y="1472565"/>
                  <a:pt x="1230552" y="1384935"/>
                  <a:pt x="1275320" y="1353502"/>
                </a:cubicBezTo>
                <a:cubicBezTo>
                  <a:pt x="1382952" y="1353502"/>
                  <a:pt x="1462010" y="1350645"/>
                  <a:pt x="1561070" y="1321117"/>
                </a:cubicBezTo>
                <a:cubicBezTo>
                  <a:pt x="1533447" y="1248727"/>
                  <a:pt x="1739187" y="1218247"/>
                  <a:pt x="1586787" y="1202055"/>
                </a:cubicBezTo>
                <a:cubicBezTo>
                  <a:pt x="1553450" y="1132522"/>
                  <a:pt x="1399145" y="1257300"/>
                  <a:pt x="1433435" y="1143952"/>
                </a:cubicBezTo>
                <a:cubicBezTo>
                  <a:pt x="1341042" y="1217295"/>
                  <a:pt x="1141970" y="1132522"/>
                  <a:pt x="1120062" y="1087755"/>
                </a:cubicBezTo>
                <a:cubicBezTo>
                  <a:pt x="1207692" y="1115377"/>
                  <a:pt x="1229600" y="1084897"/>
                  <a:pt x="1302942" y="1102042"/>
                </a:cubicBezTo>
                <a:cubicBezTo>
                  <a:pt x="1293417" y="1071562"/>
                  <a:pt x="1368665" y="1159192"/>
                  <a:pt x="1399145" y="1087755"/>
                </a:cubicBezTo>
                <a:cubicBezTo>
                  <a:pt x="1472487" y="1084897"/>
                  <a:pt x="1417242" y="977265"/>
                  <a:pt x="1501062" y="1033462"/>
                </a:cubicBezTo>
                <a:cubicBezTo>
                  <a:pt x="1522017" y="986790"/>
                  <a:pt x="1640127" y="962977"/>
                  <a:pt x="1524875" y="962025"/>
                </a:cubicBezTo>
                <a:cubicBezTo>
                  <a:pt x="1491537" y="929640"/>
                  <a:pt x="1420100" y="1001077"/>
                  <a:pt x="1414385" y="931545"/>
                </a:cubicBezTo>
                <a:cubicBezTo>
                  <a:pt x="1335327" y="1004887"/>
                  <a:pt x="1196262" y="983932"/>
                  <a:pt x="1147685" y="896302"/>
                </a:cubicBezTo>
                <a:cubicBezTo>
                  <a:pt x="1192452" y="892492"/>
                  <a:pt x="1298180" y="960120"/>
                  <a:pt x="1297227" y="877252"/>
                </a:cubicBezTo>
                <a:cubicBezTo>
                  <a:pt x="1341042" y="921067"/>
                  <a:pt x="1435340" y="907732"/>
                  <a:pt x="1344852" y="861060"/>
                </a:cubicBezTo>
                <a:cubicBezTo>
                  <a:pt x="1404860" y="904875"/>
                  <a:pt x="1482965" y="863917"/>
                  <a:pt x="1473440" y="824865"/>
                </a:cubicBezTo>
                <a:cubicBezTo>
                  <a:pt x="1618220" y="807720"/>
                  <a:pt x="1400097" y="756285"/>
                  <a:pt x="1356282" y="791527"/>
                </a:cubicBezTo>
                <a:cubicBezTo>
                  <a:pt x="1302942" y="677227"/>
                  <a:pt x="1151495" y="842010"/>
                  <a:pt x="1123872" y="748665"/>
                </a:cubicBezTo>
                <a:cubicBezTo>
                  <a:pt x="1095297" y="733425"/>
                  <a:pt x="949565" y="670560"/>
                  <a:pt x="1012430" y="648652"/>
                </a:cubicBezTo>
                <a:cubicBezTo>
                  <a:pt x="1021955" y="691515"/>
                  <a:pt x="1084820" y="745807"/>
                  <a:pt x="1081010" y="666750"/>
                </a:cubicBezTo>
                <a:cubicBezTo>
                  <a:pt x="1117205" y="771525"/>
                  <a:pt x="1180070" y="632460"/>
                  <a:pt x="1237220" y="720090"/>
                </a:cubicBezTo>
                <a:cubicBezTo>
                  <a:pt x="1263890" y="662940"/>
                  <a:pt x="1355330" y="741045"/>
                  <a:pt x="1382000" y="660082"/>
                </a:cubicBezTo>
                <a:cubicBezTo>
                  <a:pt x="1328660" y="617220"/>
                  <a:pt x="1179117" y="571500"/>
                  <a:pt x="1167687" y="582930"/>
                </a:cubicBezTo>
                <a:cubicBezTo>
                  <a:pt x="1222932" y="536257"/>
                  <a:pt x="1266747" y="519112"/>
                  <a:pt x="1173402" y="506730"/>
                </a:cubicBezTo>
                <a:cubicBezTo>
                  <a:pt x="1161972" y="472440"/>
                  <a:pt x="1349615" y="455295"/>
                  <a:pt x="1221027" y="408622"/>
                </a:cubicBezTo>
                <a:cubicBezTo>
                  <a:pt x="1315325" y="374332"/>
                  <a:pt x="1189595" y="341947"/>
                  <a:pt x="1244840" y="291465"/>
                </a:cubicBezTo>
                <a:cubicBezTo>
                  <a:pt x="1142922" y="295275"/>
                  <a:pt x="1093392" y="362902"/>
                  <a:pt x="1028622" y="443865"/>
                </a:cubicBezTo>
                <a:cubicBezTo>
                  <a:pt x="953375" y="458152"/>
                  <a:pt x="963852" y="234315"/>
                  <a:pt x="1051482" y="315277"/>
                </a:cubicBezTo>
                <a:cubicBezTo>
                  <a:pt x="1145780" y="320040"/>
                  <a:pt x="1119110" y="247650"/>
                  <a:pt x="1045767" y="244792"/>
                </a:cubicBezTo>
                <a:cubicBezTo>
                  <a:pt x="1083867" y="240030"/>
                  <a:pt x="1214360" y="235267"/>
                  <a:pt x="1105775" y="204787"/>
                </a:cubicBezTo>
                <a:cubicBezTo>
                  <a:pt x="1183880" y="128587"/>
                  <a:pt x="1106727" y="167640"/>
                  <a:pt x="1057197" y="178117"/>
                </a:cubicBezTo>
                <a:cubicBezTo>
                  <a:pt x="1022907" y="129540"/>
                  <a:pt x="961947" y="315277"/>
                  <a:pt x="984807" y="184785"/>
                </a:cubicBezTo>
                <a:cubicBezTo>
                  <a:pt x="1001952" y="130492"/>
                  <a:pt x="1109585" y="26670"/>
                  <a:pt x="989570" y="104775"/>
                </a:cubicBezTo>
                <a:cubicBezTo>
                  <a:pt x="940040" y="111442"/>
                  <a:pt x="1010525" y="17145"/>
                  <a:pt x="941945" y="0"/>
                </a:cubicBezTo>
                <a:lnTo>
                  <a:pt x="941945" y="0"/>
                </a:lnTo>
                <a:lnTo>
                  <a:pt x="941945" y="0"/>
                </a:lnTo>
                <a:close/>
                <a:moveTo>
                  <a:pt x="879080" y="280035"/>
                </a:moveTo>
                <a:cubicBezTo>
                  <a:pt x="943850" y="286702"/>
                  <a:pt x="929562" y="422910"/>
                  <a:pt x="900987" y="320040"/>
                </a:cubicBezTo>
                <a:cubicBezTo>
                  <a:pt x="897177" y="306705"/>
                  <a:pt x="872412" y="298132"/>
                  <a:pt x="879080" y="280035"/>
                </a:cubicBezTo>
                <a:close/>
                <a:moveTo>
                  <a:pt x="856220" y="397192"/>
                </a:moveTo>
                <a:cubicBezTo>
                  <a:pt x="924800" y="399097"/>
                  <a:pt x="940040" y="497205"/>
                  <a:pt x="869555" y="428625"/>
                </a:cubicBezTo>
                <a:cubicBezTo>
                  <a:pt x="870507" y="429577"/>
                  <a:pt x="835265" y="399097"/>
                  <a:pt x="856220" y="397192"/>
                </a:cubicBezTo>
                <a:close/>
                <a:moveTo>
                  <a:pt x="1109585" y="462915"/>
                </a:moveTo>
                <a:cubicBezTo>
                  <a:pt x="1135302" y="532447"/>
                  <a:pt x="909560" y="535305"/>
                  <a:pt x="1059102" y="503872"/>
                </a:cubicBezTo>
                <a:cubicBezTo>
                  <a:pt x="1080057" y="495300"/>
                  <a:pt x="1089582" y="472440"/>
                  <a:pt x="1109585" y="462915"/>
                </a:cubicBezTo>
                <a:close/>
                <a:moveTo>
                  <a:pt x="1001952" y="577215"/>
                </a:moveTo>
                <a:cubicBezTo>
                  <a:pt x="1061007" y="583882"/>
                  <a:pt x="1121015" y="617220"/>
                  <a:pt x="1021955" y="592455"/>
                </a:cubicBezTo>
                <a:lnTo>
                  <a:pt x="1001952" y="577215"/>
                </a:lnTo>
                <a:lnTo>
                  <a:pt x="1001952" y="577215"/>
                </a:lnTo>
                <a:close/>
                <a:moveTo>
                  <a:pt x="1103870" y="596265"/>
                </a:moveTo>
                <a:lnTo>
                  <a:pt x="1103870" y="596265"/>
                </a:lnTo>
                <a:close/>
                <a:moveTo>
                  <a:pt x="1243887" y="625792"/>
                </a:moveTo>
                <a:lnTo>
                  <a:pt x="1243887" y="625792"/>
                </a:lnTo>
                <a:close/>
                <a:moveTo>
                  <a:pt x="1025765" y="753427"/>
                </a:moveTo>
                <a:cubicBezTo>
                  <a:pt x="1061960" y="806767"/>
                  <a:pt x="1002905" y="868680"/>
                  <a:pt x="1021002" y="773430"/>
                </a:cubicBezTo>
                <a:lnTo>
                  <a:pt x="1025765" y="753427"/>
                </a:lnTo>
                <a:lnTo>
                  <a:pt x="1025765" y="753427"/>
                </a:lnTo>
                <a:close/>
                <a:moveTo>
                  <a:pt x="954327" y="860107"/>
                </a:moveTo>
                <a:lnTo>
                  <a:pt x="954327" y="860107"/>
                </a:lnTo>
                <a:close/>
                <a:moveTo>
                  <a:pt x="1029575" y="877252"/>
                </a:moveTo>
                <a:lnTo>
                  <a:pt x="1029575" y="877252"/>
                </a:lnTo>
                <a:close/>
                <a:moveTo>
                  <a:pt x="914322" y="881062"/>
                </a:moveTo>
                <a:lnTo>
                  <a:pt x="914322" y="881062"/>
                </a:lnTo>
                <a:close/>
                <a:moveTo>
                  <a:pt x="867650" y="897255"/>
                </a:moveTo>
                <a:lnTo>
                  <a:pt x="867650" y="897255"/>
                </a:lnTo>
                <a:close/>
                <a:moveTo>
                  <a:pt x="674292" y="897255"/>
                </a:moveTo>
                <a:cubicBezTo>
                  <a:pt x="711440" y="941070"/>
                  <a:pt x="913370" y="889635"/>
                  <a:pt x="770495" y="939165"/>
                </a:cubicBezTo>
                <a:cubicBezTo>
                  <a:pt x="738110" y="945832"/>
                  <a:pt x="647622" y="959167"/>
                  <a:pt x="674292" y="897255"/>
                </a:cubicBezTo>
                <a:close/>
                <a:moveTo>
                  <a:pt x="1525827" y="1320165"/>
                </a:moveTo>
                <a:lnTo>
                  <a:pt x="1525827" y="1320165"/>
                </a:lnTo>
                <a:close/>
                <a:moveTo>
                  <a:pt x="750492" y="1416367"/>
                </a:moveTo>
                <a:lnTo>
                  <a:pt x="750492" y="1416367"/>
                </a:lnTo>
                <a:close/>
                <a:moveTo>
                  <a:pt x="1551545" y="1757362"/>
                </a:moveTo>
                <a:lnTo>
                  <a:pt x="1551545" y="1757362"/>
                </a:lnTo>
                <a:close/>
                <a:moveTo>
                  <a:pt x="1759190" y="1800225"/>
                </a:moveTo>
                <a:lnTo>
                  <a:pt x="1759190" y="1800225"/>
                </a:lnTo>
                <a:close/>
                <a:moveTo>
                  <a:pt x="1762047" y="1999297"/>
                </a:moveTo>
                <a:lnTo>
                  <a:pt x="1762047" y="1999297"/>
                </a:lnTo>
                <a:close/>
                <a:moveTo>
                  <a:pt x="144702" y="2322195"/>
                </a:moveTo>
                <a:lnTo>
                  <a:pt x="144702" y="2322195"/>
                </a:lnTo>
                <a:close/>
                <a:moveTo>
                  <a:pt x="294245" y="2390775"/>
                </a:moveTo>
                <a:cubicBezTo>
                  <a:pt x="336155" y="2438400"/>
                  <a:pt x="403782" y="2397442"/>
                  <a:pt x="461885" y="2419350"/>
                </a:cubicBezTo>
                <a:cubicBezTo>
                  <a:pt x="489507" y="2429827"/>
                  <a:pt x="195185" y="2477452"/>
                  <a:pt x="294245" y="2390775"/>
                </a:cubicBezTo>
                <a:close/>
                <a:moveTo>
                  <a:pt x="510462" y="2399347"/>
                </a:moveTo>
                <a:lnTo>
                  <a:pt x="510462" y="2399347"/>
                </a:lnTo>
                <a:close/>
                <a:moveTo>
                  <a:pt x="416165" y="2728912"/>
                </a:moveTo>
                <a:lnTo>
                  <a:pt x="416165" y="2728912"/>
                </a:lnTo>
                <a:close/>
              </a:path>
            </a:pathLst>
          </a:custGeom>
          <a:solidFill>
            <a:schemeClr val="accent4">
              <a:lumMod val="50000"/>
              <a:alpha val="70000"/>
            </a:schemeClr>
          </a:solidFill>
          <a:ln w="9525" cap="flat">
            <a:noFill/>
            <a:prstDash val="solid"/>
            <a:miter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endParaRPr lang="en-US"/>
          </a:p>
        </p:txBody>
      </p:sp>
      <p:grpSp>
        <p:nvGrpSpPr>
          <p:cNvPr id="241" name="Group 20">
            <a:extLst>
              <a:ext uri="{FF2B5EF4-FFF2-40B4-BE49-F238E27FC236}">
                <a16:creationId xmlns:a16="http://schemas.microsoft.com/office/drawing/2014/main" id="{16D5D44E-567F-48D6-9746-4EE45FEC7EB6}"/>
              </a:ext>
            </a:extLst>
          </p:cNvPr>
          <p:cNvGrpSpPr/>
          <p:nvPr/>
        </p:nvGrpSpPr>
        <p:grpSpPr>
          <a:xfrm>
            <a:off x="7164593" y="4932046"/>
            <a:ext cx="1630555" cy="1368994"/>
            <a:chOff x="7642457" y="1819771"/>
            <a:chExt cx="1788937" cy="1501969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242" name="Freeform: Shape 103">
              <a:extLst>
                <a:ext uri="{FF2B5EF4-FFF2-40B4-BE49-F238E27FC236}">
                  <a16:creationId xmlns:a16="http://schemas.microsoft.com/office/drawing/2014/main" id="{196BA4BD-F3DE-4B36-8D1F-358897F86A44}"/>
                </a:ext>
              </a:extLst>
            </p:cNvPr>
            <p:cNvSpPr/>
            <p:nvPr/>
          </p:nvSpPr>
          <p:spPr>
            <a:xfrm rot="21595279">
              <a:off x="7736984" y="1937198"/>
              <a:ext cx="1664332" cy="312062"/>
            </a:xfrm>
            <a:custGeom>
              <a:avLst/>
              <a:gdLst>
                <a:gd name="connsiteX0" fmla="*/ 7144 w 1676400"/>
                <a:gd name="connsiteY0" fmla="*/ 167164 h 314325"/>
                <a:gd name="connsiteX1" fmla="*/ 800576 w 1676400"/>
                <a:gd name="connsiteY1" fmla="*/ 7144 h 314325"/>
                <a:gd name="connsiteX2" fmla="*/ 1678781 w 1676400"/>
                <a:gd name="connsiteY2" fmla="*/ 138589 h 314325"/>
                <a:gd name="connsiteX3" fmla="*/ 987266 w 1676400"/>
                <a:gd name="connsiteY3" fmla="*/ 310991 h 314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6400" h="314325">
                  <a:moveTo>
                    <a:pt x="7144" y="167164"/>
                  </a:moveTo>
                  <a:lnTo>
                    <a:pt x="800576" y="7144"/>
                  </a:lnTo>
                  <a:lnTo>
                    <a:pt x="1678781" y="138589"/>
                  </a:lnTo>
                  <a:lnTo>
                    <a:pt x="987266" y="310991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3" name="Freeform: Shape 104">
              <a:extLst>
                <a:ext uri="{FF2B5EF4-FFF2-40B4-BE49-F238E27FC236}">
                  <a16:creationId xmlns:a16="http://schemas.microsoft.com/office/drawing/2014/main" id="{49808EE9-81E0-48AB-A104-B9B06D056B45}"/>
                </a:ext>
              </a:extLst>
            </p:cNvPr>
            <p:cNvSpPr/>
            <p:nvPr/>
          </p:nvSpPr>
          <p:spPr>
            <a:xfrm rot="21595279">
              <a:off x="8525289" y="1936654"/>
              <a:ext cx="879448" cy="1163140"/>
            </a:xfrm>
            <a:custGeom>
              <a:avLst/>
              <a:gdLst>
                <a:gd name="connsiteX0" fmla="*/ 7144 w 885825"/>
                <a:gd name="connsiteY0" fmla="*/ 7144 h 1171575"/>
                <a:gd name="connsiteX1" fmla="*/ 29051 w 885825"/>
                <a:gd name="connsiteY1" fmla="*/ 1033939 h 1171575"/>
                <a:gd name="connsiteX2" fmla="*/ 792956 w 885825"/>
                <a:gd name="connsiteY2" fmla="*/ 1164431 h 1171575"/>
                <a:gd name="connsiteX3" fmla="*/ 885349 w 885825"/>
                <a:gd name="connsiteY3" fmla="*/ 138589 h 1171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1171575">
                  <a:moveTo>
                    <a:pt x="7144" y="7144"/>
                  </a:moveTo>
                  <a:lnTo>
                    <a:pt x="29051" y="1033939"/>
                  </a:lnTo>
                  <a:lnTo>
                    <a:pt x="792956" y="1164431"/>
                  </a:lnTo>
                  <a:lnTo>
                    <a:pt x="885349" y="138589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4" name="Freeform: Shape 105">
              <a:extLst>
                <a:ext uri="{FF2B5EF4-FFF2-40B4-BE49-F238E27FC236}">
                  <a16:creationId xmlns:a16="http://schemas.microsoft.com/office/drawing/2014/main" id="{28E29793-E93D-4759-9EFA-820DD19BDA8A}"/>
                </a:ext>
              </a:extLst>
            </p:cNvPr>
            <p:cNvSpPr/>
            <p:nvPr/>
          </p:nvSpPr>
          <p:spPr>
            <a:xfrm rot="21595279">
              <a:off x="7737826" y="2092406"/>
              <a:ext cx="983469" cy="1229334"/>
            </a:xfrm>
            <a:custGeom>
              <a:avLst/>
              <a:gdLst>
                <a:gd name="connsiteX0" fmla="*/ 987266 w 990600"/>
                <a:gd name="connsiteY0" fmla="*/ 1231106 h 1238250"/>
                <a:gd name="connsiteX1" fmla="*/ 121444 w 990600"/>
                <a:gd name="connsiteY1" fmla="*/ 1030129 h 1238250"/>
                <a:gd name="connsiteX2" fmla="*/ 7144 w 990600"/>
                <a:gd name="connsiteY2" fmla="*/ 7144 h 1238250"/>
                <a:gd name="connsiteX3" fmla="*/ 987266 w 990600"/>
                <a:gd name="connsiteY3" fmla="*/ 150971 h 1238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90600" h="1238250">
                  <a:moveTo>
                    <a:pt x="987266" y="1231106"/>
                  </a:moveTo>
                  <a:lnTo>
                    <a:pt x="121444" y="1030129"/>
                  </a:lnTo>
                  <a:lnTo>
                    <a:pt x="7144" y="7144"/>
                  </a:lnTo>
                  <a:lnTo>
                    <a:pt x="987266" y="150971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5" name="Freeform: Shape 106">
              <a:extLst>
                <a:ext uri="{FF2B5EF4-FFF2-40B4-BE49-F238E27FC236}">
                  <a16:creationId xmlns:a16="http://schemas.microsoft.com/office/drawing/2014/main" id="{942149C9-0068-4C49-A74B-B3B7AD360AB7}"/>
                </a:ext>
              </a:extLst>
            </p:cNvPr>
            <p:cNvSpPr/>
            <p:nvPr/>
          </p:nvSpPr>
          <p:spPr>
            <a:xfrm rot="21595279">
              <a:off x="8717965" y="2069986"/>
              <a:ext cx="686537" cy="1243862"/>
            </a:xfrm>
            <a:custGeom>
              <a:avLst/>
              <a:gdLst>
                <a:gd name="connsiteX0" fmla="*/ 11906 w 704850"/>
                <a:gd name="connsiteY0" fmla="*/ 1255871 h 1257300"/>
                <a:gd name="connsiteX1" fmla="*/ 7144 w 704850"/>
                <a:gd name="connsiteY1" fmla="*/ 179546 h 1257300"/>
                <a:gd name="connsiteX2" fmla="*/ 698659 w 704850"/>
                <a:gd name="connsiteY2" fmla="*/ 7144 h 1257300"/>
                <a:gd name="connsiteX3" fmla="*/ 611029 w 704850"/>
                <a:gd name="connsiteY3" fmla="*/ 1030129 h 1257300"/>
                <a:gd name="connsiteX0" fmla="*/ 116984 w 691515"/>
                <a:gd name="connsiteY0" fmla="*/ 1277821 h 1277821"/>
                <a:gd name="connsiteX1" fmla="*/ 0 w 691515"/>
                <a:gd name="connsiteY1" fmla="*/ 172402 h 1277821"/>
                <a:gd name="connsiteX2" fmla="*/ 691515 w 691515"/>
                <a:gd name="connsiteY2" fmla="*/ 0 h 1277821"/>
                <a:gd name="connsiteX3" fmla="*/ 603885 w 691515"/>
                <a:gd name="connsiteY3" fmla="*/ 1022985 h 1277821"/>
                <a:gd name="connsiteX0" fmla="*/ 606 w 691515"/>
                <a:gd name="connsiteY0" fmla="*/ 1252883 h 1252883"/>
                <a:gd name="connsiteX1" fmla="*/ 0 w 691515"/>
                <a:gd name="connsiteY1" fmla="*/ 172402 h 1252883"/>
                <a:gd name="connsiteX2" fmla="*/ 691515 w 691515"/>
                <a:gd name="connsiteY2" fmla="*/ 0 h 1252883"/>
                <a:gd name="connsiteX3" fmla="*/ 603885 w 691515"/>
                <a:gd name="connsiteY3" fmla="*/ 1022985 h 12528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1515" h="1252883">
                  <a:moveTo>
                    <a:pt x="606" y="1252883"/>
                  </a:moveTo>
                  <a:lnTo>
                    <a:pt x="0" y="172402"/>
                  </a:lnTo>
                  <a:lnTo>
                    <a:pt x="691515" y="0"/>
                  </a:lnTo>
                  <a:lnTo>
                    <a:pt x="603885" y="1022985"/>
                  </a:lnTo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6" name="Freeform: Shape 107">
              <a:extLst>
                <a:ext uri="{FF2B5EF4-FFF2-40B4-BE49-F238E27FC236}">
                  <a16:creationId xmlns:a16="http://schemas.microsoft.com/office/drawing/2014/main" id="{9EEF3936-765F-4513-A1AD-DE1E7136248F}"/>
                </a:ext>
              </a:extLst>
            </p:cNvPr>
            <p:cNvSpPr/>
            <p:nvPr/>
          </p:nvSpPr>
          <p:spPr>
            <a:xfrm rot="454160">
              <a:off x="8756897" y="1951205"/>
              <a:ext cx="652494" cy="482278"/>
            </a:xfrm>
            <a:custGeom>
              <a:avLst/>
              <a:gdLst>
                <a:gd name="connsiteX0" fmla="*/ 654844 w 657225"/>
                <a:gd name="connsiteY0" fmla="*/ 7144 h 485775"/>
                <a:gd name="connsiteX1" fmla="*/ 7144 w 657225"/>
                <a:gd name="connsiteY1" fmla="*/ 253841 h 485775"/>
                <a:gd name="connsiteX2" fmla="*/ 19526 w 657225"/>
                <a:gd name="connsiteY2" fmla="*/ 487204 h 485775"/>
                <a:gd name="connsiteX3" fmla="*/ 644366 w 657225"/>
                <a:gd name="connsiteY3" fmla="*/ 225266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7225" h="485775">
                  <a:moveTo>
                    <a:pt x="654844" y="7144"/>
                  </a:moveTo>
                  <a:lnTo>
                    <a:pt x="7144" y="253841"/>
                  </a:lnTo>
                  <a:lnTo>
                    <a:pt x="19526" y="487204"/>
                  </a:lnTo>
                  <a:lnTo>
                    <a:pt x="644366" y="22526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7" name="Freeform: Shape 108">
              <a:extLst>
                <a:ext uri="{FF2B5EF4-FFF2-40B4-BE49-F238E27FC236}">
                  <a16:creationId xmlns:a16="http://schemas.microsoft.com/office/drawing/2014/main" id="{0A3CCFAC-00EB-48F6-8046-CA2AD9912E6A}"/>
                </a:ext>
              </a:extLst>
            </p:cNvPr>
            <p:cNvSpPr/>
            <p:nvPr/>
          </p:nvSpPr>
          <p:spPr>
            <a:xfrm rot="454160">
              <a:off x="7672498" y="1819771"/>
              <a:ext cx="1758896" cy="312062"/>
            </a:xfrm>
            <a:custGeom>
              <a:avLst/>
              <a:gdLst>
                <a:gd name="connsiteX0" fmla="*/ 1771174 w 1771650"/>
                <a:gd name="connsiteY0" fmla="*/ 67151 h 314325"/>
                <a:gd name="connsiteX1" fmla="*/ 1092041 w 1771650"/>
                <a:gd name="connsiteY1" fmla="*/ 21431 h 314325"/>
                <a:gd name="connsiteX2" fmla="*/ 865346 w 1771650"/>
                <a:gd name="connsiteY2" fmla="*/ 7144 h 314325"/>
                <a:gd name="connsiteX3" fmla="*/ 7144 w 1771650"/>
                <a:gd name="connsiteY3" fmla="*/ 276701 h 314325"/>
                <a:gd name="connsiteX4" fmla="*/ 1123474 w 1771650"/>
                <a:gd name="connsiteY4" fmla="*/ 313849 h 314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71650" h="314325">
                  <a:moveTo>
                    <a:pt x="1771174" y="67151"/>
                  </a:moveTo>
                  <a:lnTo>
                    <a:pt x="1092041" y="21431"/>
                  </a:lnTo>
                  <a:lnTo>
                    <a:pt x="865346" y="7144"/>
                  </a:lnTo>
                  <a:lnTo>
                    <a:pt x="7144" y="276701"/>
                  </a:lnTo>
                  <a:lnTo>
                    <a:pt x="1123474" y="313849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8" name="Freeform: Shape 109">
              <a:extLst>
                <a:ext uri="{FF2B5EF4-FFF2-40B4-BE49-F238E27FC236}">
                  <a16:creationId xmlns:a16="http://schemas.microsoft.com/office/drawing/2014/main" id="{C8D45F39-24D1-44AC-90B2-C04E2FE9221F}"/>
                </a:ext>
              </a:extLst>
            </p:cNvPr>
            <p:cNvSpPr/>
            <p:nvPr/>
          </p:nvSpPr>
          <p:spPr>
            <a:xfrm rot="454160">
              <a:off x="7642457" y="2044116"/>
              <a:ext cx="1134772" cy="274237"/>
            </a:xfrm>
            <a:custGeom>
              <a:avLst/>
              <a:gdLst>
                <a:gd name="connsiteX0" fmla="*/ 56674 w 1143000"/>
                <a:gd name="connsiteY0" fmla="*/ 213836 h 276225"/>
                <a:gd name="connsiteX1" fmla="*/ 1135856 w 1143000"/>
                <a:gd name="connsiteY1" fmla="*/ 277654 h 276225"/>
                <a:gd name="connsiteX2" fmla="*/ 1123474 w 1143000"/>
                <a:gd name="connsiteY2" fmla="*/ 44291 h 276225"/>
                <a:gd name="connsiteX3" fmla="*/ 7144 w 1143000"/>
                <a:gd name="connsiteY3" fmla="*/ 7144 h 276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3000" h="276225">
                  <a:moveTo>
                    <a:pt x="56674" y="213836"/>
                  </a:moveTo>
                  <a:lnTo>
                    <a:pt x="1135856" y="277654"/>
                  </a:lnTo>
                  <a:lnTo>
                    <a:pt x="1123474" y="44291"/>
                  </a:lnTo>
                  <a:lnTo>
                    <a:pt x="7144" y="714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 cap="flat">
              <a:noFill/>
              <a:prstDash val="solid"/>
              <a:miter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49" name="그룹 248">
            <a:extLst>
              <a:ext uri="{FF2B5EF4-FFF2-40B4-BE49-F238E27FC236}">
                <a16:creationId xmlns:a16="http://schemas.microsoft.com/office/drawing/2014/main" id="{095A181F-2514-46C0-8053-D825E4273D23}"/>
              </a:ext>
            </a:extLst>
          </p:cNvPr>
          <p:cNvGrpSpPr/>
          <p:nvPr/>
        </p:nvGrpSpPr>
        <p:grpSpPr>
          <a:xfrm>
            <a:off x="8550139" y="3871342"/>
            <a:ext cx="1737819" cy="2064277"/>
            <a:chOff x="8550139" y="3871342"/>
            <a:chExt cx="1737819" cy="2064277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250" name="자유형: 도형 249">
              <a:extLst>
                <a:ext uri="{FF2B5EF4-FFF2-40B4-BE49-F238E27FC236}">
                  <a16:creationId xmlns:a16="http://schemas.microsoft.com/office/drawing/2014/main" id="{E4902065-7C78-438B-8997-44B2B3690662}"/>
                </a:ext>
              </a:extLst>
            </p:cNvPr>
            <p:cNvSpPr/>
            <p:nvPr/>
          </p:nvSpPr>
          <p:spPr>
            <a:xfrm>
              <a:off x="8550139" y="3871342"/>
              <a:ext cx="1737819" cy="2064277"/>
            </a:xfrm>
            <a:custGeom>
              <a:avLst/>
              <a:gdLst>
                <a:gd name="connsiteX0" fmla="*/ 77763 w 1737819"/>
                <a:gd name="connsiteY0" fmla="*/ 1016177 h 2064277"/>
                <a:gd name="connsiteX1" fmla="*/ 1660057 w 1737819"/>
                <a:gd name="connsiteY1" fmla="*/ 1016177 h 2064277"/>
                <a:gd name="connsiteX2" fmla="*/ 1660057 w 1737819"/>
                <a:gd name="connsiteY2" fmla="*/ 2064277 h 2064277"/>
                <a:gd name="connsiteX3" fmla="*/ 77763 w 1737819"/>
                <a:gd name="connsiteY3" fmla="*/ 2064277 h 2064277"/>
                <a:gd name="connsiteX4" fmla="*/ 1223909 w 1737819"/>
                <a:gd name="connsiteY4" fmla="*/ 391434 h 2064277"/>
                <a:gd name="connsiteX5" fmla="*/ 1203644 w 1737819"/>
                <a:gd name="connsiteY5" fmla="*/ 396767 h 2064277"/>
                <a:gd name="connsiteX6" fmla="*/ 1182312 w 1737819"/>
                <a:gd name="connsiteY6" fmla="*/ 406899 h 2064277"/>
                <a:gd name="connsiteX7" fmla="*/ 1141249 w 1737819"/>
                <a:gd name="connsiteY7" fmla="*/ 436763 h 2064277"/>
                <a:gd name="connsiteX8" fmla="*/ 1069788 w 1737819"/>
                <a:gd name="connsiteY8" fmla="*/ 511957 h 2064277"/>
                <a:gd name="connsiteX9" fmla="*/ 1012193 w 1737819"/>
                <a:gd name="connsiteY9" fmla="*/ 588750 h 2064277"/>
                <a:gd name="connsiteX10" fmla="*/ 966330 w 1737819"/>
                <a:gd name="connsiteY10" fmla="*/ 657011 h 2064277"/>
                <a:gd name="connsiteX11" fmla="*/ 932734 w 1737819"/>
                <a:gd name="connsiteY11" fmla="*/ 710872 h 2064277"/>
                <a:gd name="connsiteX12" fmla="*/ 923667 w 1737819"/>
                <a:gd name="connsiteY12" fmla="*/ 726338 h 2064277"/>
                <a:gd name="connsiteX13" fmla="*/ 940200 w 1737819"/>
                <a:gd name="connsiteY13" fmla="*/ 722072 h 2064277"/>
                <a:gd name="connsiteX14" fmla="*/ 999928 w 1737819"/>
                <a:gd name="connsiteY14" fmla="*/ 702873 h 2064277"/>
                <a:gd name="connsiteX15" fmla="*/ 1075655 w 1737819"/>
                <a:gd name="connsiteY15" fmla="*/ 672476 h 2064277"/>
                <a:gd name="connsiteX16" fmla="*/ 1161514 w 1737819"/>
                <a:gd name="connsiteY16" fmla="*/ 630346 h 2064277"/>
                <a:gd name="connsiteX17" fmla="*/ 1248440 w 1737819"/>
                <a:gd name="connsiteY17" fmla="*/ 573818 h 2064277"/>
                <a:gd name="connsiteX18" fmla="*/ 1285770 w 1737819"/>
                <a:gd name="connsiteY18" fmla="*/ 538621 h 2064277"/>
                <a:gd name="connsiteX19" fmla="*/ 1310301 w 1737819"/>
                <a:gd name="connsiteY19" fmla="*/ 499691 h 2064277"/>
                <a:gd name="connsiteX20" fmla="*/ 1313501 w 1737819"/>
                <a:gd name="connsiteY20" fmla="*/ 462894 h 2064277"/>
                <a:gd name="connsiteX21" fmla="*/ 1306568 w 1737819"/>
                <a:gd name="connsiteY21" fmla="*/ 444762 h 2064277"/>
                <a:gd name="connsiteX22" fmla="*/ 1300702 w 1737819"/>
                <a:gd name="connsiteY22" fmla="*/ 435163 h 2064277"/>
                <a:gd name="connsiteX23" fmla="*/ 1293769 w 1737819"/>
                <a:gd name="connsiteY23" fmla="*/ 426097 h 2064277"/>
                <a:gd name="connsiteX24" fmla="*/ 1290036 w 1737819"/>
                <a:gd name="connsiteY24" fmla="*/ 421831 h 2064277"/>
                <a:gd name="connsiteX25" fmla="*/ 1284704 w 1737819"/>
                <a:gd name="connsiteY25" fmla="*/ 416498 h 2064277"/>
                <a:gd name="connsiteX26" fmla="*/ 1276704 w 1737819"/>
                <a:gd name="connsiteY26" fmla="*/ 408499 h 2064277"/>
                <a:gd name="connsiteX27" fmla="*/ 1259639 w 1737819"/>
                <a:gd name="connsiteY27" fmla="*/ 396767 h 2064277"/>
                <a:gd name="connsiteX28" fmla="*/ 1242574 w 1737819"/>
                <a:gd name="connsiteY28" fmla="*/ 391434 h 2064277"/>
                <a:gd name="connsiteX29" fmla="*/ 1223909 w 1737819"/>
                <a:gd name="connsiteY29" fmla="*/ 391434 h 2064277"/>
                <a:gd name="connsiteX30" fmla="*/ 507702 w 1737819"/>
                <a:gd name="connsiteY30" fmla="*/ 391434 h 2064277"/>
                <a:gd name="connsiteX31" fmla="*/ 490637 w 1737819"/>
                <a:gd name="connsiteY31" fmla="*/ 396767 h 2064277"/>
                <a:gd name="connsiteX32" fmla="*/ 473572 w 1737819"/>
                <a:gd name="connsiteY32" fmla="*/ 408499 h 2064277"/>
                <a:gd name="connsiteX33" fmla="*/ 465573 w 1737819"/>
                <a:gd name="connsiteY33" fmla="*/ 416498 h 2064277"/>
                <a:gd name="connsiteX34" fmla="*/ 460240 w 1737819"/>
                <a:gd name="connsiteY34" fmla="*/ 421831 h 2064277"/>
                <a:gd name="connsiteX35" fmla="*/ 456507 w 1737819"/>
                <a:gd name="connsiteY35" fmla="*/ 426097 h 2064277"/>
                <a:gd name="connsiteX36" fmla="*/ 449574 w 1737819"/>
                <a:gd name="connsiteY36" fmla="*/ 435163 h 2064277"/>
                <a:gd name="connsiteX37" fmla="*/ 443708 w 1737819"/>
                <a:gd name="connsiteY37" fmla="*/ 444762 h 2064277"/>
                <a:gd name="connsiteX38" fmla="*/ 436775 w 1737819"/>
                <a:gd name="connsiteY38" fmla="*/ 462894 h 2064277"/>
                <a:gd name="connsiteX39" fmla="*/ 439975 w 1737819"/>
                <a:gd name="connsiteY39" fmla="*/ 499691 h 2064277"/>
                <a:gd name="connsiteX40" fmla="*/ 464506 w 1737819"/>
                <a:gd name="connsiteY40" fmla="*/ 538621 h 2064277"/>
                <a:gd name="connsiteX41" fmla="*/ 501836 w 1737819"/>
                <a:gd name="connsiteY41" fmla="*/ 573818 h 2064277"/>
                <a:gd name="connsiteX42" fmla="*/ 588762 w 1737819"/>
                <a:gd name="connsiteY42" fmla="*/ 630346 h 2064277"/>
                <a:gd name="connsiteX43" fmla="*/ 674622 w 1737819"/>
                <a:gd name="connsiteY43" fmla="*/ 672476 h 2064277"/>
                <a:gd name="connsiteX44" fmla="*/ 750349 w 1737819"/>
                <a:gd name="connsiteY44" fmla="*/ 702873 h 2064277"/>
                <a:gd name="connsiteX45" fmla="*/ 810077 w 1737819"/>
                <a:gd name="connsiteY45" fmla="*/ 722072 h 2064277"/>
                <a:gd name="connsiteX46" fmla="*/ 827142 w 1737819"/>
                <a:gd name="connsiteY46" fmla="*/ 726338 h 2064277"/>
                <a:gd name="connsiteX47" fmla="*/ 817543 w 1737819"/>
                <a:gd name="connsiteY47" fmla="*/ 710872 h 2064277"/>
                <a:gd name="connsiteX48" fmla="*/ 783945 w 1737819"/>
                <a:gd name="connsiteY48" fmla="*/ 657011 h 2064277"/>
                <a:gd name="connsiteX49" fmla="*/ 738083 w 1737819"/>
                <a:gd name="connsiteY49" fmla="*/ 588750 h 2064277"/>
                <a:gd name="connsiteX50" fmla="*/ 680488 w 1737819"/>
                <a:gd name="connsiteY50" fmla="*/ 511957 h 2064277"/>
                <a:gd name="connsiteX51" fmla="*/ 609027 w 1737819"/>
                <a:gd name="connsiteY51" fmla="*/ 436763 h 2064277"/>
                <a:gd name="connsiteX52" fmla="*/ 567964 w 1737819"/>
                <a:gd name="connsiteY52" fmla="*/ 406899 h 2064277"/>
                <a:gd name="connsiteX53" fmla="*/ 546633 w 1737819"/>
                <a:gd name="connsiteY53" fmla="*/ 396767 h 2064277"/>
                <a:gd name="connsiteX54" fmla="*/ 526368 w 1737819"/>
                <a:gd name="connsiteY54" fmla="*/ 391434 h 2064277"/>
                <a:gd name="connsiteX55" fmla="*/ 507702 w 1737819"/>
                <a:gd name="connsiteY55" fmla="*/ 391434 h 2064277"/>
                <a:gd name="connsiteX56" fmla="*/ 1349764 w 1737819"/>
                <a:gd name="connsiteY56" fmla="*/ 0 h 2064277"/>
                <a:gd name="connsiteX57" fmla="*/ 1377495 w 1737819"/>
                <a:gd name="connsiteY57" fmla="*/ 79993 h 2064277"/>
                <a:gd name="connsiteX58" fmla="*/ 1267104 w 1737819"/>
                <a:gd name="connsiteY58" fmla="*/ 123189 h 2064277"/>
                <a:gd name="connsiteX59" fmla="*/ 1253772 w 1737819"/>
                <a:gd name="connsiteY59" fmla="*/ 129588 h 2064277"/>
                <a:gd name="connsiteX60" fmla="*/ 1246839 w 1737819"/>
                <a:gd name="connsiteY60" fmla="*/ 132788 h 2064277"/>
                <a:gd name="connsiteX61" fmla="*/ 1240440 w 1737819"/>
                <a:gd name="connsiteY61" fmla="*/ 136521 h 2064277"/>
                <a:gd name="connsiteX62" fmla="*/ 1214309 w 1737819"/>
                <a:gd name="connsiteY62" fmla="*/ 150920 h 2064277"/>
                <a:gd name="connsiteX63" fmla="*/ 1201510 w 1737819"/>
                <a:gd name="connsiteY63" fmla="*/ 158386 h 2064277"/>
                <a:gd name="connsiteX64" fmla="*/ 1189244 w 1737819"/>
                <a:gd name="connsiteY64" fmla="*/ 166385 h 2064277"/>
                <a:gd name="connsiteX65" fmla="*/ 1176978 w 1737819"/>
                <a:gd name="connsiteY65" fmla="*/ 174384 h 2064277"/>
                <a:gd name="connsiteX66" fmla="*/ 1164713 w 1737819"/>
                <a:gd name="connsiteY66" fmla="*/ 182917 h 2064277"/>
                <a:gd name="connsiteX67" fmla="*/ 1075121 w 1737819"/>
                <a:gd name="connsiteY67" fmla="*/ 260777 h 2064277"/>
                <a:gd name="connsiteX68" fmla="*/ 1064988 w 1737819"/>
                <a:gd name="connsiteY68" fmla="*/ 271443 h 2064277"/>
                <a:gd name="connsiteX69" fmla="*/ 1059655 w 1737819"/>
                <a:gd name="connsiteY69" fmla="*/ 276776 h 2064277"/>
                <a:gd name="connsiteX70" fmla="*/ 1054856 w 1737819"/>
                <a:gd name="connsiteY70" fmla="*/ 282642 h 2064277"/>
                <a:gd name="connsiteX71" fmla="*/ 1035657 w 1737819"/>
                <a:gd name="connsiteY71" fmla="*/ 305573 h 2064277"/>
                <a:gd name="connsiteX72" fmla="*/ 1018059 w 1737819"/>
                <a:gd name="connsiteY72" fmla="*/ 329572 h 2064277"/>
                <a:gd name="connsiteX73" fmla="*/ 1001527 w 1737819"/>
                <a:gd name="connsiteY73" fmla="*/ 354636 h 2064277"/>
                <a:gd name="connsiteX74" fmla="*/ 908735 w 1737819"/>
                <a:gd name="connsiteY74" fmla="*/ 577550 h 2064277"/>
                <a:gd name="connsiteX75" fmla="*/ 888603 w 1737819"/>
                <a:gd name="connsiteY75" fmla="*/ 698674 h 2064277"/>
                <a:gd name="connsiteX76" fmla="*/ 888327 w 1737819"/>
                <a:gd name="connsiteY76" fmla="*/ 708894 h 2064277"/>
                <a:gd name="connsiteX77" fmla="*/ 895403 w 1737819"/>
                <a:gd name="connsiteY77" fmla="*/ 691674 h 2064277"/>
                <a:gd name="connsiteX78" fmla="*/ 922601 w 1737819"/>
                <a:gd name="connsiteY78" fmla="*/ 632479 h 2064277"/>
                <a:gd name="connsiteX79" fmla="*/ 940733 w 1737819"/>
                <a:gd name="connsiteY79" fmla="*/ 596216 h 2064277"/>
                <a:gd name="connsiteX80" fmla="*/ 962064 w 1737819"/>
                <a:gd name="connsiteY80" fmla="*/ 556753 h 2064277"/>
                <a:gd name="connsiteX81" fmla="*/ 1016459 w 1737819"/>
                <a:gd name="connsiteY81" fmla="*/ 470893 h 2064277"/>
                <a:gd name="connsiteX82" fmla="*/ 1092186 w 1737819"/>
                <a:gd name="connsiteY82" fmla="*/ 382368 h 2064277"/>
                <a:gd name="connsiteX83" fmla="*/ 1143916 w 1737819"/>
                <a:gd name="connsiteY83" fmla="*/ 341838 h 2064277"/>
                <a:gd name="connsiteX84" fmla="*/ 1175913 w 1737819"/>
                <a:gd name="connsiteY84" fmla="*/ 325306 h 2064277"/>
                <a:gd name="connsiteX85" fmla="*/ 1213243 w 1737819"/>
                <a:gd name="connsiteY85" fmla="*/ 314640 h 2064277"/>
                <a:gd name="connsiteX86" fmla="*/ 1254839 w 1737819"/>
                <a:gd name="connsiteY86" fmla="*/ 314107 h 2064277"/>
                <a:gd name="connsiteX87" fmla="*/ 1295369 w 1737819"/>
                <a:gd name="connsiteY87" fmla="*/ 326906 h 2064277"/>
                <a:gd name="connsiteX88" fmla="*/ 1328966 w 1737819"/>
                <a:gd name="connsiteY88" fmla="*/ 349304 h 2064277"/>
                <a:gd name="connsiteX89" fmla="*/ 1335899 w 1737819"/>
                <a:gd name="connsiteY89" fmla="*/ 355703 h 2064277"/>
                <a:gd name="connsiteX90" fmla="*/ 1339632 w 1737819"/>
                <a:gd name="connsiteY90" fmla="*/ 358903 h 2064277"/>
                <a:gd name="connsiteX91" fmla="*/ 1341232 w 1737819"/>
                <a:gd name="connsiteY91" fmla="*/ 360503 h 2064277"/>
                <a:gd name="connsiteX92" fmla="*/ 1341765 w 1737819"/>
                <a:gd name="connsiteY92" fmla="*/ 361036 h 2064277"/>
                <a:gd name="connsiteX93" fmla="*/ 1342832 w 1737819"/>
                <a:gd name="connsiteY93" fmla="*/ 362636 h 2064277"/>
                <a:gd name="connsiteX94" fmla="*/ 1348165 w 1737819"/>
                <a:gd name="connsiteY94" fmla="*/ 367969 h 2064277"/>
                <a:gd name="connsiteX95" fmla="*/ 1354564 w 1737819"/>
                <a:gd name="connsiteY95" fmla="*/ 375435 h 2064277"/>
                <a:gd name="connsiteX96" fmla="*/ 1366296 w 1737819"/>
                <a:gd name="connsiteY96" fmla="*/ 390900 h 2064277"/>
                <a:gd name="connsiteX97" fmla="*/ 1376429 w 1737819"/>
                <a:gd name="connsiteY97" fmla="*/ 407965 h 2064277"/>
                <a:gd name="connsiteX98" fmla="*/ 1390828 w 1737819"/>
                <a:gd name="connsiteY98" fmla="*/ 446362 h 2064277"/>
                <a:gd name="connsiteX99" fmla="*/ 1392961 w 1737819"/>
                <a:gd name="connsiteY99" fmla="*/ 489025 h 2064277"/>
                <a:gd name="connsiteX100" fmla="*/ 1382829 w 1737819"/>
                <a:gd name="connsiteY100" fmla="*/ 528488 h 2064277"/>
                <a:gd name="connsiteX101" fmla="*/ 1342299 w 1737819"/>
                <a:gd name="connsiteY101" fmla="*/ 588750 h 2064277"/>
                <a:gd name="connsiteX102" fmla="*/ 1293236 w 1737819"/>
                <a:gd name="connsiteY102" fmla="*/ 631413 h 2064277"/>
                <a:gd name="connsiteX103" fmla="*/ 1242574 w 1737819"/>
                <a:gd name="connsiteY103" fmla="*/ 663943 h 2064277"/>
                <a:gd name="connsiteX104" fmla="*/ 1192445 w 1737819"/>
                <a:gd name="connsiteY104" fmla="*/ 690075 h 2064277"/>
                <a:gd name="connsiteX105" fmla="*/ 1097519 w 1737819"/>
                <a:gd name="connsiteY105" fmla="*/ 727938 h 2064277"/>
                <a:gd name="connsiteX106" fmla="*/ 1080767 w 1737819"/>
                <a:gd name="connsiteY106" fmla="*/ 732693 h 2064277"/>
                <a:gd name="connsiteX107" fmla="*/ 1737819 w 1737819"/>
                <a:gd name="connsiteY107" fmla="*/ 732693 h 2064277"/>
                <a:gd name="connsiteX108" fmla="*/ 1737819 w 1737819"/>
                <a:gd name="connsiteY108" fmla="*/ 1016176 h 2064277"/>
                <a:gd name="connsiteX109" fmla="*/ 0 w 1737819"/>
                <a:gd name="connsiteY109" fmla="*/ 1016176 h 2064277"/>
                <a:gd name="connsiteX110" fmla="*/ 0 w 1737819"/>
                <a:gd name="connsiteY110" fmla="*/ 732693 h 2064277"/>
                <a:gd name="connsiteX111" fmla="*/ 672453 w 1737819"/>
                <a:gd name="connsiteY111" fmla="*/ 732693 h 2064277"/>
                <a:gd name="connsiteX112" fmla="*/ 653823 w 1737819"/>
                <a:gd name="connsiteY112" fmla="*/ 727405 h 2064277"/>
                <a:gd name="connsiteX113" fmla="*/ 558898 w 1737819"/>
                <a:gd name="connsiteY113" fmla="*/ 689541 h 2064277"/>
                <a:gd name="connsiteX114" fmla="*/ 508769 w 1737819"/>
                <a:gd name="connsiteY114" fmla="*/ 663410 h 2064277"/>
                <a:gd name="connsiteX115" fmla="*/ 458107 w 1737819"/>
                <a:gd name="connsiteY115" fmla="*/ 630879 h 2064277"/>
                <a:gd name="connsiteX116" fmla="*/ 409044 w 1737819"/>
                <a:gd name="connsiteY116" fmla="*/ 588216 h 2064277"/>
                <a:gd name="connsiteX117" fmla="*/ 369581 w 1737819"/>
                <a:gd name="connsiteY117" fmla="*/ 528488 h 2064277"/>
                <a:gd name="connsiteX118" fmla="*/ 359448 w 1737819"/>
                <a:gd name="connsiteY118" fmla="*/ 489025 h 2064277"/>
                <a:gd name="connsiteX119" fmla="*/ 361581 w 1737819"/>
                <a:gd name="connsiteY119" fmla="*/ 446362 h 2064277"/>
                <a:gd name="connsiteX120" fmla="*/ 375980 w 1737819"/>
                <a:gd name="connsiteY120" fmla="*/ 407965 h 2064277"/>
                <a:gd name="connsiteX121" fmla="*/ 386113 w 1737819"/>
                <a:gd name="connsiteY121" fmla="*/ 390900 h 2064277"/>
                <a:gd name="connsiteX122" fmla="*/ 397845 w 1737819"/>
                <a:gd name="connsiteY122" fmla="*/ 375435 h 2064277"/>
                <a:gd name="connsiteX123" fmla="*/ 404244 w 1737819"/>
                <a:gd name="connsiteY123" fmla="*/ 367969 h 2064277"/>
                <a:gd name="connsiteX124" fmla="*/ 409577 w 1737819"/>
                <a:gd name="connsiteY124" fmla="*/ 362636 h 2064277"/>
                <a:gd name="connsiteX125" fmla="*/ 410644 w 1737819"/>
                <a:gd name="connsiteY125" fmla="*/ 361036 h 2064277"/>
                <a:gd name="connsiteX126" fmla="*/ 411177 w 1737819"/>
                <a:gd name="connsiteY126" fmla="*/ 360503 h 2064277"/>
                <a:gd name="connsiteX127" fmla="*/ 412777 w 1737819"/>
                <a:gd name="connsiteY127" fmla="*/ 358903 h 2064277"/>
                <a:gd name="connsiteX128" fmla="*/ 416510 w 1737819"/>
                <a:gd name="connsiteY128" fmla="*/ 355703 h 2064277"/>
                <a:gd name="connsiteX129" fmla="*/ 423443 w 1737819"/>
                <a:gd name="connsiteY129" fmla="*/ 349304 h 2064277"/>
                <a:gd name="connsiteX130" fmla="*/ 457040 w 1737819"/>
                <a:gd name="connsiteY130" fmla="*/ 326906 h 2064277"/>
                <a:gd name="connsiteX131" fmla="*/ 497570 w 1737819"/>
                <a:gd name="connsiteY131" fmla="*/ 314107 h 2064277"/>
                <a:gd name="connsiteX132" fmla="*/ 539167 w 1737819"/>
                <a:gd name="connsiteY132" fmla="*/ 314640 h 2064277"/>
                <a:gd name="connsiteX133" fmla="*/ 576497 w 1737819"/>
                <a:gd name="connsiteY133" fmla="*/ 325306 h 2064277"/>
                <a:gd name="connsiteX134" fmla="*/ 608494 w 1737819"/>
                <a:gd name="connsiteY134" fmla="*/ 341838 h 2064277"/>
                <a:gd name="connsiteX135" fmla="*/ 660223 w 1737819"/>
                <a:gd name="connsiteY135" fmla="*/ 382368 h 2064277"/>
                <a:gd name="connsiteX136" fmla="*/ 735950 w 1737819"/>
                <a:gd name="connsiteY136" fmla="*/ 470893 h 2064277"/>
                <a:gd name="connsiteX137" fmla="*/ 790345 w 1737819"/>
                <a:gd name="connsiteY137" fmla="*/ 556753 h 2064277"/>
                <a:gd name="connsiteX138" fmla="*/ 811676 w 1737819"/>
                <a:gd name="connsiteY138" fmla="*/ 596216 h 2064277"/>
                <a:gd name="connsiteX139" fmla="*/ 829808 w 1737819"/>
                <a:gd name="connsiteY139" fmla="*/ 632479 h 2064277"/>
                <a:gd name="connsiteX140" fmla="*/ 856961 w 1737819"/>
                <a:gd name="connsiteY140" fmla="*/ 691576 h 2064277"/>
                <a:gd name="connsiteX141" fmla="*/ 851673 w 1737819"/>
                <a:gd name="connsiteY141" fmla="*/ 599416 h 2064277"/>
                <a:gd name="connsiteX142" fmla="*/ 802077 w 1737819"/>
                <a:gd name="connsiteY142" fmla="*/ 413832 h 2064277"/>
                <a:gd name="connsiteX143" fmla="*/ 699686 w 1737819"/>
                <a:gd name="connsiteY143" fmla="*/ 261311 h 2064277"/>
                <a:gd name="connsiteX144" fmla="*/ 627159 w 1737819"/>
                <a:gd name="connsiteY144" fmla="*/ 210116 h 2064277"/>
                <a:gd name="connsiteX145" fmla="*/ 543966 w 1737819"/>
                <a:gd name="connsiteY145" fmla="*/ 180784 h 2064277"/>
                <a:gd name="connsiteX146" fmla="*/ 565830 w 1737819"/>
                <a:gd name="connsiteY146" fmla="*/ 99192 h 2064277"/>
                <a:gd name="connsiteX147" fmla="*/ 665022 w 1737819"/>
                <a:gd name="connsiteY147" fmla="*/ 144521 h 2064277"/>
                <a:gd name="connsiteX148" fmla="*/ 748215 w 1737819"/>
                <a:gd name="connsiteY148" fmla="*/ 214382 h 2064277"/>
                <a:gd name="connsiteX149" fmla="*/ 809543 w 1737819"/>
                <a:gd name="connsiteY149" fmla="*/ 301307 h 2064277"/>
                <a:gd name="connsiteX150" fmla="*/ 850073 w 1737819"/>
                <a:gd name="connsiteY150" fmla="*/ 397300 h 2064277"/>
                <a:gd name="connsiteX151" fmla="*/ 874338 w 1737819"/>
                <a:gd name="connsiteY151" fmla="*/ 496691 h 2064277"/>
                <a:gd name="connsiteX152" fmla="*/ 880261 w 1737819"/>
                <a:gd name="connsiteY152" fmla="*/ 548657 h 2064277"/>
                <a:gd name="connsiteX153" fmla="*/ 905735 w 1737819"/>
                <a:gd name="connsiteY153" fmla="*/ 447362 h 2064277"/>
                <a:gd name="connsiteX154" fmla="*/ 957264 w 1737819"/>
                <a:gd name="connsiteY154" fmla="*/ 329572 h 2064277"/>
                <a:gd name="connsiteX155" fmla="*/ 973262 w 1737819"/>
                <a:gd name="connsiteY155" fmla="*/ 301307 h 2064277"/>
                <a:gd name="connsiteX156" fmla="*/ 990861 w 1737819"/>
                <a:gd name="connsiteY156" fmla="*/ 274110 h 2064277"/>
                <a:gd name="connsiteX157" fmla="*/ 1010060 w 1737819"/>
                <a:gd name="connsiteY157" fmla="*/ 247445 h 2064277"/>
                <a:gd name="connsiteX158" fmla="*/ 1014326 w 1737819"/>
                <a:gd name="connsiteY158" fmla="*/ 240512 h 2064277"/>
                <a:gd name="connsiteX159" fmla="*/ 1019659 w 1737819"/>
                <a:gd name="connsiteY159" fmla="*/ 234113 h 2064277"/>
                <a:gd name="connsiteX160" fmla="*/ 1029791 w 1737819"/>
                <a:gd name="connsiteY160" fmla="*/ 221314 h 2064277"/>
                <a:gd name="connsiteX161" fmla="*/ 1122583 w 1737819"/>
                <a:gd name="connsiteY161" fmla="*/ 129055 h 2064277"/>
                <a:gd name="connsiteX162" fmla="*/ 1135382 w 1737819"/>
                <a:gd name="connsiteY162" fmla="*/ 118390 h 2064277"/>
                <a:gd name="connsiteX163" fmla="*/ 1148714 w 1737819"/>
                <a:gd name="connsiteY163" fmla="*/ 108790 h 2064277"/>
                <a:gd name="connsiteX164" fmla="*/ 1162046 w 1737819"/>
                <a:gd name="connsiteY164" fmla="*/ 99191 h 2064277"/>
                <a:gd name="connsiteX165" fmla="*/ 1175379 w 1737819"/>
                <a:gd name="connsiteY165" fmla="*/ 89592 h 2064277"/>
                <a:gd name="connsiteX166" fmla="*/ 1203110 w 1737819"/>
                <a:gd name="connsiteY166" fmla="*/ 71993 h 2064277"/>
                <a:gd name="connsiteX167" fmla="*/ 1210042 w 1737819"/>
                <a:gd name="connsiteY167" fmla="*/ 67727 h 2064277"/>
                <a:gd name="connsiteX168" fmla="*/ 1216975 w 1737819"/>
                <a:gd name="connsiteY168" fmla="*/ 63461 h 2064277"/>
                <a:gd name="connsiteX169" fmla="*/ 1231374 w 1737819"/>
                <a:gd name="connsiteY169" fmla="*/ 55462 h 2064277"/>
                <a:gd name="connsiteX170" fmla="*/ 1349764 w 1737819"/>
                <a:gd name="connsiteY170" fmla="*/ 0 h 20642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</a:cxnLst>
              <a:rect l="l" t="t" r="r" b="b"/>
              <a:pathLst>
                <a:path w="1737819" h="2064277">
                  <a:moveTo>
                    <a:pt x="77763" y="1016177"/>
                  </a:moveTo>
                  <a:lnTo>
                    <a:pt x="1660057" y="1016177"/>
                  </a:lnTo>
                  <a:lnTo>
                    <a:pt x="1660057" y="2064277"/>
                  </a:lnTo>
                  <a:lnTo>
                    <a:pt x="77763" y="2064277"/>
                  </a:lnTo>
                  <a:close/>
                  <a:moveTo>
                    <a:pt x="1223909" y="391434"/>
                  </a:moveTo>
                  <a:cubicBezTo>
                    <a:pt x="1217509" y="392500"/>
                    <a:pt x="1210576" y="394100"/>
                    <a:pt x="1203644" y="396767"/>
                  </a:cubicBezTo>
                  <a:cubicBezTo>
                    <a:pt x="1196711" y="399433"/>
                    <a:pt x="1189778" y="403166"/>
                    <a:pt x="1182312" y="406899"/>
                  </a:cubicBezTo>
                  <a:cubicBezTo>
                    <a:pt x="1167913" y="414898"/>
                    <a:pt x="1154581" y="425564"/>
                    <a:pt x="1141249" y="436763"/>
                  </a:cubicBezTo>
                  <a:cubicBezTo>
                    <a:pt x="1115118" y="459694"/>
                    <a:pt x="1091120" y="485825"/>
                    <a:pt x="1069788" y="511957"/>
                  </a:cubicBezTo>
                  <a:cubicBezTo>
                    <a:pt x="1048457" y="538087"/>
                    <a:pt x="1029258" y="564219"/>
                    <a:pt x="1012193" y="588750"/>
                  </a:cubicBezTo>
                  <a:cubicBezTo>
                    <a:pt x="995128" y="613281"/>
                    <a:pt x="979663" y="636212"/>
                    <a:pt x="966330" y="657011"/>
                  </a:cubicBezTo>
                  <a:cubicBezTo>
                    <a:pt x="952998" y="677809"/>
                    <a:pt x="941799" y="695940"/>
                    <a:pt x="932734" y="710872"/>
                  </a:cubicBezTo>
                  <a:cubicBezTo>
                    <a:pt x="930067" y="716739"/>
                    <a:pt x="926867" y="721538"/>
                    <a:pt x="923667" y="726338"/>
                  </a:cubicBezTo>
                  <a:cubicBezTo>
                    <a:pt x="928467" y="725271"/>
                    <a:pt x="934333" y="723671"/>
                    <a:pt x="940200" y="722072"/>
                  </a:cubicBezTo>
                  <a:cubicBezTo>
                    <a:pt x="956731" y="717272"/>
                    <a:pt x="976996" y="710872"/>
                    <a:pt x="999928" y="702873"/>
                  </a:cubicBezTo>
                  <a:cubicBezTo>
                    <a:pt x="1022859" y="694874"/>
                    <a:pt x="1048457" y="684742"/>
                    <a:pt x="1075655" y="672476"/>
                  </a:cubicBezTo>
                  <a:cubicBezTo>
                    <a:pt x="1102852" y="660743"/>
                    <a:pt x="1132183" y="646878"/>
                    <a:pt x="1161514" y="630346"/>
                  </a:cubicBezTo>
                  <a:cubicBezTo>
                    <a:pt x="1190845" y="614348"/>
                    <a:pt x="1220709" y="595682"/>
                    <a:pt x="1248440" y="573818"/>
                  </a:cubicBezTo>
                  <a:cubicBezTo>
                    <a:pt x="1261772" y="562619"/>
                    <a:pt x="1275104" y="550886"/>
                    <a:pt x="1285770" y="538621"/>
                  </a:cubicBezTo>
                  <a:cubicBezTo>
                    <a:pt x="1296969" y="526355"/>
                    <a:pt x="1305502" y="512490"/>
                    <a:pt x="1310301" y="499691"/>
                  </a:cubicBezTo>
                  <a:cubicBezTo>
                    <a:pt x="1315101" y="486892"/>
                    <a:pt x="1316167" y="475159"/>
                    <a:pt x="1313501" y="462894"/>
                  </a:cubicBezTo>
                  <a:cubicBezTo>
                    <a:pt x="1312435" y="457028"/>
                    <a:pt x="1309768" y="450628"/>
                    <a:pt x="1306568" y="444762"/>
                  </a:cubicBezTo>
                  <a:cubicBezTo>
                    <a:pt x="1304969" y="441563"/>
                    <a:pt x="1302835" y="438363"/>
                    <a:pt x="1300702" y="435163"/>
                  </a:cubicBezTo>
                  <a:cubicBezTo>
                    <a:pt x="1298569" y="431964"/>
                    <a:pt x="1295902" y="428764"/>
                    <a:pt x="1293769" y="426097"/>
                  </a:cubicBezTo>
                  <a:cubicBezTo>
                    <a:pt x="1292703" y="424497"/>
                    <a:pt x="1291636" y="423431"/>
                    <a:pt x="1290036" y="421831"/>
                  </a:cubicBezTo>
                  <a:lnTo>
                    <a:pt x="1284704" y="416498"/>
                  </a:lnTo>
                  <a:cubicBezTo>
                    <a:pt x="1282570" y="413832"/>
                    <a:pt x="1279371" y="411165"/>
                    <a:pt x="1276704" y="408499"/>
                  </a:cubicBezTo>
                  <a:cubicBezTo>
                    <a:pt x="1270838" y="403699"/>
                    <a:pt x="1265505" y="399966"/>
                    <a:pt x="1259639" y="396767"/>
                  </a:cubicBezTo>
                  <a:cubicBezTo>
                    <a:pt x="1253773" y="394100"/>
                    <a:pt x="1248440" y="391967"/>
                    <a:pt x="1242574" y="391434"/>
                  </a:cubicBezTo>
                  <a:cubicBezTo>
                    <a:pt x="1236708" y="390367"/>
                    <a:pt x="1230841" y="390367"/>
                    <a:pt x="1223909" y="391434"/>
                  </a:cubicBezTo>
                  <a:close/>
                  <a:moveTo>
                    <a:pt x="507702" y="391434"/>
                  </a:moveTo>
                  <a:cubicBezTo>
                    <a:pt x="501836" y="392500"/>
                    <a:pt x="495970" y="394100"/>
                    <a:pt x="490637" y="396767"/>
                  </a:cubicBezTo>
                  <a:cubicBezTo>
                    <a:pt x="484771" y="399966"/>
                    <a:pt x="479438" y="403699"/>
                    <a:pt x="473572" y="408499"/>
                  </a:cubicBezTo>
                  <a:cubicBezTo>
                    <a:pt x="470906" y="411165"/>
                    <a:pt x="467706" y="413832"/>
                    <a:pt x="465573" y="416498"/>
                  </a:cubicBezTo>
                  <a:lnTo>
                    <a:pt x="460240" y="421831"/>
                  </a:lnTo>
                  <a:cubicBezTo>
                    <a:pt x="458640" y="423431"/>
                    <a:pt x="458107" y="424497"/>
                    <a:pt x="456507" y="426097"/>
                  </a:cubicBezTo>
                  <a:cubicBezTo>
                    <a:pt x="454373" y="428764"/>
                    <a:pt x="451707" y="431964"/>
                    <a:pt x="449574" y="435163"/>
                  </a:cubicBezTo>
                  <a:cubicBezTo>
                    <a:pt x="447441" y="438363"/>
                    <a:pt x="445308" y="441563"/>
                    <a:pt x="443708" y="444762"/>
                  </a:cubicBezTo>
                  <a:cubicBezTo>
                    <a:pt x="440508" y="451162"/>
                    <a:pt x="437842" y="457028"/>
                    <a:pt x="436775" y="462894"/>
                  </a:cubicBezTo>
                  <a:cubicBezTo>
                    <a:pt x="434109" y="474626"/>
                    <a:pt x="435175" y="486359"/>
                    <a:pt x="439975" y="499691"/>
                  </a:cubicBezTo>
                  <a:cubicBezTo>
                    <a:pt x="445308" y="512490"/>
                    <a:pt x="453840" y="525822"/>
                    <a:pt x="464506" y="538621"/>
                  </a:cubicBezTo>
                  <a:cubicBezTo>
                    <a:pt x="475705" y="550886"/>
                    <a:pt x="488504" y="563152"/>
                    <a:pt x="501836" y="573818"/>
                  </a:cubicBezTo>
                  <a:cubicBezTo>
                    <a:pt x="529034" y="595682"/>
                    <a:pt x="559431" y="614348"/>
                    <a:pt x="588762" y="630346"/>
                  </a:cubicBezTo>
                  <a:cubicBezTo>
                    <a:pt x="618093" y="646345"/>
                    <a:pt x="647424" y="660210"/>
                    <a:pt x="674622" y="672476"/>
                  </a:cubicBezTo>
                  <a:cubicBezTo>
                    <a:pt x="701819" y="684208"/>
                    <a:pt x="727417" y="694341"/>
                    <a:pt x="750349" y="702873"/>
                  </a:cubicBezTo>
                  <a:cubicBezTo>
                    <a:pt x="773280" y="710872"/>
                    <a:pt x="793012" y="717805"/>
                    <a:pt x="810077" y="722072"/>
                  </a:cubicBezTo>
                  <a:cubicBezTo>
                    <a:pt x="816476" y="724205"/>
                    <a:pt x="822342" y="725271"/>
                    <a:pt x="827142" y="726338"/>
                  </a:cubicBezTo>
                  <a:cubicBezTo>
                    <a:pt x="824475" y="721538"/>
                    <a:pt x="821276" y="716205"/>
                    <a:pt x="817543" y="710872"/>
                  </a:cubicBezTo>
                  <a:cubicBezTo>
                    <a:pt x="808477" y="695940"/>
                    <a:pt x="796744" y="677809"/>
                    <a:pt x="783945" y="657011"/>
                  </a:cubicBezTo>
                  <a:cubicBezTo>
                    <a:pt x="770614" y="636212"/>
                    <a:pt x="755148" y="613281"/>
                    <a:pt x="738083" y="588750"/>
                  </a:cubicBezTo>
                  <a:cubicBezTo>
                    <a:pt x="721017" y="564219"/>
                    <a:pt x="701819" y="538087"/>
                    <a:pt x="680488" y="511957"/>
                  </a:cubicBezTo>
                  <a:cubicBezTo>
                    <a:pt x="659156" y="485825"/>
                    <a:pt x="635691" y="459694"/>
                    <a:pt x="609027" y="436763"/>
                  </a:cubicBezTo>
                  <a:cubicBezTo>
                    <a:pt x="595695" y="425564"/>
                    <a:pt x="582363" y="414898"/>
                    <a:pt x="567964" y="406899"/>
                  </a:cubicBezTo>
                  <a:cubicBezTo>
                    <a:pt x="561031" y="402632"/>
                    <a:pt x="553565" y="399433"/>
                    <a:pt x="546633" y="396767"/>
                  </a:cubicBezTo>
                  <a:cubicBezTo>
                    <a:pt x="539700" y="394100"/>
                    <a:pt x="532767" y="392500"/>
                    <a:pt x="526368" y="391434"/>
                  </a:cubicBezTo>
                  <a:cubicBezTo>
                    <a:pt x="519968" y="390367"/>
                    <a:pt x="513569" y="390367"/>
                    <a:pt x="507702" y="391434"/>
                  </a:cubicBezTo>
                  <a:close/>
                  <a:moveTo>
                    <a:pt x="1349764" y="0"/>
                  </a:moveTo>
                  <a:lnTo>
                    <a:pt x="1377495" y="79993"/>
                  </a:lnTo>
                  <a:cubicBezTo>
                    <a:pt x="1340164" y="92258"/>
                    <a:pt x="1302301" y="105591"/>
                    <a:pt x="1267104" y="123189"/>
                  </a:cubicBezTo>
                  <a:lnTo>
                    <a:pt x="1253772" y="129588"/>
                  </a:lnTo>
                  <a:cubicBezTo>
                    <a:pt x="1251639" y="130655"/>
                    <a:pt x="1249505" y="131721"/>
                    <a:pt x="1246839" y="132788"/>
                  </a:cubicBezTo>
                  <a:lnTo>
                    <a:pt x="1240440" y="136521"/>
                  </a:lnTo>
                  <a:lnTo>
                    <a:pt x="1214309" y="150920"/>
                  </a:lnTo>
                  <a:cubicBezTo>
                    <a:pt x="1210042" y="153053"/>
                    <a:pt x="1205776" y="155720"/>
                    <a:pt x="1201510" y="158386"/>
                  </a:cubicBezTo>
                  <a:lnTo>
                    <a:pt x="1189244" y="166385"/>
                  </a:lnTo>
                  <a:lnTo>
                    <a:pt x="1176978" y="174384"/>
                  </a:lnTo>
                  <a:cubicBezTo>
                    <a:pt x="1172712" y="177051"/>
                    <a:pt x="1168979" y="180251"/>
                    <a:pt x="1164713" y="182917"/>
                  </a:cubicBezTo>
                  <a:cubicBezTo>
                    <a:pt x="1132182" y="205315"/>
                    <a:pt x="1102852" y="231980"/>
                    <a:pt x="1075121" y="260777"/>
                  </a:cubicBezTo>
                  <a:lnTo>
                    <a:pt x="1064988" y="271443"/>
                  </a:lnTo>
                  <a:lnTo>
                    <a:pt x="1059655" y="276776"/>
                  </a:lnTo>
                  <a:lnTo>
                    <a:pt x="1054856" y="282642"/>
                  </a:lnTo>
                  <a:cubicBezTo>
                    <a:pt x="1048456" y="290108"/>
                    <a:pt x="1042057" y="298107"/>
                    <a:pt x="1035657" y="305573"/>
                  </a:cubicBezTo>
                  <a:lnTo>
                    <a:pt x="1018059" y="329572"/>
                  </a:lnTo>
                  <a:cubicBezTo>
                    <a:pt x="1012193" y="337571"/>
                    <a:pt x="1006860" y="346103"/>
                    <a:pt x="1001527" y="354636"/>
                  </a:cubicBezTo>
                  <a:cubicBezTo>
                    <a:pt x="958330" y="422364"/>
                    <a:pt x="927400" y="498091"/>
                    <a:pt x="908735" y="577550"/>
                  </a:cubicBezTo>
                  <a:cubicBezTo>
                    <a:pt x="899402" y="617280"/>
                    <a:pt x="892603" y="657810"/>
                    <a:pt x="888603" y="698674"/>
                  </a:cubicBezTo>
                  <a:lnTo>
                    <a:pt x="888327" y="708894"/>
                  </a:lnTo>
                  <a:lnTo>
                    <a:pt x="895403" y="691674"/>
                  </a:lnTo>
                  <a:cubicBezTo>
                    <a:pt x="902336" y="675142"/>
                    <a:pt x="911402" y="654878"/>
                    <a:pt x="922601" y="632479"/>
                  </a:cubicBezTo>
                  <a:cubicBezTo>
                    <a:pt x="927934" y="621280"/>
                    <a:pt x="934333" y="609015"/>
                    <a:pt x="940733" y="596216"/>
                  </a:cubicBezTo>
                  <a:cubicBezTo>
                    <a:pt x="947132" y="583417"/>
                    <a:pt x="954598" y="570618"/>
                    <a:pt x="962064" y="556753"/>
                  </a:cubicBezTo>
                  <a:cubicBezTo>
                    <a:pt x="977530" y="529555"/>
                    <a:pt x="995661" y="500757"/>
                    <a:pt x="1016459" y="470893"/>
                  </a:cubicBezTo>
                  <a:cubicBezTo>
                    <a:pt x="1037791" y="441563"/>
                    <a:pt x="1061789" y="411165"/>
                    <a:pt x="1092186" y="382368"/>
                  </a:cubicBezTo>
                  <a:cubicBezTo>
                    <a:pt x="1107118" y="367969"/>
                    <a:pt x="1124184" y="354104"/>
                    <a:pt x="1143916" y="341838"/>
                  </a:cubicBezTo>
                  <a:cubicBezTo>
                    <a:pt x="1153515" y="335972"/>
                    <a:pt x="1164181" y="330105"/>
                    <a:pt x="1175913" y="325306"/>
                  </a:cubicBezTo>
                  <a:cubicBezTo>
                    <a:pt x="1187645" y="320506"/>
                    <a:pt x="1199911" y="316773"/>
                    <a:pt x="1213243" y="314640"/>
                  </a:cubicBezTo>
                  <a:cubicBezTo>
                    <a:pt x="1226575" y="312507"/>
                    <a:pt x="1240974" y="311973"/>
                    <a:pt x="1254839" y="314107"/>
                  </a:cubicBezTo>
                  <a:cubicBezTo>
                    <a:pt x="1268705" y="316240"/>
                    <a:pt x="1282570" y="320506"/>
                    <a:pt x="1295369" y="326906"/>
                  </a:cubicBezTo>
                  <a:cubicBezTo>
                    <a:pt x="1307635" y="333305"/>
                    <a:pt x="1318834" y="340771"/>
                    <a:pt x="1328966" y="349304"/>
                  </a:cubicBezTo>
                  <a:cubicBezTo>
                    <a:pt x="1331633" y="351437"/>
                    <a:pt x="1333766" y="353570"/>
                    <a:pt x="1335899" y="355703"/>
                  </a:cubicBezTo>
                  <a:lnTo>
                    <a:pt x="1339632" y="358903"/>
                  </a:lnTo>
                  <a:lnTo>
                    <a:pt x="1341232" y="360503"/>
                  </a:lnTo>
                  <a:lnTo>
                    <a:pt x="1341765" y="361036"/>
                  </a:lnTo>
                  <a:lnTo>
                    <a:pt x="1342832" y="362636"/>
                  </a:lnTo>
                  <a:lnTo>
                    <a:pt x="1348165" y="367969"/>
                  </a:lnTo>
                  <a:cubicBezTo>
                    <a:pt x="1349765" y="370102"/>
                    <a:pt x="1352431" y="372768"/>
                    <a:pt x="1354564" y="375435"/>
                  </a:cubicBezTo>
                  <a:cubicBezTo>
                    <a:pt x="1358830" y="380768"/>
                    <a:pt x="1362564" y="385567"/>
                    <a:pt x="1366296" y="390900"/>
                  </a:cubicBezTo>
                  <a:cubicBezTo>
                    <a:pt x="1369496" y="396233"/>
                    <a:pt x="1373229" y="401566"/>
                    <a:pt x="1376429" y="407965"/>
                  </a:cubicBezTo>
                  <a:cubicBezTo>
                    <a:pt x="1382829" y="419698"/>
                    <a:pt x="1387628" y="432497"/>
                    <a:pt x="1390828" y="446362"/>
                  </a:cubicBezTo>
                  <a:cubicBezTo>
                    <a:pt x="1393494" y="460227"/>
                    <a:pt x="1394561" y="474626"/>
                    <a:pt x="1392961" y="489025"/>
                  </a:cubicBezTo>
                  <a:cubicBezTo>
                    <a:pt x="1391361" y="502890"/>
                    <a:pt x="1387628" y="516756"/>
                    <a:pt x="1382829" y="528488"/>
                  </a:cubicBezTo>
                  <a:cubicBezTo>
                    <a:pt x="1372696" y="553019"/>
                    <a:pt x="1357764" y="572218"/>
                    <a:pt x="1342299" y="588750"/>
                  </a:cubicBezTo>
                  <a:cubicBezTo>
                    <a:pt x="1326833" y="605282"/>
                    <a:pt x="1310301" y="619147"/>
                    <a:pt x="1293236" y="631413"/>
                  </a:cubicBezTo>
                  <a:cubicBezTo>
                    <a:pt x="1276704" y="643678"/>
                    <a:pt x="1259639" y="654344"/>
                    <a:pt x="1242574" y="663943"/>
                  </a:cubicBezTo>
                  <a:cubicBezTo>
                    <a:pt x="1225508" y="673542"/>
                    <a:pt x="1208977" y="682075"/>
                    <a:pt x="1192445" y="690075"/>
                  </a:cubicBezTo>
                  <a:cubicBezTo>
                    <a:pt x="1159381" y="705540"/>
                    <a:pt x="1127383" y="717805"/>
                    <a:pt x="1097519" y="727938"/>
                  </a:cubicBezTo>
                  <a:lnTo>
                    <a:pt x="1080767" y="732693"/>
                  </a:lnTo>
                  <a:lnTo>
                    <a:pt x="1737819" y="732693"/>
                  </a:lnTo>
                  <a:lnTo>
                    <a:pt x="1737819" y="1016176"/>
                  </a:lnTo>
                  <a:lnTo>
                    <a:pt x="0" y="1016176"/>
                  </a:lnTo>
                  <a:lnTo>
                    <a:pt x="0" y="732693"/>
                  </a:lnTo>
                  <a:lnTo>
                    <a:pt x="672453" y="732693"/>
                  </a:lnTo>
                  <a:lnTo>
                    <a:pt x="653823" y="727405"/>
                  </a:lnTo>
                  <a:cubicBezTo>
                    <a:pt x="623959" y="717272"/>
                    <a:pt x="591962" y="705007"/>
                    <a:pt x="558898" y="689541"/>
                  </a:cubicBezTo>
                  <a:cubicBezTo>
                    <a:pt x="542366" y="682075"/>
                    <a:pt x="525834" y="673009"/>
                    <a:pt x="508769" y="663410"/>
                  </a:cubicBezTo>
                  <a:cubicBezTo>
                    <a:pt x="491704" y="653811"/>
                    <a:pt x="474638" y="643145"/>
                    <a:pt x="458107" y="630879"/>
                  </a:cubicBezTo>
                  <a:cubicBezTo>
                    <a:pt x="441575" y="618614"/>
                    <a:pt x="424509" y="604749"/>
                    <a:pt x="409044" y="588216"/>
                  </a:cubicBezTo>
                  <a:cubicBezTo>
                    <a:pt x="394645" y="572751"/>
                    <a:pt x="379713" y="553019"/>
                    <a:pt x="369581" y="528488"/>
                  </a:cubicBezTo>
                  <a:cubicBezTo>
                    <a:pt x="364781" y="516223"/>
                    <a:pt x="361048" y="502890"/>
                    <a:pt x="359448" y="489025"/>
                  </a:cubicBezTo>
                  <a:cubicBezTo>
                    <a:pt x="357849" y="475159"/>
                    <a:pt x="358382" y="460227"/>
                    <a:pt x="361581" y="446362"/>
                  </a:cubicBezTo>
                  <a:cubicBezTo>
                    <a:pt x="364248" y="432497"/>
                    <a:pt x="369581" y="419698"/>
                    <a:pt x="375980" y="407965"/>
                  </a:cubicBezTo>
                  <a:cubicBezTo>
                    <a:pt x="379180" y="402099"/>
                    <a:pt x="382380" y="396767"/>
                    <a:pt x="386113" y="390900"/>
                  </a:cubicBezTo>
                  <a:cubicBezTo>
                    <a:pt x="389846" y="385567"/>
                    <a:pt x="393046" y="380768"/>
                    <a:pt x="397845" y="375435"/>
                  </a:cubicBezTo>
                  <a:cubicBezTo>
                    <a:pt x="399978" y="372768"/>
                    <a:pt x="402111" y="370102"/>
                    <a:pt x="404244" y="367969"/>
                  </a:cubicBezTo>
                  <a:lnTo>
                    <a:pt x="409577" y="362636"/>
                  </a:lnTo>
                  <a:lnTo>
                    <a:pt x="410644" y="361036"/>
                  </a:lnTo>
                  <a:lnTo>
                    <a:pt x="411177" y="360503"/>
                  </a:lnTo>
                  <a:lnTo>
                    <a:pt x="412777" y="358903"/>
                  </a:lnTo>
                  <a:lnTo>
                    <a:pt x="416510" y="355703"/>
                  </a:lnTo>
                  <a:cubicBezTo>
                    <a:pt x="418643" y="353570"/>
                    <a:pt x="421310" y="351437"/>
                    <a:pt x="423443" y="349304"/>
                  </a:cubicBezTo>
                  <a:cubicBezTo>
                    <a:pt x="433576" y="340771"/>
                    <a:pt x="444241" y="333305"/>
                    <a:pt x="457040" y="326906"/>
                  </a:cubicBezTo>
                  <a:cubicBezTo>
                    <a:pt x="469306" y="320506"/>
                    <a:pt x="483171" y="316240"/>
                    <a:pt x="497570" y="314107"/>
                  </a:cubicBezTo>
                  <a:cubicBezTo>
                    <a:pt x="511436" y="311973"/>
                    <a:pt x="525834" y="312507"/>
                    <a:pt x="539167" y="314640"/>
                  </a:cubicBezTo>
                  <a:cubicBezTo>
                    <a:pt x="552498" y="316773"/>
                    <a:pt x="564764" y="320506"/>
                    <a:pt x="576497" y="325306"/>
                  </a:cubicBezTo>
                  <a:cubicBezTo>
                    <a:pt x="587695" y="330105"/>
                    <a:pt x="598361" y="335438"/>
                    <a:pt x="608494" y="341838"/>
                  </a:cubicBezTo>
                  <a:cubicBezTo>
                    <a:pt x="627692" y="354104"/>
                    <a:pt x="644758" y="367969"/>
                    <a:pt x="660223" y="382368"/>
                  </a:cubicBezTo>
                  <a:cubicBezTo>
                    <a:pt x="690620" y="411165"/>
                    <a:pt x="714618" y="441563"/>
                    <a:pt x="735950" y="470893"/>
                  </a:cubicBezTo>
                  <a:cubicBezTo>
                    <a:pt x="757281" y="500757"/>
                    <a:pt x="774880" y="529555"/>
                    <a:pt x="790345" y="556753"/>
                  </a:cubicBezTo>
                  <a:cubicBezTo>
                    <a:pt x="797811" y="570618"/>
                    <a:pt x="805277" y="583417"/>
                    <a:pt x="811676" y="596216"/>
                  </a:cubicBezTo>
                  <a:cubicBezTo>
                    <a:pt x="818076" y="609015"/>
                    <a:pt x="824475" y="620747"/>
                    <a:pt x="829808" y="632479"/>
                  </a:cubicBezTo>
                  <a:lnTo>
                    <a:pt x="856961" y="691576"/>
                  </a:lnTo>
                  <a:lnTo>
                    <a:pt x="851673" y="599416"/>
                  </a:lnTo>
                  <a:cubicBezTo>
                    <a:pt x="842073" y="535422"/>
                    <a:pt x="826608" y="471960"/>
                    <a:pt x="802077" y="413832"/>
                  </a:cubicBezTo>
                  <a:cubicBezTo>
                    <a:pt x="777546" y="355703"/>
                    <a:pt x="743948" y="301841"/>
                    <a:pt x="699686" y="261311"/>
                  </a:cubicBezTo>
                  <a:cubicBezTo>
                    <a:pt x="677821" y="241046"/>
                    <a:pt x="653290" y="223447"/>
                    <a:pt x="627159" y="210116"/>
                  </a:cubicBezTo>
                  <a:cubicBezTo>
                    <a:pt x="600494" y="196783"/>
                    <a:pt x="572763" y="187184"/>
                    <a:pt x="543966" y="180784"/>
                  </a:cubicBezTo>
                  <a:lnTo>
                    <a:pt x="565830" y="99192"/>
                  </a:lnTo>
                  <a:cubicBezTo>
                    <a:pt x="600494" y="110390"/>
                    <a:pt x="634091" y="125322"/>
                    <a:pt x="665022" y="144521"/>
                  </a:cubicBezTo>
                  <a:cubicBezTo>
                    <a:pt x="695953" y="163719"/>
                    <a:pt x="723684" y="187717"/>
                    <a:pt x="748215" y="214382"/>
                  </a:cubicBezTo>
                  <a:cubicBezTo>
                    <a:pt x="772213" y="241046"/>
                    <a:pt x="793011" y="270377"/>
                    <a:pt x="809543" y="301307"/>
                  </a:cubicBezTo>
                  <a:cubicBezTo>
                    <a:pt x="826075" y="332239"/>
                    <a:pt x="839407" y="364236"/>
                    <a:pt x="850073" y="397300"/>
                  </a:cubicBezTo>
                  <a:cubicBezTo>
                    <a:pt x="860739" y="430097"/>
                    <a:pt x="868605" y="463294"/>
                    <a:pt x="874338" y="496691"/>
                  </a:cubicBezTo>
                  <a:lnTo>
                    <a:pt x="880261" y="548657"/>
                  </a:lnTo>
                  <a:lnTo>
                    <a:pt x="905735" y="447362"/>
                  </a:lnTo>
                  <a:cubicBezTo>
                    <a:pt x="919400" y="406899"/>
                    <a:pt x="936466" y="367435"/>
                    <a:pt x="957264" y="329572"/>
                  </a:cubicBezTo>
                  <a:cubicBezTo>
                    <a:pt x="962597" y="319973"/>
                    <a:pt x="967930" y="310906"/>
                    <a:pt x="973262" y="301307"/>
                  </a:cubicBezTo>
                  <a:lnTo>
                    <a:pt x="990861" y="274110"/>
                  </a:lnTo>
                  <a:cubicBezTo>
                    <a:pt x="997261" y="265043"/>
                    <a:pt x="1003660" y="256511"/>
                    <a:pt x="1010060" y="247445"/>
                  </a:cubicBezTo>
                  <a:lnTo>
                    <a:pt x="1014326" y="240512"/>
                  </a:lnTo>
                  <a:lnTo>
                    <a:pt x="1019659" y="234113"/>
                  </a:lnTo>
                  <a:lnTo>
                    <a:pt x="1029791" y="221314"/>
                  </a:lnTo>
                  <a:cubicBezTo>
                    <a:pt x="1057522" y="188250"/>
                    <a:pt x="1088453" y="156786"/>
                    <a:pt x="1122583" y="129055"/>
                  </a:cubicBezTo>
                  <a:cubicBezTo>
                    <a:pt x="1126849" y="125856"/>
                    <a:pt x="1131116" y="122122"/>
                    <a:pt x="1135382" y="118390"/>
                  </a:cubicBezTo>
                  <a:lnTo>
                    <a:pt x="1148714" y="108790"/>
                  </a:lnTo>
                  <a:lnTo>
                    <a:pt x="1162046" y="99191"/>
                  </a:lnTo>
                  <a:cubicBezTo>
                    <a:pt x="1166313" y="95991"/>
                    <a:pt x="1170579" y="92792"/>
                    <a:pt x="1175379" y="89592"/>
                  </a:cubicBezTo>
                  <a:lnTo>
                    <a:pt x="1203110" y="71993"/>
                  </a:lnTo>
                  <a:lnTo>
                    <a:pt x="1210042" y="67727"/>
                  </a:lnTo>
                  <a:cubicBezTo>
                    <a:pt x="1212175" y="66127"/>
                    <a:pt x="1214842" y="65061"/>
                    <a:pt x="1216975" y="63461"/>
                  </a:cubicBezTo>
                  <a:lnTo>
                    <a:pt x="1231374" y="55462"/>
                  </a:lnTo>
                  <a:cubicBezTo>
                    <a:pt x="1269237" y="33597"/>
                    <a:pt x="1309234" y="16531"/>
                    <a:pt x="1349764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251" name="Rectangle 98">
              <a:extLst>
                <a:ext uri="{FF2B5EF4-FFF2-40B4-BE49-F238E27FC236}">
                  <a16:creationId xmlns:a16="http://schemas.microsoft.com/office/drawing/2014/main" id="{A6920458-C344-4FEF-BD3E-2B1463DB4AFB}"/>
                </a:ext>
              </a:extLst>
            </p:cNvPr>
            <p:cNvSpPr/>
            <p:nvPr/>
          </p:nvSpPr>
          <p:spPr>
            <a:xfrm>
              <a:off x="8627902" y="4887519"/>
              <a:ext cx="1582294" cy="32457"/>
            </a:xfrm>
            <a:prstGeom prst="rect">
              <a:avLst/>
            </a:prstGeom>
            <a:solidFill>
              <a:schemeClr val="tx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2" name="Group 70">
            <a:extLst>
              <a:ext uri="{FF2B5EF4-FFF2-40B4-BE49-F238E27FC236}">
                <a16:creationId xmlns:a16="http://schemas.microsoft.com/office/drawing/2014/main" id="{510E8936-B7C6-4C05-B008-AAAB0C0F77FA}"/>
              </a:ext>
            </a:extLst>
          </p:cNvPr>
          <p:cNvGrpSpPr/>
          <p:nvPr/>
        </p:nvGrpSpPr>
        <p:grpSpPr>
          <a:xfrm rot="343188">
            <a:off x="9816063" y="4717791"/>
            <a:ext cx="1710135" cy="1445107"/>
            <a:chOff x="6773186" y="2863072"/>
            <a:chExt cx="1724736" cy="1457446"/>
          </a:xfrm>
        </p:grpSpPr>
        <p:sp>
          <p:nvSpPr>
            <p:cNvPr id="253" name="Freeform: Shape 89">
              <a:extLst>
                <a:ext uri="{FF2B5EF4-FFF2-40B4-BE49-F238E27FC236}">
                  <a16:creationId xmlns:a16="http://schemas.microsoft.com/office/drawing/2014/main" id="{37F06911-183E-4873-A36C-634E5C636534}"/>
                </a:ext>
              </a:extLst>
            </p:cNvPr>
            <p:cNvSpPr/>
            <p:nvPr/>
          </p:nvSpPr>
          <p:spPr>
            <a:xfrm rot="21252091">
              <a:off x="6773186" y="2905185"/>
              <a:ext cx="1664332" cy="312062"/>
            </a:xfrm>
            <a:custGeom>
              <a:avLst/>
              <a:gdLst>
                <a:gd name="connsiteX0" fmla="*/ 7144 w 1676400"/>
                <a:gd name="connsiteY0" fmla="*/ 167164 h 314325"/>
                <a:gd name="connsiteX1" fmla="*/ 800576 w 1676400"/>
                <a:gd name="connsiteY1" fmla="*/ 7144 h 314325"/>
                <a:gd name="connsiteX2" fmla="*/ 1678781 w 1676400"/>
                <a:gd name="connsiteY2" fmla="*/ 138589 h 314325"/>
                <a:gd name="connsiteX3" fmla="*/ 987266 w 1676400"/>
                <a:gd name="connsiteY3" fmla="*/ 310991 h 314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6400" h="314325">
                  <a:moveTo>
                    <a:pt x="7144" y="167164"/>
                  </a:moveTo>
                  <a:lnTo>
                    <a:pt x="800576" y="7144"/>
                  </a:lnTo>
                  <a:lnTo>
                    <a:pt x="1678781" y="138589"/>
                  </a:lnTo>
                  <a:lnTo>
                    <a:pt x="987266" y="310991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4" name="Freeform: Shape 90">
              <a:extLst>
                <a:ext uri="{FF2B5EF4-FFF2-40B4-BE49-F238E27FC236}">
                  <a16:creationId xmlns:a16="http://schemas.microsoft.com/office/drawing/2014/main" id="{E1676C3F-6D01-4A90-8F63-47726F5E4714}"/>
                </a:ext>
              </a:extLst>
            </p:cNvPr>
            <p:cNvSpPr/>
            <p:nvPr/>
          </p:nvSpPr>
          <p:spPr>
            <a:xfrm rot="21252091">
              <a:off x="7601877" y="2863072"/>
              <a:ext cx="879448" cy="1163141"/>
            </a:xfrm>
            <a:custGeom>
              <a:avLst/>
              <a:gdLst>
                <a:gd name="connsiteX0" fmla="*/ 7144 w 885825"/>
                <a:gd name="connsiteY0" fmla="*/ 7144 h 1171575"/>
                <a:gd name="connsiteX1" fmla="*/ 29051 w 885825"/>
                <a:gd name="connsiteY1" fmla="*/ 1033939 h 1171575"/>
                <a:gd name="connsiteX2" fmla="*/ 792956 w 885825"/>
                <a:gd name="connsiteY2" fmla="*/ 1164431 h 1171575"/>
                <a:gd name="connsiteX3" fmla="*/ 885349 w 885825"/>
                <a:gd name="connsiteY3" fmla="*/ 138589 h 1171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1171575">
                  <a:moveTo>
                    <a:pt x="7144" y="7144"/>
                  </a:moveTo>
                  <a:lnTo>
                    <a:pt x="29051" y="1033939"/>
                  </a:lnTo>
                  <a:lnTo>
                    <a:pt x="792956" y="1164431"/>
                  </a:lnTo>
                  <a:lnTo>
                    <a:pt x="885349" y="138589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5" name="Freeform: Shape 91">
              <a:extLst>
                <a:ext uri="{FF2B5EF4-FFF2-40B4-BE49-F238E27FC236}">
                  <a16:creationId xmlns:a16="http://schemas.microsoft.com/office/drawing/2014/main" id="{3CC6ED3D-D74D-47E8-B203-0A061E86DA69}"/>
                </a:ext>
              </a:extLst>
            </p:cNvPr>
            <p:cNvSpPr/>
            <p:nvPr/>
          </p:nvSpPr>
          <p:spPr>
            <a:xfrm rot="21252091">
              <a:off x="6836898" y="3091182"/>
              <a:ext cx="983469" cy="1229336"/>
            </a:xfrm>
            <a:custGeom>
              <a:avLst/>
              <a:gdLst>
                <a:gd name="connsiteX0" fmla="*/ 987266 w 990600"/>
                <a:gd name="connsiteY0" fmla="*/ 1231106 h 1238250"/>
                <a:gd name="connsiteX1" fmla="*/ 121444 w 990600"/>
                <a:gd name="connsiteY1" fmla="*/ 1030129 h 1238250"/>
                <a:gd name="connsiteX2" fmla="*/ 7144 w 990600"/>
                <a:gd name="connsiteY2" fmla="*/ 7144 h 1238250"/>
                <a:gd name="connsiteX3" fmla="*/ 987266 w 990600"/>
                <a:gd name="connsiteY3" fmla="*/ 150971 h 1238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90600" h="1238250">
                  <a:moveTo>
                    <a:pt x="987266" y="1231106"/>
                  </a:moveTo>
                  <a:lnTo>
                    <a:pt x="121444" y="1030129"/>
                  </a:lnTo>
                  <a:lnTo>
                    <a:pt x="7144" y="7144"/>
                  </a:lnTo>
                  <a:lnTo>
                    <a:pt x="987266" y="150971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6" name="Freeform: Shape 92">
              <a:extLst>
                <a:ext uri="{FF2B5EF4-FFF2-40B4-BE49-F238E27FC236}">
                  <a16:creationId xmlns:a16="http://schemas.microsoft.com/office/drawing/2014/main" id="{74B3ACB6-EF52-4802-851F-9DE83AF5D3C9}"/>
                </a:ext>
              </a:extLst>
            </p:cNvPr>
            <p:cNvSpPr/>
            <p:nvPr/>
          </p:nvSpPr>
          <p:spPr>
            <a:xfrm rot="21252091">
              <a:off x="7811385" y="2985951"/>
              <a:ext cx="686537" cy="1243864"/>
            </a:xfrm>
            <a:custGeom>
              <a:avLst/>
              <a:gdLst>
                <a:gd name="connsiteX0" fmla="*/ 11906 w 704850"/>
                <a:gd name="connsiteY0" fmla="*/ 1255871 h 1257300"/>
                <a:gd name="connsiteX1" fmla="*/ 7144 w 704850"/>
                <a:gd name="connsiteY1" fmla="*/ 179546 h 1257300"/>
                <a:gd name="connsiteX2" fmla="*/ 698659 w 704850"/>
                <a:gd name="connsiteY2" fmla="*/ 7144 h 1257300"/>
                <a:gd name="connsiteX3" fmla="*/ 611029 w 704850"/>
                <a:gd name="connsiteY3" fmla="*/ 1030129 h 1257300"/>
                <a:gd name="connsiteX0" fmla="*/ 116984 w 691515"/>
                <a:gd name="connsiteY0" fmla="*/ 1277821 h 1277821"/>
                <a:gd name="connsiteX1" fmla="*/ 0 w 691515"/>
                <a:gd name="connsiteY1" fmla="*/ 172402 h 1277821"/>
                <a:gd name="connsiteX2" fmla="*/ 691515 w 691515"/>
                <a:gd name="connsiteY2" fmla="*/ 0 h 1277821"/>
                <a:gd name="connsiteX3" fmla="*/ 603885 w 691515"/>
                <a:gd name="connsiteY3" fmla="*/ 1022985 h 1277821"/>
                <a:gd name="connsiteX0" fmla="*/ 606 w 691515"/>
                <a:gd name="connsiteY0" fmla="*/ 1252883 h 1252883"/>
                <a:gd name="connsiteX1" fmla="*/ 0 w 691515"/>
                <a:gd name="connsiteY1" fmla="*/ 172402 h 1252883"/>
                <a:gd name="connsiteX2" fmla="*/ 691515 w 691515"/>
                <a:gd name="connsiteY2" fmla="*/ 0 h 1252883"/>
                <a:gd name="connsiteX3" fmla="*/ 603885 w 691515"/>
                <a:gd name="connsiteY3" fmla="*/ 1022985 h 12528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1515" h="1252883">
                  <a:moveTo>
                    <a:pt x="606" y="1252883"/>
                  </a:moveTo>
                  <a:lnTo>
                    <a:pt x="0" y="172402"/>
                  </a:lnTo>
                  <a:lnTo>
                    <a:pt x="691515" y="0"/>
                  </a:lnTo>
                  <a:lnTo>
                    <a:pt x="603885" y="1022985"/>
                  </a:lnTo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7" name="Freeform: Shape 93">
              <a:extLst>
                <a:ext uri="{FF2B5EF4-FFF2-40B4-BE49-F238E27FC236}">
                  <a16:creationId xmlns:a16="http://schemas.microsoft.com/office/drawing/2014/main" id="{5A45AA63-6566-4293-AF91-E6AC1C68120A}"/>
                </a:ext>
              </a:extLst>
            </p:cNvPr>
            <p:cNvSpPr/>
            <p:nvPr/>
          </p:nvSpPr>
          <p:spPr>
            <a:xfrm rot="21252091">
              <a:off x="8060864" y="3018272"/>
              <a:ext cx="264780" cy="1106402"/>
            </a:xfrm>
            <a:custGeom>
              <a:avLst/>
              <a:gdLst>
                <a:gd name="connsiteX0" fmla="*/ 7144 w 266700"/>
                <a:gd name="connsiteY0" fmla="*/ 1115854 h 1114425"/>
                <a:gd name="connsiteX1" fmla="*/ 190024 w 266700"/>
                <a:gd name="connsiteY1" fmla="*/ 1048226 h 1114425"/>
                <a:gd name="connsiteX2" fmla="*/ 261461 w 266700"/>
                <a:gd name="connsiteY2" fmla="*/ 7144 h 1114425"/>
                <a:gd name="connsiteX3" fmla="*/ 52864 w 266700"/>
                <a:gd name="connsiteY3" fmla="*/ 60484 h 1114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6700" h="1114425">
                  <a:moveTo>
                    <a:pt x="7144" y="1115854"/>
                  </a:moveTo>
                  <a:lnTo>
                    <a:pt x="190024" y="1048226"/>
                  </a:lnTo>
                  <a:lnTo>
                    <a:pt x="261461" y="7144"/>
                  </a:lnTo>
                  <a:lnTo>
                    <a:pt x="52864" y="60484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8" name="Freeform: Shape 94">
              <a:extLst>
                <a:ext uri="{FF2B5EF4-FFF2-40B4-BE49-F238E27FC236}">
                  <a16:creationId xmlns:a16="http://schemas.microsoft.com/office/drawing/2014/main" id="{40121C39-E6E9-4242-B665-6192A27A09C0}"/>
                </a:ext>
              </a:extLst>
            </p:cNvPr>
            <p:cNvSpPr/>
            <p:nvPr/>
          </p:nvSpPr>
          <p:spPr>
            <a:xfrm rot="21252091">
              <a:off x="7106820" y="3136002"/>
              <a:ext cx="340432" cy="1096946"/>
            </a:xfrm>
            <a:custGeom>
              <a:avLst/>
              <a:gdLst>
                <a:gd name="connsiteX0" fmla="*/ 118586 w 342900"/>
                <a:gd name="connsiteY0" fmla="*/ 1052989 h 1104900"/>
                <a:gd name="connsiteX1" fmla="*/ 7144 w 342900"/>
                <a:gd name="connsiteY1" fmla="*/ 7144 h 1104900"/>
                <a:gd name="connsiteX2" fmla="*/ 255746 w 342900"/>
                <a:gd name="connsiteY2" fmla="*/ 43339 h 1104900"/>
                <a:gd name="connsiteX3" fmla="*/ 344329 w 342900"/>
                <a:gd name="connsiteY3" fmla="*/ 1103471 h 1104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2900" h="1104900">
                  <a:moveTo>
                    <a:pt x="118586" y="1052989"/>
                  </a:moveTo>
                  <a:lnTo>
                    <a:pt x="7144" y="7144"/>
                  </a:lnTo>
                  <a:lnTo>
                    <a:pt x="255746" y="43339"/>
                  </a:lnTo>
                  <a:lnTo>
                    <a:pt x="344329" y="1103471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59" name="Group 71">
            <a:extLst>
              <a:ext uri="{FF2B5EF4-FFF2-40B4-BE49-F238E27FC236}">
                <a16:creationId xmlns:a16="http://schemas.microsoft.com/office/drawing/2014/main" id="{E64F5A97-113E-4588-AAC2-E955E5A69D54}"/>
              </a:ext>
            </a:extLst>
          </p:cNvPr>
          <p:cNvGrpSpPr/>
          <p:nvPr/>
        </p:nvGrpSpPr>
        <p:grpSpPr>
          <a:xfrm rot="802069">
            <a:off x="9547096" y="3908889"/>
            <a:ext cx="2312512" cy="1322064"/>
            <a:chOff x="6419683" y="1357425"/>
            <a:chExt cx="2261802" cy="1293073"/>
          </a:xfrm>
          <a:effectLst>
            <a:outerShdw blurRad="50800" dist="38100" algn="l" rotWithShape="0">
              <a:prstClr val="black">
                <a:alpha val="40000"/>
              </a:prstClr>
            </a:outerShdw>
          </a:effectLst>
        </p:grpSpPr>
        <p:sp>
          <p:nvSpPr>
            <p:cNvPr id="260" name="Freeform: Shape 72">
              <a:extLst>
                <a:ext uri="{FF2B5EF4-FFF2-40B4-BE49-F238E27FC236}">
                  <a16:creationId xmlns:a16="http://schemas.microsoft.com/office/drawing/2014/main" id="{856162E5-A85E-4DB6-9B28-0FBA6DFEFDC7}"/>
                </a:ext>
              </a:extLst>
            </p:cNvPr>
            <p:cNvSpPr/>
            <p:nvPr/>
          </p:nvSpPr>
          <p:spPr>
            <a:xfrm rot="21252091">
              <a:off x="7778737" y="1974371"/>
              <a:ext cx="652494" cy="482278"/>
            </a:xfrm>
            <a:custGeom>
              <a:avLst/>
              <a:gdLst>
                <a:gd name="connsiteX0" fmla="*/ 654844 w 657225"/>
                <a:gd name="connsiteY0" fmla="*/ 7144 h 485775"/>
                <a:gd name="connsiteX1" fmla="*/ 7144 w 657225"/>
                <a:gd name="connsiteY1" fmla="*/ 253841 h 485775"/>
                <a:gd name="connsiteX2" fmla="*/ 19526 w 657225"/>
                <a:gd name="connsiteY2" fmla="*/ 487204 h 485775"/>
                <a:gd name="connsiteX3" fmla="*/ 644366 w 657225"/>
                <a:gd name="connsiteY3" fmla="*/ 225266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7225" h="485775">
                  <a:moveTo>
                    <a:pt x="654844" y="7144"/>
                  </a:moveTo>
                  <a:lnTo>
                    <a:pt x="7144" y="253841"/>
                  </a:lnTo>
                  <a:lnTo>
                    <a:pt x="19526" y="487204"/>
                  </a:lnTo>
                  <a:lnTo>
                    <a:pt x="644366" y="225266"/>
                  </a:lnTo>
                  <a:close/>
                </a:path>
              </a:pathLst>
            </a:custGeom>
            <a:solidFill>
              <a:schemeClr val="accent1">
                <a:alpha val="9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1" name="Freeform: Shape 73">
              <a:extLst>
                <a:ext uri="{FF2B5EF4-FFF2-40B4-BE49-F238E27FC236}">
                  <a16:creationId xmlns:a16="http://schemas.microsoft.com/office/drawing/2014/main" id="{73B2A1FD-9F09-4B38-938D-FCE05E14C101}"/>
                </a:ext>
              </a:extLst>
            </p:cNvPr>
            <p:cNvSpPr/>
            <p:nvPr/>
          </p:nvSpPr>
          <p:spPr>
            <a:xfrm rot="21252091">
              <a:off x="6658666" y="1971617"/>
              <a:ext cx="1758896" cy="312062"/>
            </a:xfrm>
            <a:custGeom>
              <a:avLst/>
              <a:gdLst>
                <a:gd name="connsiteX0" fmla="*/ 1771174 w 1771650"/>
                <a:gd name="connsiteY0" fmla="*/ 67151 h 314325"/>
                <a:gd name="connsiteX1" fmla="*/ 1092041 w 1771650"/>
                <a:gd name="connsiteY1" fmla="*/ 21431 h 314325"/>
                <a:gd name="connsiteX2" fmla="*/ 865346 w 1771650"/>
                <a:gd name="connsiteY2" fmla="*/ 7144 h 314325"/>
                <a:gd name="connsiteX3" fmla="*/ 7144 w 1771650"/>
                <a:gd name="connsiteY3" fmla="*/ 276701 h 314325"/>
                <a:gd name="connsiteX4" fmla="*/ 1123474 w 1771650"/>
                <a:gd name="connsiteY4" fmla="*/ 313849 h 314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71650" h="314325">
                  <a:moveTo>
                    <a:pt x="1771174" y="67151"/>
                  </a:moveTo>
                  <a:lnTo>
                    <a:pt x="1092041" y="21431"/>
                  </a:lnTo>
                  <a:lnTo>
                    <a:pt x="865346" y="7144"/>
                  </a:lnTo>
                  <a:lnTo>
                    <a:pt x="7144" y="276701"/>
                  </a:lnTo>
                  <a:lnTo>
                    <a:pt x="1123474" y="313849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2" name="Freeform: Shape 74">
              <a:extLst>
                <a:ext uri="{FF2B5EF4-FFF2-40B4-BE49-F238E27FC236}">
                  <a16:creationId xmlns:a16="http://schemas.microsoft.com/office/drawing/2014/main" id="{8E653661-2F2E-47F1-8521-B54480756485}"/>
                </a:ext>
              </a:extLst>
            </p:cNvPr>
            <p:cNvSpPr/>
            <p:nvPr/>
          </p:nvSpPr>
          <p:spPr>
            <a:xfrm rot="21252091">
              <a:off x="6685389" y="2269488"/>
              <a:ext cx="1134772" cy="274237"/>
            </a:xfrm>
            <a:custGeom>
              <a:avLst/>
              <a:gdLst>
                <a:gd name="connsiteX0" fmla="*/ 56674 w 1143000"/>
                <a:gd name="connsiteY0" fmla="*/ 213836 h 276225"/>
                <a:gd name="connsiteX1" fmla="*/ 1135856 w 1143000"/>
                <a:gd name="connsiteY1" fmla="*/ 277654 h 276225"/>
                <a:gd name="connsiteX2" fmla="*/ 1123474 w 1143000"/>
                <a:gd name="connsiteY2" fmla="*/ 44291 h 276225"/>
                <a:gd name="connsiteX3" fmla="*/ 7144 w 1143000"/>
                <a:gd name="connsiteY3" fmla="*/ 7144 h 276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3000" h="276225">
                  <a:moveTo>
                    <a:pt x="56674" y="213836"/>
                  </a:moveTo>
                  <a:lnTo>
                    <a:pt x="1135856" y="277654"/>
                  </a:lnTo>
                  <a:lnTo>
                    <a:pt x="1123474" y="44291"/>
                  </a:lnTo>
                  <a:lnTo>
                    <a:pt x="7144" y="714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3" name="Freeform: Shape 75">
              <a:extLst>
                <a:ext uri="{FF2B5EF4-FFF2-40B4-BE49-F238E27FC236}">
                  <a16:creationId xmlns:a16="http://schemas.microsoft.com/office/drawing/2014/main" id="{2F19C8CA-A250-4F50-A4FF-C7C40EFDA97E}"/>
                </a:ext>
              </a:extLst>
            </p:cNvPr>
            <p:cNvSpPr/>
            <p:nvPr/>
          </p:nvSpPr>
          <p:spPr>
            <a:xfrm rot="21252091">
              <a:off x="6950881" y="2294199"/>
              <a:ext cx="283693" cy="236411"/>
            </a:xfrm>
            <a:custGeom>
              <a:avLst/>
              <a:gdLst>
                <a:gd name="connsiteX0" fmla="*/ 7144 w 285750"/>
                <a:gd name="connsiteY0" fmla="*/ 7144 h 238125"/>
                <a:gd name="connsiteX1" fmla="*/ 232886 w 285750"/>
                <a:gd name="connsiteY1" fmla="*/ 17621 h 238125"/>
                <a:gd name="connsiteX2" fmla="*/ 281464 w 285750"/>
                <a:gd name="connsiteY2" fmla="*/ 234791 h 238125"/>
                <a:gd name="connsiteX3" fmla="*/ 81439 w 285750"/>
                <a:gd name="connsiteY3" fmla="*/ 222409 h 238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5750" h="238125">
                  <a:moveTo>
                    <a:pt x="7144" y="7144"/>
                  </a:moveTo>
                  <a:lnTo>
                    <a:pt x="232886" y="17621"/>
                  </a:lnTo>
                  <a:lnTo>
                    <a:pt x="281464" y="234791"/>
                  </a:lnTo>
                  <a:lnTo>
                    <a:pt x="81439" y="222409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4" name="Freeform: Shape 76">
              <a:extLst>
                <a:ext uri="{FF2B5EF4-FFF2-40B4-BE49-F238E27FC236}">
                  <a16:creationId xmlns:a16="http://schemas.microsoft.com/office/drawing/2014/main" id="{BAD5F543-9485-4465-83CE-2C55BFBE1A51}"/>
                </a:ext>
              </a:extLst>
            </p:cNvPr>
            <p:cNvSpPr/>
            <p:nvPr/>
          </p:nvSpPr>
          <p:spPr>
            <a:xfrm rot="21252091">
              <a:off x="6924943" y="1996692"/>
              <a:ext cx="1011838" cy="283693"/>
            </a:xfrm>
            <a:custGeom>
              <a:avLst/>
              <a:gdLst>
                <a:gd name="connsiteX0" fmla="*/ 7144 w 1019175"/>
                <a:gd name="connsiteY0" fmla="*/ 270986 h 285750"/>
                <a:gd name="connsiteX1" fmla="*/ 824389 w 1019175"/>
                <a:gd name="connsiteY1" fmla="*/ 7144 h 285750"/>
                <a:gd name="connsiteX2" fmla="*/ 1013936 w 1019175"/>
                <a:gd name="connsiteY2" fmla="*/ 20479 h 285750"/>
                <a:gd name="connsiteX3" fmla="*/ 232886 w 1019175"/>
                <a:gd name="connsiteY3" fmla="*/ 281464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19175" h="285750">
                  <a:moveTo>
                    <a:pt x="7144" y="270986"/>
                  </a:moveTo>
                  <a:lnTo>
                    <a:pt x="824389" y="7144"/>
                  </a:lnTo>
                  <a:lnTo>
                    <a:pt x="1013936" y="20479"/>
                  </a:lnTo>
                  <a:lnTo>
                    <a:pt x="232886" y="281464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5" name="Freeform: Shape 77">
              <a:extLst>
                <a:ext uri="{FF2B5EF4-FFF2-40B4-BE49-F238E27FC236}">
                  <a16:creationId xmlns:a16="http://schemas.microsoft.com/office/drawing/2014/main" id="{B5AC61A6-8716-4700-9834-F522A3007D3A}"/>
                </a:ext>
              </a:extLst>
            </p:cNvPr>
            <p:cNvSpPr/>
            <p:nvPr/>
          </p:nvSpPr>
          <p:spPr>
            <a:xfrm rot="21252091">
              <a:off x="8078664" y="2039683"/>
              <a:ext cx="160759" cy="293149"/>
            </a:xfrm>
            <a:custGeom>
              <a:avLst/>
              <a:gdLst>
                <a:gd name="connsiteX0" fmla="*/ 20479 w 161925"/>
                <a:gd name="connsiteY0" fmla="*/ 64294 h 295275"/>
                <a:gd name="connsiteX1" fmla="*/ 7144 w 161925"/>
                <a:gd name="connsiteY1" fmla="*/ 292894 h 295275"/>
                <a:gd name="connsiteX2" fmla="*/ 147161 w 161925"/>
                <a:gd name="connsiteY2" fmla="*/ 234791 h 295275"/>
                <a:gd name="connsiteX3" fmla="*/ 161449 w 161925"/>
                <a:gd name="connsiteY3" fmla="*/ 7144 h 295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1925" h="295275">
                  <a:moveTo>
                    <a:pt x="20479" y="64294"/>
                  </a:moveTo>
                  <a:lnTo>
                    <a:pt x="7144" y="292894"/>
                  </a:lnTo>
                  <a:lnTo>
                    <a:pt x="147161" y="234791"/>
                  </a:lnTo>
                  <a:lnTo>
                    <a:pt x="161449" y="7144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6" name="Freeform: Shape 78">
              <a:extLst>
                <a:ext uri="{FF2B5EF4-FFF2-40B4-BE49-F238E27FC236}">
                  <a16:creationId xmlns:a16="http://schemas.microsoft.com/office/drawing/2014/main" id="{412CE82A-0FD7-4699-AF61-929B6BD28000}"/>
                </a:ext>
              </a:extLst>
            </p:cNvPr>
            <p:cNvSpPr/>
            <p:nvPr/>
          </p:nvSpPr>
          <p:spPr>
            <a:xfrm rot="21252091">
              <a:off x="6726327" y="1895624"/>
              <a:ext cx="765971" cy="293149"/>
            </a:xfrm>
            <a:custGeom>
              <a:avLst/>
              <a:gdLst>
                <a:gd name="connsiteX0" fmla="*/ 764381 w 771525"/>
                <a:gd name="connsiteY0" fmla="*/ 250708 h 295275"/>
                <a:gd name="connsiteX1" fmla="*/ 7144 w 771525"/>
                <a:gd name="connsiteY1" fmla="*/ 37347 h 295275"/>
                <a:gd name="connsiteX2" fmla="*/ 10954 w 771525"/>
                <a:gd name="connsiteY2" fmla="*/ 288808 h 295275"/>
                <a:gd name="connsiteX3" fmla="*/ 723424 w 771525"/>
                <a:gd name="connsiteY3" fmla="*/ 253565 h 295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1525" h="295275">
                  <a:moveTo>
                    <a:pt x="764381" y="250708"/>
                  </a:moveTo>
                  <a:cubicBezTo>
                    <a:pt x="764381" y="250708"/>
                    <a:pt x="349091" y="-95050"/>
                    <a:pt x="7144" y="37347"/>
                  </a:cubicBezTo>
                  <a:lnTo>
                    <a:pt x="10954" y="288808"/>
                  </a:lnTo>
                  <a:cubicBezTo>
                    <a:pt x="10954" y="288808"/>
                    <a:pt x="544354" y="107833"/>
                    <a:pt x="723424" y="253565"/>
                  </a:cubicBezTo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7" name="Freeform: Shape 79">
              <a:extLst>
                <a:ext uri="{FF2B5EF4-FFF2-40B4-BE49-F238E27FC236}">
                  <a16:creationId xmlns:a16="http://schemas.microsoft.com/office/drawing/2014/main" id="{162E2F5D-009C-43AE-B343-AED339E48807}"/>
                </a:ext>
              </a:extLst>
            </p:cNvPr>
            <p:cNvSpPr/>
            <p:nvPr/>
          </p:nvSpPr>
          <p:spPr>
            <a:xfrm rot="21252091">
              <a:off x="7071865" y="2045891"/>
              <a:ext cx="1163141" cy="113477"/>
            </a:xfrm>
            <a:custGeom>
              <a:avLst/>
              <a:gdLst>
                <a:gd name="connsiteX0" fmla="*/ 1164431 w 1171575"/>
                <a:gd name="connsiteY0" fmla="*/ 51911 h 114300"/>
                <a:gd name="connsiteX1" fmla="*/ 168116 w 1171575"/>
                <a:gd name="connsiteY1" fmla="*/ 7144 h 114300"/>
                <a:gd name="connsiteX2" fmla="*/ 7144 w 1171575"/>
                <a:gd name="connsiteY2" fmla="*/ 58579 h 114300"/>
                <a:gd name="connsiteX3" fmla="*/ 1023461 w 1171575"/>
                <a:gd name="connsiteY3" fmla="*/ 109061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71575" h="114300">
                  <a:moveTo>
                    <a:pt x="1164431" y="51911"/>
                  </a:moveTo>
                  <a:lnTo>
                    <a:pt x="168116" y="7144"/>
                  </a:lnTo>
                  <a:lnTo>
                    <a:pt x="7144" y="58579"/>
                  </a:lnTo>
                  <a:lnTo>
                    <a:pt x="1023461" y="109061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8" name="Freeform: Shape 80">
              <a:extLst>
                <a:ext uri="{FF2B5EF4-FFF2-40B4-BE49-F238E27FC236}">
                  <a16:creationId xmlns:a16="http://schemas.microsoft.com/office/drawing/2014/main" id="{98BFFD70-5632-47AC-A128-F12804129D7D}"/>
                </a:ext>
              </a:extLst>
            </p:cNvPr>
            <p:cNvSpPr/>
            <p:nvPr/>
          </p:nvSpPr>
          <p:spPr>
            <a:xfrm rot="21252091">
              <a:off x="6872348" y="1509246"/>
              <a:ext cx="661950" cy="633581"/>
            </a:xfrm>
            <a:custGeom>
              <a:avLst/>
              <a:gdLst>
                <a:gd name="connsiteX0" fmla="*/ 7144 w 666750"/>
                <a:gd name="connsiteY0" fmla="*/ 332026 h 638175"/>
                <a:gd name="connsiteX1" fmla="*/ 565309 w 666750"/>
                <a:gd name="connsiteY1" fmla="*/ 635874 h 638175"/>
                <a:gd name="connsiteX2" fmla="*/ 668179 w 666750"/>
                <a:gd name="connsiteY2" fmla="*/ 607299 h 638175"/>
                <a:gd name="connsiteX3" fmla="*/ 227171 w 666750"/>
                <a:gd name="connsiteY3" fmla="*/ 321549 h 638175"/>
                <a:gd name="connsiteX4" fmla="*/ 227171 w 666750"/>
                <a:gd name="connsiteY4" fmla="*/ 321549 h 638175"/>
                <a:gd name="connsiteX5" fmla="*/ 366236 w 666750"/>
                <a:gd name="connsiteY5" fmla="*/ 71041 h 638175"/>
                <a:gd name="connsiteX6" fmla="*/ 366236 w 666750"/>
                <a:gd name="connsiteY6" fmla="*/ 71041 h 638175"/>
                <a:gd name="connsiteX7" fmla="*/ 326231 w 666750"/>
                <a:gd name="connsiteY7" fmla="*/ 10081 h 638175"/>
                <a:gd name="connsiteX8" fmla="*/ 199549 w 666750"/>
                <a:gd name="connsiteY8" fmla="*/ 60564 h 638175"/>
                <a:gd name="connsiteX9" fmla="*/ 70009 w 666750"/>
                <a:gd name="connsiteY9" fmla="*/ 185341 h 638175"/>
                <a:gd name="connsiteX10" fmla="*/ 7144 w 666750"/>
                <a:gd name="connsiteY10" fmla="*/ 332026 h 638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66750" h="638175">
                  <a:moveTo>
                    <a:pt x="7144" y="332026"/>
                  </a:moveTo>
                  <a:cubicBezTo>
                    <a:pt x="7144" y="332026"/>
                    <a:pt x="260509" y="625396"/>
                    <a:pt x="565309" y="635874"/>
                  </a:cubicBezTo>
                  <a:cubicBezTo>
                    <a:pt x="635794" y="628254"/>
                    <a:pt x="668179" y="607299"/>
                    <a:pt x="668179" y="607299"/>
                  </a:cubicBezTo>
                  <a:lnTo>
                    <a:pt x="227171" y="321549"/>
                  </a:lnTo>
                  <a:lnTo>
                    <a:pt x="227171" y="321549"/>
                  </a:lnTo>
                  <a:cubicBezTo>
                    <a:pt x="249079" y="226299"/>
                    <a:pt x="296704" y="139621"/>
                    <a:pt x="366236" y="71041"/>
                  </a:cubicBezTo>
                  <a:lnTo>
                    <a:pt x="366236" y="71041"/>
                  </a:lnTo>
                  <a:cubicBezTo>
                    <a:pt x="394811" y="42466"/>
                    <a:pt x="364331" y="-5159"/>
                    <a:pt x="326231" y="10081"/>
                  </a:cubicBezTo>
                  <a:lnTo>
                    <a:pt x="199549" y="60564"/>
                  </a:lnTo>
                  <a:lnTo>
                    <a:pt x="70009" y="185341"/>
                  </a:lnTo>
                  <a:lnTo>
                    <a:pt x="7144" y="332026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9" name="Freeform: Shape 81">
              <a:extLst>
                <a:ext uri="{FF2B5EF4-FFF2-40B4-BE49-F238E27FC236}">
                  <a16:creationId xmlns:a16="http://schemas.microsoft.com/office/drawing/2014/main" id="{6A3AD11C-1923-476D-83C7-F2BD167A57C6}"/>
                </a:ext>
              </a:extLst>
            </p:cNvPr>
            <p:cNvSpPr/>
            <p:nvPr/>
          </p:nvSpPr>
          <p:spPr>
            <a:xfrm rot="21252091">
              <a:off x="6868046" y="1432826"/>
              <a:ext cx="699776" cy="699776"/>
            </a:xfrm>
            <a:custGeom>
              <a:avLst/>
              <a:gdLst>
                <a:gd name="connsiteX0" fmla="*/ 636746 w 704850"/>
                <a:gd name="connsiteY0" fmla="*/ 703518 h 704850"/>
                <a:gd name="connsiteX1" fmla="*/ 388144 w 704850"/>
                <a:gd name="connsiteY1" fmla="*/ 256796 h 704850"/>
                <a:gd name="connsiteX2" fmla="*/ 363379 w 704850"/>
                <a:gd name="connsiteY2" fmla="*/ 239651 h 704850"/>
                <a:gd name="connsiteX3" fmla="*/ 173831 w 704850"/>
                <a:gd name="connsiteY3" fmla="*/ 264416 h 704850"/>
                <a:gd name="connsiteX4" fmla="*/ 7144 w 704850"/>
                <a:gd name="connsiteY4" fmla="*/ 406338 h 704850"/>
                <a:gd name="connsiteX5" fmla="*/ 70009 w 704850"/>
                <a:gd name="connsiteY5" fmla="*/ 260606 h 704850"/>
                <a:gd name="connsiteX6" fmla="*/ 147161 w 704850"/>
                <a:gd name="connsiteY6" fmla="*/ 151068 h 704850"/>
                <a:gd name="connsiteX7" fmla="*/ 147161 w 704850"/>
                <a:gd name="connsiteY7" fmla="*/ 151068 h 704850"/>
                <a:gd name="connsiteX8" fmla="*/ 367189 w 704850"/>
                <a:gd name="connsiteY8" fmla="*/ 12003 h 704850"/>
                <a:gd name="connsiteX9" fmla="*/ 441484 w 704850"/>
                <a:gd name="connsiteY9" fmla="*/ 8193 h 704850"/>
                <a:gd name="connsiteX10" fmla="*/ 511969 w 704850"/>
                <a:gd name="connsiteY10" fmla="*/ 51056 h 704850"/>
                <a:gd name="connsiteX11" fmla="*/ 702469 w 704850"/>
                <a:gd name="connsiteY11" fmla="*/ 660656 h 704850"/>
                <a:gd name="connsiteX12" fmla="*/ 636746 w 704850"/>
                <a:gd name="connsiteY12" fmla="*/ 703518 h 704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04850" h="704850">
                  <a:moveTo>
                    <a:pt x="636746" y="703518"/>
                  </a:moveTo>
                  <a:lnTo>
                    <a:pt x="388144" y="256796"/>
                  </a:lnTo>
                  <a:cubicBezTo>
                    <a:pt x="383381" y="247271"/>
                    <a:pt x="373856" y="241556"/>
                    <a:pt x="363379" y="239651"/>
                  </a:cubicBezTo>
                  <a:cubicBezTo>
                    <a:pt x="331946" y="234888"/>
                    <a:pt x="259556" y="230126"/>
                    <a:pt x="173831" y="264416"/>
                  </a:cubicBezTo>
                  <a:cubicBezTo>
                    <a:pt x="57626" y="310136"/>
                    <a:pt x="7144" y="406338"/>
                    <a:pt x="7144" y="406338"/>
                  </a:cubicBezTo>
                  <a:lnTo>
                    <a:pt x="70009" y="260606"/>
                  </a:lnTo>
                  <a:cubicBezTo>
                    <a:pt x="88106" y="218696"/>
                    <a:pt x="113824" y="181548"/>
                    <a:pt x="147161" y="151068"/>
                  </a:cubicBezTo>
                  <a:lnTo>
                    <a:pt x="147161" y="151068"/>
                  </a:lnTo>
                  <a:cubicBezTo>
                    <a:pt x="208121" y="92966"/>
                    <a:pt x="284321" y="26291"/>
                    <a:pt x="367189" y="12003"/>
                  </a:cubicBezTo>
                  <a:lnTo>
                    <a:pt x="441484" y="8193"/>
                  </a:lnTo>
                  <a:cubicBezTo>
                    <a:pt x="471964" y="2478"/>
                    <a:pt x="502444" y="20576"/>
                    <a:pt x="511969" y="51056"/>
                  </a:cubicBezTo>
                  <a:lnTo>
                    <a:pt x="702469" y="660656"/>
                  </a:lnTo>
                  <a:lnTo>
                    <a:pt x="636746" y="703518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0" name="Freeform: Shape 82">
              <a:extLst>
                <a:ext uri="{FF2B5EF4-FFF2-40B4-BE49-F238E27FC236}">
                  <a16:creationId xmlns:a16="http://schemas.microsoft.com/office/drawing/2014/main" id="{DA81387B-E6C5-4610-B0BA-10811405A7F6}"/>
                </a:ext>
              </a:extLst>
            </p:cNvPr>
            <p:cNvSpPr/>
            <p:nvPr/>
          </p:nvSpPr>
          <p:spPr>
            <a:xfrm rot="21252091">
              <a:off x="7592942" y="1804861"/>
              <a:ext cx="729815" cy="279312"/>
            </a:xfrm>
            <a:custGeom>
              <a:avLst/>
              <a:gdLst>
                <a:gd name="connsiteX0" fmla="*/ 7144 w 771525"/>
                <a:gd name="connsiteY0" fmla="*/ 250708 h 295275"/>
                <a:gd name="connsiteX1" fmla="*/ 764381 w 771525"/>
                <a:gd name="connsiteY1" fmla="*/ 37347 h 295275"/>
                <a:gd name="connsiteX2" fmla="*/ 760571 w 771525"/>
                <a:gd name="connsiteY2" fmla="*/ 288808 h 295275"/>
                <a:gd name="connsiteX3" fmla="*/ 48101 w 771525"/>
                <a:gd name="connsiteY3" fmla="*/ 253565 h 295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1525" h="295275">
                  <a:moveTo>
                    <a:pt x="7144" y="250708"/>
                  </a:moveTo>
                  <a:cubicBezTo>
                    <a:pt x="7144" y="250708"/>
                    <a:pt x="422434" y="-95050"/>
                    <a:pt x="764381" y="37347"/>
                  </a:cubicBezTo>
                  <a:lnTo>
                    <a:pt x="760571" y="288808"/>
                  </a:lnTo>
                  <a:cubicBezTo>
                    <a:pt x="760571" y="288808"/>
                    <a:pt x="227171" y="107832"/>
                    <a:pt x="48101" y="253565"/>
                  </a:cubicBezTo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1" name="Freeform: Shape 83">
              <a:extLst>
                <a:ext uri="{FF2B5EF4-FFF2-40B4-BE49-F238E27FC236}">
                  <a16:creationId xmlns:a16="http://schemas.microsoft.com/office/drawing/2014/main" id="{90319E4E-4BEE-4C2C-B8BB-CF216C53D061}"/>
                </a:ext>
              </a:extLst>
            </p:cNvPr>
            <p:cNvSpPr/>
            <p:nvPr/>
          </p:nvSpPr>
          <p:spPr>
            <a:xfrm rot="21252091">
              <a:off x="7522601" y="1390100"/>
              <a:ext cx="595755" cy="671407"/>
            </a:xfrm>
            <a:custGeom>
              <a:avLst/>
              <a:gdLst>
                <a:gd name="connsiteX0" fmla="*/ 595789 w 600075"/>
                <a:gd name="connsiteY0" fmla="*/ 255366 h 676275"/>
                <a:gd name="connsiteX1" fmla="*/ 113824 w 600075"/>
                <a:gd name="connsiteY1" fmla="*/ 669704 h 676275"/>
                <a:gd name="connsiteX2" fmla="*/ 7144 w 600075"/>
                <a:gd name="connsiteY2" fmla="*/ 663989 h 676275"/>
                <a:gd name="connsiteX3" fmla="*/ 378619 w 600075"/>
                <a:gd name="connsiteY3" fmla="*/ 291561 h 676275"/>
                <a:gd name="connsiteX4" fmla="*/ 378619 w 600075"/>
                <a:gd name="connsiteY4" fmla="*/ 291561 h 676275"/>
                <a:gd name="connsiteX5" fmla="*/ 190024 w 600075"/>
                <a:gd name="connsiteY5" fmla="*/ 76296 h 676275"/>
                <a:gd name="connsiteX6" fmla="*/ 190024 w 600075"/>
                <a:gd name="connsiteY6" fmla="*/ 76296 h 676275"/>
                <a:gd name="connsiteX7" fmla="*/ 216694 w 600075"/>
                <a:gd name="connsiteY7" fmla="*/ 7716 h 676275"/>
                <a:gd name="connsiteX8" fmla="*/ 349091 w 600075"/>
                <a:gd name="connsiteY8" fmla="*/ 29624 h 676275"/>
                <a:gd name="connsiteX9" fmla="*/ 502444 w 600075"/>
                <a:gd name="connsiteY9" fmla="*/ 125826 h 676275"/>
                <a:gd name="connsiteX10" fmla="*/ 595789 w 600075"/>
                <a:gd name="connsiteY10" fmla="*/ 255366 h 676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00075" h="676275">
                  <a:moveTo>
                    <a:pt x="595789" y="255366"/>
                  </a:moveTo>
                  <a:cubicBezTo>
                    <a:pt x="595789" y="255366"/>
                    <a:pt x="410051" y="595409"/>
                    <a:pt x="113824" y="669704"/>
                  </a:cubicBezTo>
                  <a:cubicBezTo>
                    <a:pt x="43339" y="677324"/>
                    <a:pt x="7144" y="663989"/>
                    <a:pt x="7144" y="663989"/>
                  </a:cubicBezTo>
                  <a:lnTo>
                    <a:pt x="378619" y="291561"/>
                  </a:lnTo>
                  <a:lnTo>
                    <a:pt x="378619" y="291561"/>
                  </a:lnTo>
                  <a:cubicBezTo>
                    <a:pt x="337661" y="202979"/>
                    <a:pt x="271939" y="128684"/>
                    <a:pt x="190024" y="76296"/>
                  </a:cubicBezTo>
                  <a:lnTo>
                    <a:pt x="190024" y="76296"/>
                  </a:lnTo>
                  <a:cubicBezTo>
                    <a:pt x="155734" y="54389"/>
                    <a:pt x="176689" y="1049"/>
                    <a:pt x="216694" y="7716"/>
                  </a:cubicBezTo>
                  <a:lnTo>
                    <a:pt x="349091" y="29624"/>
                  </a:lnTo>
                  <a:lnTo>
                    <a:pt x="502444" y="125826"/>
                  </a:lnTo>
                  <a:lnTo>
                    <a:pt x="595789" y="255366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2" name="Freeform: Shape 84">
              <a:extLst>
                <a:ext uri="{FF2B5EF4-FFF2-40B4-BE49-F238E27FC236}">
                  <a16:creationId xmlns:a16="http://schemas.microsoft.com/office/drawing/2014/main" id="{FBB4D169-29D5-4CB3-B1E3-312DC8083999}"/>
                </a:ext>
              </a:extLst>
            </p:cNvPr>
            <p:cNvSpPr/>
            <p:nvPr/>
          </p:nvSpPr>
          <p:spPr>
            <a:xfrm rot="21252091">
              <a:off x="7483280" y="1357425"/>
              <a:ext cx="633581" cy="709232"/>
            </a:xfrm>
            <a:custGeom>
              <a:avLst/>
              <a:gdLst>
                <a:gd name="connsiteX0" fmla="*/ 80486 w 638175"/>
                <a:gd name="connsiteY0" fmla="*/ 712242 h 714375"/>
                <a:gd name="connsiteX1" fmla="*/ 229076 w 638175"/>
                <a:gd name="connsiteY1" fmla="*/ 223609 h 714375"/>
                <a:gd name="connsiteX2" fmla="*/ 250031 w 638175"/>
                <a:gd name="connsiteY2" fmla="*/ 201702 h 714375"/>
                <a:gd name="connsiteX3" fmla="*/ 440531 w 638175"/>
                <a:gd name="connsiteY3" fmla="*/ 186462 h 714375"/>
                <a:gd name="connsiteX4" fmla="*/ 632936 w 638175"/>
                <a:gd name="connsiteY4" fmla="*/ 290284 h 714375"/>
                <a:gd name="connsiteX5" fmla="*/ 540544 w 638175"/>
                <a:gd name="connsiteY5" fmla="*/ 160744 h 714375"/>
                <a:gd name="connsiteX6" fmla="*/ 442436 w 638175"/>
                <a:gd name="connsiteY6" fmla="*/ 69304 h 714375"/>
                <a:gd name="connsiteX7" fmla="*/ 442436 w 638175"/>
                <a:gd name="connsiteY7" fmla="*/ 69304 h 714375"/>
                <a:gd name="connsiteX8" fmla="*/ 204311 w 638175"/>
                <a:gd name="connsiteY8" fmla="*/ 7392 h 714375"/>
                <a:gd name="connsiteX9" fmla="*/ 129064 w 638175"/>
                <a:gd name="connsiteY9" fmla="*/ 10249 h 714375"/>
                <a:gd name="connsiteX10" fmla="*/ 69056 w 638175"/>
                <a:gd name="connsiteY10" fmla="*/ 66447 h 714375"/>
                <a:gd name="connsiteX11" fmla="*/ 7144 w 638175"/>
                <a:gd name="connsiteY11" fmla="*/ 683667 h 714375"/>
                <a:gd name="connsiteX12" fmla="*/ 80486 w 638175"/>
                <a:gd name="connsiteY12" fmla="*/ 712242 h 714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38175" h="714375">
                  <a:moveTo>
                    <a:pt x="80486" y="712242"/>
                  </a:moveTo>
                  <a:lnTo>
                    <a:pt x="229076" y="223609"/>
                  </a:lnTo>
                  <a:cubicBezTo>
                    <a:pt x="231934" y="213132"/>
                    <a:pt x="239554" y="205512"/>
                    <a:pt x="250031" y="201702"/>
                  </a:cubicBezTo>
                  <a:cubicBezTo>
                    <a:pt x="279559" y="190272"/>
                    <a:pt x="349091" y="171222"/>
                    <a:pt x="440531" y="186462"/>
                  </a:cubicBezTo>
                  <a:cubicBezTo>
                    <a:pt x="564356" y="207417"/>
                    <a:pt x="632936" y="290284"/>
                    <a:pt x="632936" y="290284"/>
                  </a:cubicBezTo>
                  <a:lnTo>
                    <a:pt x="540544" y="160744"/>
                  </a:lnTo>
                  <a:cubicBezTo>
                    <a:pt x="513874" y="123597"/>
                    <a:pt x="480536" y="93117"/>
                    <a:pt x="442436" y="69304"/>
                  </a:cubicBezTo>
                  <a:lnTo>
                    <a:pt x="442436" y="69304"/>
                  </a:lnTo>
                  <a:cubicBezTo>
                    <a:pt x="370999" y="26442"/>
                    <a:pt x="288131" y="4534"/>
                    <a:pt x="204311" y="7392"/>
                  </a:cubicBezTo>
                  <a:lnTo>
                    <a:pt x="129064" y="10249"/>
                  </a:lnTo>
                  <a:cubicBezTo>
                    <a:pt x="97631" y="11202"/>
                    <a:pt x="71914" y="35967"/>
                    <a:pt x="69056" y="66447"/>
                  </a:cubicBezTo>
                  <a:lnTo>
                    <a:pt x="7144" y="683667"/>
                  </a:lnTo>
                  <a:lnTo>
                    <a:pt x="80486" y="712242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3" name="Freeform: Shape 85">
              <a:extLst>
                <a:ext uri="{FF2B5EF4-FFF2-40B4-BE49-F238E27FC236}">
                  <a16:creationId xmlns:a16="http://schemas.microsoft.com/office/drawing/2014/main" id="{701E0598-7C3E-4E77-8855-B8F144296432}"/>
                </a:ext>
              </a:extLst>
            </p:cNvPr>
            <p:cNvSpPr/>
            <p:nvPr/>
          </p:nvSpPr>
          <p:spPr>
            <a:xfrm rot="21252091">
              <a:off x="8064027" y="1806790"/>
              <a:ext cx="324362" cy="459513"/>
            </a:xfrm>
            <a:custGeom>
              <a:avLst/>
              <a:gdLst>
                <a:gd name="connsiteX0" fmla="*/ 277654 w 342900"/>
                <a:gd name="connsiteY0" fmla="*/ 7144 h 485775"/>
                <a:gd name="connsiteX1" fmla="*/ 7144 w 342900"/>
                <a:gd name="connsiteY1" fmla="*/ 296704 h 485775"/>
                <a:gd name="connsiteX2" fmla="*/ 154781 w 342900"/>
                <a:gd name="connsiteY2" fmla="*/ 484346 h 485775"/>
                <a:gd name="connsiteX3" fmla="*/ 337661 w 342900"/>
                <a:gd name="connsiteY3" fmla="*/ 301466 h 485775"/>
                <a:gd name="connsiteX4" fmla="*/ 277654 w 342900"/>
                <a:gd name="connsiteY4" fmla="*/ 7144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2900" h="485775">
                  <a:moveTo>
                    <a:pt x="277654" y="7144"/>
                  </a:moveTo>
                  <a:cubicBezTo>
                    <a:pt x="277654" y="7144"/>
                    <a:pt x="263366" y="139541"/>
                    <a:pt x="7144" y="296704"/>
                  </a:cubicBezTo>
                  <a:lnTo>
                    <a:pt x="154781" y="484346"/>
                  </a:lnTo>
                  <a:cubicBezTo>
                    <a:pt x="154781" y="484346"/>
                    <a:pt x="290989" y="442436"/>
                    <a:pt x="337661" y="301466"/>
                  </a:cubicBezTo>
                  <a:lnTo>
                    <a:pt x="277654" y="7144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4" name="Freeform: Shape 86">
              <a:extLst>
                <a:ext uri="{FF2B5EF4-FFF2-40B4-BE49-F238E27FC236}">
                  <a16:creationId xmlns:a16="http://schemas.microsoft.com/office/drawing/2014/main" id="{61ED5BA5-9D7F-43F4-9A6D-0D357D0E2299}"/>
                </a:ext>
              </a:extLst>
            </p:cNvPr>
            <p:cNvSpPr/>
            <p:nvPr/>
          </p:nvSpPr>
          <p:spPr>
            <a:xfrm rot="21252091">
              <a:off x="8086821" y="2064951"/>
              <a:ext cx="594664" cy="378423"/>
            </a:xfrm>
            <a:custGeom>
              <a:avLst/>
              <a:gdLst>
                <a:gd name="connsiteX0" fmla="*/ 7144 w 628650"/>
                <a:gd name="connsiteY0" fmla="*/ 7144 h 400050"/>
                <a:gd name="connsiteX1" fmla="*/ 332899 w 628650"/>
                <a:gd name="connsiteY1" fmla="*/ 111919 h 400050"/>
                <a:gd name="connsiteX2" fmla="*/ 625316 w 628650"/>
                <a:gd name="connsiteY2" fmla="*/ 128111 h 400050"/>
                <a:gd name="connsiteX3" fmla="*/ 536734 w 628650"/>
                <a:gd name="connsiteY3" fmla="*/ 252889 h 400050"/>
                <a:gd name="connsiteX4" fmla="*/ 596741 w 628650"/>
                <a:gd name="connsiteY4" fmla="*/ 398621 h 400050"/>
                <a:gd name="connsiteX5" fmla="*/ 360521 w 628650"/>
                <a:gd name="connsiteY5" fmla="*/ 383381 h 400050"/>
                <a:gd name="connsiteX6" fmla="*/ 122396 w 628650"/>
                <a:gd name="connsiteY6" fmla="*/ 314801 h 400050"/>
                <a:gd name="connsiteX7" fmla="*/ 7144 w 628650"/>
                <a:gd name="connsiteY7" fmla="*/ 7144 h 400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28650" h="400050">
                  <a:moveTo>
                    <a:pt x="7144" y="7144"/>
                  </a:moveTo>
                  <a:cubicBezTo>
                    <a:pt x="7144" y="7144"/>
                    <a:pt x="110966" y="119539"/>
                    <a:pt x="332899" y="111919"/>
                  </a:cubicBezTo>
                  <a:cubicBezTo>
                    <a:pt x="554831" y="104299"/>
                    <a:pt x="625316" y="128111"/>
                    <a:pt x="625316" y="128111"/>
                  </a:cubicBezTo>
                  <a:lnTo>
                    <a:pt x="536734" y="252889"/>
                  </a:lnTo>
                  <a:lnTo>
                    <a:pt x="596741" y="398621"/>
                  </a:lnTo>
                  <a:cubicBezTo>
                    <a:pt x="596741" y="398621"/>
                    <a:pt x="496729" y="373856"/>
                    <a:pt x="360521" y="383381"/>
                  </a:cubicBezTo>
                  <a:cubicBezTo>
                    <a:pt x="224314" y="393859"/>
                    <a:pt x="122396" y="314801"/>
                    <a:pt x="122396" y="314801"/>
                  </a:cubicBezTo>
                  <a:lnTo>
                    <a:pt x="7144" y="7144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5" name="Freeform: Shape 87">
              <a:extLst>
                <a:ext uri="{FF2B5EF4-FFF2-40B4-BE49-F238E27FC236}">
                  <a16:creationId xmlns:a16="http://schemas.microsoft.com/office/drawing/2014/main" id="{F3DE8E0F-BA82-46C0-A828-259144147F27}"/>
                </a:ext>
              </a:extLst>
            </p:cNvPr>
            <p:cNvSpPr/>
            <p:nvPr/>
          </p:nvSpPr>
          <p:spPr>
            <a:xfrm rot="21252091">
              <a:off x="6680729" y="1952489"/>
              <a:ext cx="340432" cy="482278"/>
            </a:xfrm>
            <a:custGeom>
              <a:avLst/>
              <a:gdLst>
                <a:gd name="connsiteX0" fmla="*/ 67151 w 342900"/>
                <a:gd name="connsiteY0" fmla="*/ 7144 h 485775"/>
                <a:gd name="connsiteX1" fmla="*/ 337661 w 342900"/>
                <a:gd name="connsiteY1" fmla="*/ 296704 h 485775"/>
                <a:gd name="connsiteX2" fmla="*/ 190024 w 342900"/>
                <a:gd name="connsiteY2" fmla="*/ 484346 h 485775"/>
                <a:gd name="connsiteX3" fmla="*/ 7144 w 342900"/>
                <a:gd name="connsiteY3" fmla="*/ 301466 h 485775"/>
                <a:gd name="connsiteX4" fmla="*/ 67151 w 342900"/>
                <a:gd name="connsiteY4" fmla="*/ 7144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2900" h="485775">
                  <a:moveTo>
                    <a:pt x="67151" y="7144"/>
                  </a:moveTo>
                  <a:cubicBezTo>
                    <a:pt x="67151" y="7144"/>
                    <a:pt x="81439" y="139541"/>
                    <a:pt x="337661" y="296704"/>
                  </a:cubicBezTo>
                  <a:lnTo>
                    <a:pt x="190024" y="484346"/>
                  </a:lnTo>
                  <a:cubicBezTo>
                    <a:pt x="190024" y="484346"/>
                    <a:pt x="53816" y="442436"/>
                    <a:pt x="7144" y="301466"/>
                  </a:cubicBezTo>
                  <a:lnTo>
                    <a:pt x="67151" y="7144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6" name="Freeform: Shape 88">
              <a:extLst>
                <a:ext uri="{FF2B5EF4-FFF2-40B4-BE49-F238E27FC236}">
                  <a16:creationId xmlns:a16="http://schemas.microsoft.com/office/drawing/2014/main" id="{C4866113-198D-437F-8E85-EFD516932202}"/>
                </a:ext>
              </a:extLst>
            </p:cNvPr>
            <p:cNvSpPr/>
            <p:nvPr/>
          </p:nvSpPr>
          <p:spPr>
            <a:xfrm rot="21252091">
              <a:off x="6419683" y="2253328"/>
              <a:ext cx="624124" cy="397170"/>
            </a:xfrm>
            <a:custGeom>
              <a:avLst/>
              <a:gdLst>
                <a:gd name="connsiteX0" fmla="*/ 625316 w 628650"/>
                <a:gd name="connsiteY0" fmla="*/ 7144 h 400050"/>
                <a:gd name="connsiteX1" fmla="*/ 299561 w 628650"/>
                <a:gd name="connsiteY1" fmla="*/ 111919 h 400050"/>
                <a:gd name="connsiteX2" fmla="*/ 7144 w 628650"/>
                <a:gd name="connsiteY2" fmla="*/ 128111 h 400050"/>
                <a:gd name="connsiteX3" fmla="*/ 95726 w 628650"/>
                <a:gd name="connsiteY3" fmla="*/ 252889 h 400050"/>
                <a:gd name="connsiteX4" fmla="*/ 35719 w 628650"/>
                <a:gd name="connsiteY4" fmla="*/ 397669 h 400050"/>
                <a:gd name="connsiteX5" fmla="*/ 271939 w 628650"/>
                <a:gd name="connsiteY5" fmla="*/ 382429 h 400050"/>
                <a:gd name="connsiteX6" fmla="*/ 510064 w 628650"/>
                <a:gd name="connsiteY6" fmla="*/ 313849 h 400050"/>
                <a:gd name="connsiteX7" fmla="*/ 625316 w 628650"/>
                <a:gd name="connsiteY7" fmla="*/ 7144 h 400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28650" h="400050">
                  <a:moveTo>
                    <a:pt x="625316" y="7144"/>
                  </a:moveTo>
                  <a:cubicBezTo>
                    <a:pt x="625316" y="7144"/>
                    <a:pt x="521494" y="119539"/>
                    <a:pt x="299561" y="111919"/>
                  </a:cubicBezTo>
                  <a:cubicBezTo>
                    <a:pt x="76676" y="104299"/>
                    <a:pt x="7144" y="128111"/>
                    <a:pt x="7144" y="128111"/>
                  </a:cubicBezTo>
                  <a:lnTo>
                    <a:pt x="95726" y="252889"/>
                  </a:lnTo>
                  <a:lnTo>
                    <a:pt x="35719" y="397669"/>
                  </a:lnTo>
                  <a:cubicBezTo>
                    <a:pt x="35719" y="397669"/>
                    <a:pt x="135731" y="372904"/>
                    <a:pt x="271939" y="382429"/>
                  </a:cubicBezTo>
                  <a:cubicBezTo>
                    <a:pt x="408146" y="392906"/>
                    <a:pt x="510064" y="313849"/>
                    <a:pt x="510064" y="313849"/>
                  </a:cubicBezTo>
                  <a:lnTo>
                    <a:pt x="625316" y="7144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77" name="Group 23">
            <a:extLst>
              <a:ext uri="{FF2B5EF4-FFF2-40B4-BE49-F238E27FC236}">
                <a16:creationId xmlns:a16="http://schemas.microsoft.com/office/drawing/2014/main" id="{C788F80D-1307-4331-83C7-BC3361B98D15}"/>
              </a:ext>
            </a:extLst>
          </p:cNvPr>
          <p:cNvGrpSpPr/>
          <p:nvPr/>
        </p:nvGrpSpPr>
        <p:grpSpPr>
          <a:xfrm>
            <a:off x="9081587" y="5103657"/>
            <a:ext cx="1630555" cy="1368994"/>
            <a:chOff x="7642457" y="1819774"/>
            <a:chExt cx="1788937" cy="1501970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278" name="Freeform: Shape 63">
              <a:extLst>
                <a:ext uri="{FF2B5EF4-FFF2-40B4-BE49-F238E27FC236}">
                  <a16:creationId xmlns:a16="http://schemas.microsoft.com/office/drawing/2014/main" id="{941847C2-0361-49CB-8CCB-2F63E43EC490}"/>
                </a:ext>
              </a:extLst>
            </p:cNvPr>
            <p:cNvSpPr/>
            <p:nvPr/>
          </p:nvSpPr>
          <p:spPr>
            <a:xfrm rot="21595279">
              <a:off x="7736984" y="1937200"/>
              <a:ext cx="1664332" cy="312062"/>
            </a:xfrm>
            <a:custGeom>
              <a:avLst/>
              <a:gdLst>
                <a:gd name="connsiteX0" fmla="*/ 7144 w 1676400"/>
                <a:gd name="connsiteY0" fmla="*/ 167164 h 314325"/>
                <a:gd name="connsiteX1" fmla="*/ 800576 w 1676400"/>
                <a:gd name="connsiteY1" fmla="*/ 7144 h 314325"/>
                <a:gd name="connsiteX2" fmla="*/ 1678781 w 1676400"/>
                <a:gd name="connsiteY2" fmla="*/ 138589 h 314325"/>
                <a:gd name="connsiteX3" fmla="*/ 987266 w 1676400"/>
                <a:gd name="connsiteY3" fmla="*/ 310991 h 314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6400" h="314325">
                  <a:moveTo>
                    <a:pt x="7144" y="167164"/>
                  </a:moveTo>
                  <a:lnTo>
                    <a:pt x="800576" y="7144"/>
                  </a:lnTo>
                  <a:lnTo>
                    <a:pt x="1678781" y="138589"/>
                  </a:lnTo>
                  <a:lnTo>
                    <a:pt x="987266" y="310991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9" name="Freeform: Shape 64">
              <a:extLst>
                <a:ext uri="{FF2B5EF4-FFF2-40B4-BE49-F238E27FC236}">
                  <a16:creationId xmlns:a16="http://schemas.microsoft.com/office/drawing/2014/main" id="{7C437855-0ABA-45AC-A110-4D25F34BB2BD}"/>
                </a:ext>
              </a:extLst>
            </p:cNvPr>
            <p:cNvSpPr/>
            <p:nvPr/>
          </p:nvSpPr>
          <p:spPr>
            <a:xfrm rot="21595279">
              <a:off x="8525289" y="1936656"/>
              <a:ext cx="879448" cy="1163141"/>
            </a:xfrm>
            <a:custGeom>
              <a:avLst/>
              <a:gdLst>
                <a:gd name="connsiteX0" fmla="*/ 7144 w 885825"/>
                <a:gd name="connsiteY0" fmla="*/ 7144 h 1171575"/>
                <a:gd name="connsiteX1" fmla="*/ 29051 w 885825"/>
                <a:gd name="connsiteY1" fmla="*/ 1033939 h 1171575"/>
                <a:gd name="connsiteX2" fmla="*/ 792956 w 885825"/>
                <a:gd name="connsiteY2" fmla="*/ 1164431 h 1171575"/>
                <a:gd name="connsiteX3" fmla="*/ 885349 w 885825"/>
                <a:gd name="connsiteY3" fmla="*/ 138589 h 1171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1171575">
                  <a:moveTo>
                    <a:pt x="7144" y="7144"/>
                  </a:moveTo>
                  <a:lnTo>
                    <a:pt x="29051" y="1033939"/>
                  </a:lnTo>
                  <a:lnTo>
                    <a:pt x="792956" y="1164431"/>
                  </a:lnTo>
                  <a:lnTo>
                    <a:pt x="885349" y="138589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0" name="Freeform: Shape 65">
              <a:extLst>
                <a:ext uri="{FF2B5EF4-FFF2-40B4-BE49-F238E27FC236}">
                  <a16:creationId xmlns:a16="http://schemas.microsoft.com/office/drawing/2014/main" id="{88AFDBA9-44A1-4185-8D62-3364FD47BE1B}"/>
                </a:ext>
              </a:extLst>
            </p:cNvPr>
            <p:cNvSpPr/>
            <p:nvPr/>
          </p:nvSpPr>
          <p:spPr>
            <a:xfrm rot="21595279">
              <a:off x="7737827" y="2092408"/>
              <a:ext cx="983469" cy="1229336"/>
            </a:xfrm>
            <a:custGeom>
              <a:avLst/>
              <a:gdLst>
                <a:gd name="connsiteX0" fmla="*/ 987266 w 990600"/>
                <a:gd name="connsiteY0" fmla="*/ 1231106 h 1238250"/>
                <a:gd name="connsiteX1" fmla="*/ 121444 w 990600"/>
                <a:gd name="connsiteY1" fmla="*/ 1030129 h 1238250"/>
                <a:gd name="connsiteX2" fmla="*/ 7144 w 990600"/>
                <a:gd name="connsiteY2" fmla="*/ 7144 h 1238250"/>
                <a:gd name="connsiteX3" fmla="*/ 987266 w 990600"/>
                <a:gd name="connsiteY3" fmla="*/ 150971 h 1238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90600" h="1238250">
                  <a:moveTo>
                    <a:pt x="987266" y="1231106"/>
                  </a:moveTo>
                  <a:lnTo>
                    <a:pt x="121444" y="1030129"/>
                  </a:lnTo>
                  <a:lnTo>
                    <a:pt x="7144" y="7144"/>
                  </a:lnTo>
                  <a:lnTo>
                    <a:pt x="987266" y="150971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1" name="Freeform: Shape 66">
              <a:extLst>
                <a:ext uri="{FF2B5EF4-FFF2-40B4-BE49-F238E27FC236}">
                  <a16:creationId xmlns:a16="http://schemas.microsoft.com/office/drawing/2014/main" id="{F4FB42DF-A1F7-4E35-94BF-FC63CC550F15}"/>
                </a:ext>
              </a:extLst>
            </p:cNvPr>
            <p:cNvSpPr/>
            <p:nvPr/>
          </p:nvSpPr>
          <p:spPr>
            <a:xfrm rot="21595279">
              <a:off x="8717965" y="2069989"/>
              <a:ext cx="686537" cy="1243864"/>
            </a:xfrm>
            <a:custGeom>
              <a:avLst/>
              <a:gdLst>
                <a:gd name="connsiteX0" fmla="*/ 11906 w 704850"/>
                <a:gd name="connsiteY0" fmla="*/ 1255871 h 1257300"/>
                <a:gd name="connsiteX1" fmla="*/ 7144 w 704850"/>
                <a:gd name="connsiteY1" fmla="*/ 179546 h 1257300"/>
                <a:gd name="connsiteX2" fmla="*/ 698659 w 704850"/>
                <a:gd name="connsiteY2" fmla="*/ 7144 h 1257300"/>
                <a:gd name="connsiteX3" fmla="*/ 611029 w 704850"/>
                <a:gd name="connsiteY3" fmla="*/ 1030129 h 1257300"/>
                <a:gd name="connsiteX0" fmla="*/ 116984 w 691515"/>
                <a:gd name="connsiteY0" fmla="*/ 1277821 h 1277821"/>
                <a:gd name="connsiteX1" fmla="*/ 0 w 691515"/>
                <a:gd name="connsiteY1" fmla="*/ 172402 h 1277821"/>
                <a:gd name="connsiteX2" fmla="*/ 691515 w 691515"/>
                <a:gd name="connsiteY2" fmla="*/ 0 h 1277821"/>
                <a:gd name="connsiteX3" fmla="*/ 603885 w 691515"/>
                <a:gd name="connsiteY3" fmla="*/ 1022985 h 1277821"/>
                <a:gd name="connsiteX0" fmla="*/ 606 w 691515"/>
                <a:gd name="connsiteY0" fmla="*/ 1252883 h 1252883"/>
                <a:gd name="connsiteX1" fmla="*/ 0 w 691515"/>
                <a:gd name="connsiteY1" fmla="*/ 172402 h 1252883"/>
                <a:gd name="connsiteX2" fmla="*/ 691515 w 691515"/>
                <a:gd name="connsiteY2" fmla="*/ 0 h 1252883"/>
                <a:gd name="connsiteX3" fmla="*/ 603885 w 691515"/>
                <a:gd name="connsiteY3" fmla="*/ 1022985 h 12528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1515" h="1252883">
                  <a:moveTo>
                    <a:pt x="606" y="1252883"/>
                  </a:moveTo>
                  <a:lnTo>
                    <a:pt x="0" y="172402"/>
                  </a:lnTo>
                  <a:lnTo>
                    <a:pt x="691515" y="0"/>
                  </a:lnTo>
                  <a:lnTo>
                    <a:pt x="603885" y="1022985"/>
                  </a:lnTo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2" name="Freeform: Shape 67">
              <a:extLst>
                <a:ext uri="{FF2B5EF4-FFF2-40B4-BE49-F238E27FC236}">
                  <a16:creationId xmlns:a16="http://schemas.microsoft.com/office/drawing/2014/main" id="{58AA0B78-AB6D-428D-A120-320E191B6D4A}"/>
                </a:ext>
              </a:extLst>
            </p:cNvPr>
            <p:cNvSpPr/>
            <p:nvPr/>
          </p:nvSpPr>
          <p:spPr>
            <a:xfrm rot="454160">
              <a:off x="8756897" y="1951208"/>
              <a:ext cx="652494" cy="482278"/>
            </a:xfrm>
            <a:custGeom>
              <a:avLst/>
              <a:gdLst>
                <a:gd name="connsiteX0" fmla="*/ 654844 w 657225"/>
                <a:gd name="connsiteY0" fmla="*/ 7144 h 485775"/>
                <a:gd name="connsiteX1" fmla="*/ 7144 w 657225"/>
                <a:gd name="connsiteY1" fmla="*/ 253841 h 485775"/>
                <a:gd name="connsiteX2" fmla="*/ 19526 w 657225"/>
                <a:gd name="connsiteY2" fmla="*/ 487204 h 485775"/>
                <a:gd name="connsiteX3" fmla="*/ 644366 w 657225"/>
                <a:gd name="connsiteY3" fmla="*/ 225266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7225" h="485775">
                  <a:moveTo>
                    <a:pt x="654844" y="7144"/>
                  </a:moveTo>
                  <a:lnTo>
                    <a:pt x="7144" y="253841"/>
                  </a:lnTo>
                  <a:lnTo>
                    <a:pt x="19526" y="487204"/>
                  </a:lnTo>
                  <a:lnTo>
                    <a:pt x="644366" y="225266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3" name="Freeform: Shape 68">
              <a:extLst>
                <a:ext uri="{FF2B5EF4-FFF2-40B4-BE49-F238E27FC236}">
                  <a16:creationId xmlns:a16="http://schemas.microsoft.com/office/drawing/2014/main" id="{E56FC631-6041-4BA9-877D-FD0C5C01BCB7}"/>
                </a:ext>
              </a:extLst>
            </p:cNvPr>
            <p:cNvSpPr/>
            <p:nvPr/>
          </p:nvSpPr>
          <p:spPr>
            <a:xfrm rot="454160">
              <a:off x="7672498" y="1819774"/>
              <a:ext cx="1758896" cy="312062"/>
            </a:xfrm>
            <a:custGeom>
              <a:avLst/>
              <a:gdLst>
                <a:gd name="connsiteX0" fmla="*/ 1771174 w 1771650"/>
                <a:gd name="connsiteY0" fmla="*/ 67151 h 314325"/>
                <a:gd name="connsiteX1" fmla="*/ 1092041 w 1771650"/>
                <a:gd name="connsiteY1" fmla="*/ 21431 h 314325"/>
                <a:gd name="connsiteX2" fmla="*/ 865346 w 1771650"/>
                <a:gd name="connsiteY2" fmla="*/ 7144 h 314325"/>
                <a:gd name="connsiteX3" fmla="*/ 7144 w 1771650"/>
                <a:gd name="connsiteY3" fmla="*/ 276701 h 314325"/>
                <a:gd name="connsiteX4" fmla="*/ 1123474 w 1771650"/>
                <a:gd name="connsiteY4" fmla="*/ 313849 h 314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71650" h="314325">
                  <a:moveTo>
                    <a:pt x="1771174" y="67151"/>
                  </a:moveTo>
                  <a:lnTo>
                    <a:pt x="1092041" y="21431"/>
                  </a:lnTo>
                  <a:lnTo>
                    <a:pt x="865346" y="7144"/>
                  </a:lnTo>
                  <a:lnTo>
                    <a:pt x="7144" y="276701"/>
                  </a:lnTo>
                  <a:lnTo>
                    <a:pt x="1123474" y="313849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4" name="Freeform: Shape 69">
              <a:extLst>
                <a:ext uri="{FF2B5EF4-FFF2-40B4-BE49-F238E27FC236}">
                  <a16:creationId xmlns:a16="http://schemas.microsoft.com/office/drawing/2014/main" id="{2402B585-C910-474C-8907-F47937B2BF61}"/>
                </a:ext>
              </a:extLst>
            </p:cNvPr>
            <p:cNvSpPr/>
            <p:nvPr/>
          </p:nvSpPr>
          <p:spPr>
            <a:xfrm rot="454160">
              <a:off x="7642457" y="2044116"/>
              <a:ext cx="1134772" cy="274237"/>
            </a:xfrm>
            <a:custGeom>
              <a:avLst/>
              <a:gdLst>
                <a:gd name="connsiteX0" fmla="*/ 56674 w 1143000"/>
                <a:gd name="connsiteY0" fmla="*/ 213836 h 276225"/>
                <a:gd name="connsiteX1" fmla="*/ 1135856 w 1143000"/>
                <a:gd name="connsiteY1" fmla="*/ 277654 h 276225"/>
                <a:gd name="connsiteX2" fmla="*/ 1123474 w 1143000"/>
                <a:gd name="connsiteY2" fmla="*/ 44291 h 276225"/>
                <a:gd name="connsiteX3" fmla="*/ 7144 w 1143000"/>
                <a:gd name="connsiteY3" fmla="*/ 7144 h 276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3000" h="276225">
                  <a:moveTo>
                    <a:pt x="56674" y="213836"/>
                  </a:moveTo>
                  <a:lnTo>
                    <a:pt x="1135856" y="277654"/>
                  </a:lnTo>
                  <a:lnTo>
                    <a:pt x="1123474" y="44291"/>
                  </a:lnTo>
                  <a:lnTo>
                    <a:pt x="7144" y="7144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9525" cap="flat">
              <a:noFill/>
              <a:prstDash val="solid"/>
              <a:miter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85" name="그룹 284">
            <a:extLst>
              <a:ext uri="{FF2B5EF4-FFF2-40B4-BE49-F238E27FC236}">
                <a16:creationId xmlns:a16="http://schemas.microsoft.com/office/drawing/2014/main" id="{A9DD1CF0-446C-403B-814C-693CD207CC88}"/>
              </a:ext>
            </a:extLst>
          </p:cNvPr>
          <p:cNvGrpSpPr/>
          <p:nvPr/>
        </p:nvGrpSpPr>
        <p:grpSpPr>
          <a:xfrm>
            <a:off x="8149573" y="4879224"/>
            <a:ext cx="1241109" cy="1474258"/>
            <a:chOff x="8149573" y="4879224"/>
            <a:chExt cx="1241109" cy="1474258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286" name="자유형: 도형 285">
              <a:extLst>
                <a:ext uri="{FF2B5EF4-FFF2-40B4-BE49-F238E27FC236}">
                  <a16:creationId xmlns:a16="http://schemas.microsoft.com/office/drawing/2014/main" id="{E308DFE9-960F-4613-A4CF-DCFB74621250}"/>
                </a:ext>
              </a:extLst>
            </p:cNvPr>
            <p:cNvSpPr/>
            <p:nvPr/>
          </p:nvSpPr>
          <p:spPr>
            <a:xfrm>
              <a:off x="8149573" y="4879224"/>
              <a:ext cx="1241109" cy="1474258"/>
            </a:xfrm>
            <a:custGeom>
              <a:avLst/>
              <a:gdLst>
                <a:gd name="connsiteX0" fmla="*/ 874085 w 1241109"/>
                <a:gd name="connsiteY0" fmla="*/ 279552 h 1474258"/>
                <a:gd name="connsiteX1" fmla="*/ 859613 w 1241109"/>
                <a:gd name="connsiteY1" fmla="*/ 283361 h 1474258"/>
                <a:gd name="connsiteX2" fmla="*/ 844378 w 1241109"/>
                <a:gd name="connsiteY2" fmla="*/ 290597 h 1474258"/>
                <a:gd name="connsiteX3" fmla="*/ 815052 w 1241109"/>
                <a:gd name="connsiteY3" fmla="*/ 311925 h 1474258"/>
                <a:gd name="connsiteX4" fmla="*/ 764016 w 1241109"/>
                <a:gd name="connsiteY4" fmla="*/ 365627 h 1474258"/>
                <a:gd name="connsiteX5" fmla="*/ 722883 w 1241109"/>
                <a:gd name="connsiteY5" fmla="*/ 420471 h 1474258"/>
                <a:gd name="connsiteX6" fmla="*/ 690129 w 1241109"/>
                <a:gd name="connsiteY6" fmla="*/ 469221 h 1474258"/>
                <a:gd name="connsiteX7" fmla="*/ 666135 w 1241109"/>
                <a:gd name="connsiteY7" fmla="*/ 507688 h 1474258"/>
                <a:gd name="connsiteX8" fmla="*/ 659660 w 1241109"/>
                <a:gd name="connsiteY8" fmla="*/ 518733 h 1474258"/>
                <a:gd name="connsiteX9" fmla="*/ 671467 w 1241109"/>
                <a:gd name="connsiteY9" fmla="*/ 515686 h 1474258"/>
                <a:gd name="connsiteX10" fmla="*/ 714124 w 1241109"/>
                <a:gd name="connsiteY10" fmla="*/ 501975 h 1474258"/>
                <a:gd name="connsiteX11" fmla="*/ 768206 w 1241109"/>
                <a:gd name="connsiteY11" fmla="*/ 480266 h 1474258"/>
                <a:gd name="connsiteX12" fmla="*/ 829524 w 1241109"/>
                <a:gd name="connsiteY12" fmla="*/ 450178 h 1474258"/>
                <a:gd name="connsiteX13" fmla="*/ 891605 w 1241109"/>
                <a:gd name="connsiteY13" fmla="*/ 409807 h 1474258"/>
                <a:gd name="connsiteX14" fmla="*/ 918265 w 1241109"/>
                <a:gd name="connsiteY14" fmla="*/ 384670 h 1474258"/>
                <a:gd name="connsiteX15" fmla="*/ 935785 w 1241109"/>
                <a:gd name="connsiteY15" fmla="*/ 356867 h 1474258"/>
                <a:gd name="connsiteX16" fmla="*/ 938070 w 1241109"/>
                <a:gd name="connsiteY16" fmla="*/ 330588 h 1474258"/>
                <a:gd name="connsiteX17" fmla="*/ 933119 w 1241109"/>
                <a:gd name="connsiteY17" fmla="*/ 317638 h 1474258"/>
                <a:gd name="connsiteX18" fmla="*/ 928929 w 1241109"/>
                <a:gd name="connsiteY18" fmla="*/ 310783 h 1474258"/>
                <a:gd name="connsiteX19" fmla="*/ 923978 w 1241109"/>
                <a:gd name="connsiteY19" fmla="*/ 304308 h 1474258"/>
                <a:gd name="connsiteX20" fmla="*/ 921312 w 1241109"/>
                <a:gd name="connsiteY20" fmla="*/ 301261 h 1474258"/>
                <a:gd name="connsiteX21" fmla="*/ 917504 w 1241109"/>
                <a:gd name="connsiteY21" fmla="*/ 297453 h 1474258"/>
                <a:gd name="connsiteX22" fmla="*/ 911790 w 1241109"/>
                <a:gd name="connsiteY22" fmla="*/ 291740 h 1474258"/>
                <a:gd name="connsiteX23" fmla="*/ 899603 w 1241109"/>
                <a:gd name="connsiteY23" fmla="*/ 283361 h 1474258"/>
                <a:gd name="connsiteX24" fmla="*/ 887415 w 1241109"/>
                <a:gd name="connsiteY24" fmla="*/ 279552 h 1474258"/>
                <a:gd name="connsiteX25" fmla="*/ 874085 w 1241109"/>
                <a:gd name="connsiteY25" fmla="*/ 279552 h 1474258"/>
                <a:gd name="connsiteX26" fmla="*/ 362589 w 1241109"/>
                <a:gd name="connsiteY26" fmla="*/ 279552 h 1474258"/>
                <a:gd name="connsiteX27" fmla="*/ 350401 w 1241109"/>
                <a:gd name="connsiteY27" fmla="*/ 283361 h 1474258"/>
                <a:gd name="connsiteX28" fmla="*/ 338214 w 1241109"/>
                <a:gd name="connsiteY28" fmla="*/ 291740 h 1474258"/>
                <a:gd name="connsiteX29" fmla="*/ 332501 w 1241109"/>
                <a:gd name="connsiteY29" fmla="*/ 297453 h 1474258"/>
                <a:gd name="connsiteX30" fmla="*/ 328692 w 1241109"/>
                <a:gd name="connsiteY30" fmla="*/ 301261 h 1474258"/>
                <a:gd name="connsiteX31" fmla="*/ 326026 w 1241109"/>
                <a:gd name="connsiteY31" fmla="*/ 304308 h 1474258"/>
                <a:gd name="connsiteX32" fmla="*/ 321075 w 1241109"/>
                <a:gd name="connsiteY32" fmla="*/ 310783 h 1474258"/>
                <a:gd name="connsiteX33" fmla="*/ 316885 w 1241109"/>
                <a:gd name="connsiteY33" fmla="*/ 317638 h 1474258"/>
                <a:gd name="connsiteX34" fmla="*/ 311934 w 1241109"/>
                <a:gd name="connsiteY34" fmla="*/ 330588 h 1474258"/>
                <a:gd name="connsiteX35" fmla="*/ 314220 w 1241109"/>
                <a:gd name="connsiteY35" fmla="*/ 356867 h 1474258"/>
                <a:gd name="connsiteX36" fmla="*/ 331739 w 1241109"/>
                <a:gd name="connsiteY36" fmla="*/ 384670 h 1474258"/>
                <a:gd name="connsiteX37" fmla="*/ 358399 w 1241109"/>
                <a:gd name="connsiteY37" fmla="*/ 409807 h 1474258"/>
                <a:gd name="connsiteX38" fmla="*/ 420480 w 1241109"/>
                <a:gd name="connsiteY38" fmla="*/ 450178 h 1474258"/>
                <a:gd name="connsiteX39" fmla="*/ 481798 w 1241109"/>
                <a:gd name="connsiteY39" fmla="*/ 480266 h 1474258"/>
                <a:gd name="connsiteX40" fmla="*/ 535881 w 1241109"/>
                <a:gd name="connsiteY40" fmla="*/ 501975 h 1474258"/>
                <a:gd name="connsiteX41" fmla="*/ 578537 w 1241109"/>
                <a:gd name="connsiteY41" fmla="*/ 515686 h 1474258"/>
                <a:gd name="connsiteX42" fmla="*/ 590725 w 1241109"/>
                <a:gd name="connsiteY42" fmla="*/ 518733 h 1474258"/>
                <a:gd name="connsiteX43" fmla="*/ 583869 w 1241109"/>
                <a:gd name="connsiteY43" fmla="*/ 507688 h 1474258"/>
                <a:gd name="connsiteX44" fmla="*/ 559875 w 1241109"/>
                <a:gd name="connsiteY44" fmla="*/ 469221 h 1474258"/>
                <a:gd name="connsiteX45" fmla="*/ 527121 w 1241109"/>
                <a:gd name="connsiteY45" fmla="*/ 420471 h 1474258"/>
                <a:gd name="connsiteX46" fmla="*/ 485988 w 1241109"/>
                <a:gd name="connsiteY46" fmla="*/ 365627 h 1474258"/>
                <a:gd name="connsiteX47" fmla="*/ 434952 w 1241109"/>
                <a:gd name="connsiteY47" fmla="*/ 311925 h 1474258"/>
                <a:gd name="connsiteX48" fmla="*/ 405626 w 1241109"/>
                <a:gd name="connsiteY48" fmla="*/ 290597 h 1474258"/>
                <a:gd name="connsiteX49" fmla="*/ 390392 w 1241109"/>
                <a:gd name="connsiteY49" fmla="*/ 283361 h 1474258"/>
                <a:gd name="connsiteX50" fmla="*/ 375919 w 1241109"/>
                <a:gd name="connsiteY50" fmla="*/ 279552 h 1474258"/>
                <a:gd name="connsiteX51" fmla="*/ 362589 w 1241109"/>
                <a:gd name="connsiteY51" fmla="*/ 279552 h 1474258"/>
                <a:gd name="connsiteX52" fmla="*/ 963969 w 1241109"/>
                <a:gd name="connsiteY52" fmla="*/ 0 h 1474258"/>
                <a:gd name="connsiteX53" fmla="*/ 983774 w 1241109"/>
                <a:gd name="connsiteY53" fmla="*/ 57130 h 1474258"/>
                <a:gd name="connsiteX54" fmla="*/ 904936 w 1241109"/>
                <a:gd name="connsiteY54" fmla="*/ 87979 h 1474258"/>
                <a:gd name="connsiteX55" fmla="*/ 895414 w 1241109"/>
                <a:gd name="connsiteY55" fmla="*/ 92549 h 1474258"/>
                <a:gd name="connsiteX56" fmla="*/ 890463 w 1241109"/>
                <a:gd name="connsiteY56" fmla="*/ 94835 h 1474258"/>
                <a:gd name="connsiteX57" fmla="*/ 885893 w 1241109"/>
                <a:gd name="connsiteY57" fmla="*/ 97501 h 1474258"/>
                <a:gd name="connsiteX58" fmla="*/ 867231 w 1241109"/>
                <a:gd name="connsiteY58" fmla="*/ 107784 h 1474258"/>
                <a:gd name="connsiteX59" fmla="*/ 858090 w 1241109"/>
                <a:gd name="connsiteY59" fmla="*/ 113116 h 1474258"/>
                <a:gd name="connsiteX60" fmla="*/ 849330 w 1241109"/>
                <a:gd name="connsiteY60" fmla="*/ 118829 h 1474258"/>
                <a:gd name="connsiteX61" fmla="*/ 840570 w 1241109"/>
                <a:gd name="connsiteY61" fmla="*/ 124542 h 1474258"/>
                <a:gd name="connsiteX62" fmla="*/ 831811 w 1241109"/>
                <a:gd name="connsiteY62" fmla="*/ 130636 h 1474258"/>
                <a:gd name="connsiteX63" fmla="*/ 767826 w 1241109"/>
                <a:gd name="connsiteY63" fmla="*/ 186241 h 1474258"/>
                <a:gd name="connsiteX64" fmla="*/ 760589 w 1241109"/>
                <a:gd name="connsiteY64" fmla="*/ 193859 h 1474258"/>
                <a:gd name="connsiteX65" fmla="*/ 756781 w 1241109"/>
                <a:gd name="connsiteY65" fmla="*/ 197667 h 1474258"/>
                <a:gd name="connsiteX66" fmla="*/ 753353 w 1241109"/>
                <a:gd name="connsiteY66" fmla="*/ 201857 h 1474258"/>
                <a:gd name="connsiteX67" fmla="*/ 739642 w 1241109"/>
                <a:gd name="connsiteY67" fmla="*/ 218234 h 1474258"/>
                <a:gd name="connsiteX68" fmla="*/ 727074 w 1241109"/>
                <a:gd name="connsiteY68" fmla="*/ 235373 h 1474258"/>
                <a:gd name="connsiteX69" fmla="*/ 715267 w 1241109"/>
                <a:gd name="connsiteY69" fmla="*/ 253273 h 1474258"/>
                <a:gd name="connsiteX70" fmla="*/ 648997 w 1241109"/>
                <a:gd name="connsiteY70" fmla="*/ 412473 h 1474258"/>
                <a:gd name="connsiteX71" fmla="*/ 634620 w 1241109"/>
                <a:gd name="connsiteY71" fmla="*/ 498976 h 1474258"/>
                <a:gd name="connsiteX72" fmla="*/ 634422 w 1241109"/>
                <a:gd name="connsiteY72" fmla="*/ 506272 h 1474258"/>
                <a:gd name="connsiteX73" fmla="*/ 639475 w 1241109"/>
                <a:gd name="connsiteY73" fmla="*/ 493977 h 1474258"/>
                <a:gd name="connsiteX74" fmla="*/ 658899 w 1241109"/>
                <a:gd name="connsiteY74" fmla="*/ 451701 h 1474258"/>
                <a:gd name="connsiteX75" fmla="*/ 671848 w 1241109"/>
                <a:gd name="connsiteY75" fmla="*/ 425803 h 1474258"/>
                <a:gd name="connsiteX76" fmla="*/ 687082 w 1241109"/>
                <a:gd name="connsiteY76" fmla="*/ 397619 h 1474258"/>
                <a:gd name="connsiteX77" fmla="*/ 725930 w 1241109"/>
                <a:gd name="connsiteY77" fmla="*/ 336300 h 1474258"/>
                <a:gd name="connsiteX78" fmla="*/ 780013 w 1241109"/>
                <a:gd name="connsiteY78" fmla="*/ 273078 h 1474258"/>
                <a:gd name="connsiteX79" fmla="*/ 816956 w 1241109"/>
                <a:gd name="connsiteY79" fmla="*/ 244132 h 1474258"/>
                <a:gd name="connsiteX80" fmla="*/ 839808 w 1241109"/>
                <a:gd name="connsiteY80" fmla="*/ 232326 h 1474258"/>
                <a:gd name="connsiteX81" fmla="*/ 866468 w 1241109"/>
                <a:gd name="connsiteY81" fmla="*/ 224709 h 1474258"/>
                <a:gd name="connsiteX82" fmla="*/ 896175 w 1241109"/>
                <a:gd name="connsiteY82" fmla="*/ 224327 h 1474258"/>
                <a:gd name="connsiteX83" fmla="*/ 925121 w 1241109"/>
                <a:gd name="connsiteY83" fmla="*/ 233468 h 1474258"/>
                <a:gd name="connsiteX84" fmla="*/ 949115 w 1241109"/>
                <a:gd name="connsiteY84" fmla="*/ 249464 h 1474258"/>
                <a:gd name="connsiteX85" fmla="*/ 954066 w 1241109"/>
                <a:gd name="connsiteY85" fmla="*/ 254035 h 1474258"/>
                <a:gd name="connsiteX86" fmla="*/ 956732 w 1241109"/>
                <a:gd name="connsiteY86" fmla="*/ 256320 h 1474258"/>
                <a:gd name="connsiteX87" fmla="*/ 957875 w 1241109"/>
                <a:gd name="connsiteY87" fmla="*/ 257463 h 1474258"/>
                <a:gd name="connsiteX88" fmla="*/ 958255 w 1241109"/>
                <a:gd name="connsiteY88" fmla="*/ 257843 h 1474258"/>
                <a:gd name="connsiteX89" fmla="*/ 959017 w 1241109"/>
                <a:gd name="connsiteY89" fmla="*/ 258986 h 1474258"/>
                <a:gd name="connsiteX90" fmla="*/ 962826 w 1241109"/>
                <a:gd name="connsiteY90" fmla="*/ 262795 h 1474258"/>
                <a:gd name="connsiteX91" fmla="*/ 967396 w 1241109"/>
                <a:gd name="connsiteY91" fmla="*/ 268127 h 1474258"/>
                <a:gd name="connsiteX92" fmla="*/ 975775 w 1241109"/>
                <a:gd name="connsiteY92" fmla="*/ 279171 h 1474258"/>
                <a:gd name="connsiteX93" fmla="*/ 983012 w 1241109"/>
                <a:gd name="connsiteY93" fmla="*/ 291359 h 1474258"/>
                <a:gd name="connsiteX94" fmla="*/ 993295 w 1241109"/>
                <a:gd name="connsiteY94" fmla="*/ 318781 h 1474258"/>
                <a:gd name="connsiteX95" fmla="*/ 994818 w 1241109"/>
                <a:gd name="connsiteY95" fmla="*/ 349250 h 1474258"/>
                <a:gd name="connsiteX96" fmla="*/ 987582 w 1241109"/>
                <a:gd name="connsiteY96" fmla="*/ 377433 h 1474258"/>
                <a:gd name="connsiteX97" fmla="*/ 958637 w 1241109"/>
                <a:gd name="connsiteY97" fmla="*/ 420471 h 1474258"/>
                <a:gd name="connsiteX98" fmla="*/ 923597 w 1241109"/>
                <a:gd name="connsiteY98" fmla="*/ 450940 h 1474258"/>
                <a:gd name="connsiteX99" fmla="*/ 887415 w 1241109"/>
                <a:gd name="connsiteY99" fmla="*/ 474172 h 1474258"/>
                <a:gd name="connsiteX100" fmla="*/ 851614 w 1241109"/>
                <a:gd name="connsiteY100" fmla="*/ 492834 h 1474258"/>
                <a:gd name="connsiteX101" fmla="*/ 783821 w 1241109"/>
                <a:gd name="connsiteY101" fmla="*/ 519875 h 1474258"/>
                <a:gd name="connsiteX102" fmla="*/ 771851 w 1241109"/>
                <a:gd name="connsiteY102" fmla="*/ 523273 h 1474258"/>
                <a:gd name="connsiteX103" fmla="*/ 1241109 w 1241109"/>
                <a:gd name="connsiteY103" fmla="*/ 523273 h 1474258"/>
                <a:gd name="connsiteX104" fmla="*/ 1241109 w 1241109"/>
                <a:gd name="connsiteY104" fmla="*/ 725730 h 1474258"/>
                <a:gd name="connsiteX105" fmla="*/ 1185572 w 1241109"/>
                <a:gd name="connsiteY105" fmla="*/ 725730 h 1474258"/>
                <a:gd name="connsiteX106" fmla="*/ 1185572 w 1241109"/>
                <a:gd name="connsiteY106" fmla="*/ 1474258 h 1474258"/>
                <a:gd name="connsiteX107" fmla="*/ 55536 w 1241109"/>
                <a:gd name="connsiteY107" fmla="*/ 1474258 h 1474258"/>
                <a:gd name="connsiteX108" fmla="*/ 55536 w 1241109"/>
                <a:gd name="connsiteY108" fmla="*/ 725730 h 1474258"/>
                <a:gd name="connsiteX109" fmla="*/ 0 w 1241109"/>
                <a:gd name="connsiteY109" fmla="*/ 725730 h 1474258"/>
                <a:gd name="connsiteX110" fmla="*/ 0 w 1241109"/>
                <a:gd name="connsiteY110" fmla="*/ 523273 h 1474258"/>
                <a:gd name="connsiteX111" fmla="*/ 480257 w 1241109"/>
                <a:gd name="connsiteY111" fmla="*/ 523273 h 1474258"/>
                <a:gd name="connsiteX112" fmla="*/ 466945 w 1241109"/>
                <a:gd name="connsiteY112" fmla="*/ 519494 h 1474258"/>
                <a:gd name="connsiteX113" fmla="*/ 399151 w 1241109"/>
                <a:gd name="connsiteY113" fmla="*/ 492453 h 1474258"/>
                <a:gd name="connsiteX114" fmla="*/ 363350 w 1241109"/>
                <a:gd name="connsiteY114" fmla="*/ 473791 h 1474258"/>
                <a:gd name="connsiteX115" fmla="*/ 327169 w 1241109"/>
                <a:gd name="connsiteY115" fmla="*/ 450559 h 1474258"/>
                <a:gd name="connsiteX116" fmla="*/ 292130 w 1241109"/>
                <a:gd name="connsiteY116" fmla="*/ 420090 h 1474258"/>
                <a:gd name="connsiteX117" fmla="*/ 263946 w 1241109"/>
                <a:gd name="connsiteY117" fmla="*/ 377433 h 1474258"/>
                <a:gd name="connsiteX118" fmla="*/ 256709 w 1241109"/>
                <a:gd name="connsiteY118" fmla="*/ 349250 h 1474258"/>
                <a:gd name="connsiteX119" fmla="*/ 258233 w 1241109"/>
                <a:gd name="connsiteY119" fmla="*/ 318781 h 1474258"/>
                <a:gd name="connsiteX120" fmla="*/ 268516 w 1241109"/>
                <a:gd name="connsiteY120" fmla="*/ 291359 h 1474258"/>
                <a:gd name="connsiteX121" fmla="*/ 275752 w 1241109"/>
                <a:gd name="connsiteY121" fmla="*/ 279171 h 1474258"/>
                <a:gd name="connsiteX122" fmla="*/ 284131 w 1241109"/>
                <a:gd name="connsiteY122" fmla="*/ 268127 h 1474258"/>
                <a:gd name="connsiteX123" fmla="*/ 288702 w 1241109"/>
                <a:gd name="connsiteY123" fmla="*/ 262795 h 1474258"/>
                <a:gd name="connsiteX124" fmla="*/ 292510 w 1241109"/>
                <a:gd name="connsiteY124" fmla="*/ 258986 h 1474258"/>
                <a:gd name="connsiteX125" fmla="*/ 293272 w 1241109"/>
                <a:gd name="connsiteY125" fmla="*/ 257843 h 1474258"/>
                <a:gd name="connsiteX126" fmla="*/ 293653 w 1241109"/>
                <a:gd name="connsiteY126" fmla="*/ 257463 h 1474258"/>
                <a:gd name="connsiteX127" fmla="*/ 294795 w 1241109"/>
                <a:gd name="connsiteY127" fmla="*/ 256320 h 1474258"/>
                <a:gd name="connsiteX128" fmla="*/ 297462 w 1241109"/>
                <a:gd name="connsiteY128" fmla="*/ 254035 h 1474258"/>
                <a:gd name="connsiteX129" fmla="*/ 302413 w 1241109"/>
                <a:gd name="connsiteY129" fmla="*/ 249464 h 1474258"/>
                <a:gd name="connsiteX130" fmla="*/ 326407 w 1241109"/>
                <a:gd name="connsiteY130" fmla="*/ 233468 h 1474258"/>
                <a:gd name="connsiteX131" fmla="*/ 355353 w 1241109"/>
                <a:gd name="connsiteY131" fmla="*/ 224327 h 1474258"/>
                <a:gd name="connsiteX132" fmla="*/ 385060 w 1241109"/>
                <a:gd name="connsiteY132" fmla="*/ 224709 h 1474258"/>
                <a:gd name="connsiteX133" fmla="*/ 411720 w 1241109"/>
                <a:gd name="connsiteY133" fmla="*/ 232326 h 1474258"/>
                <a:gd name="connsiteX134" fmla="*/ 434572 w 1241109"/>
                <a:gd name="connsiteY134" fmla="*/ 244132 h 1474258"/>
                <a:gd name="connsiteX135" fmla="*/ 471515 w 1241109"/>
                <a:gd name="connsiteY135" fmla="*/ 273078 h 1474258"/>
                <a:gd name="connsiteX136" fmla="*/ 525597 w 1241109"/>
                <a:gd name="connsiteY136" fmla="*/ 336300 h 1474258"/>
                <a:gd name="connsiteX137" fmla="*/ 564445 w 1241109"/>
                <a:gd name="connsiteY137" fmla="*/ 397619 h 1474258"/>
                <a:gd name="connsiteX138" fmla="*/ 579679 w 1241109"/>
                <a:gd name="connsiteY138" fmla="*/ 425803 h 1474258"/>
                <a:gd name="connsiteX139" fmla="*/ 592629 w 1241109"/>
                <a:gd name="connsiteY139" fmla="*/ 451701 h 1474258"/>
                <a:gd name="connsiteX140" fmla="*/ 612020 w 1241109"/>
                <a:gd name="connsiteY140" fmla="*/ 493906 h 1474258"/>
                <a:gd name="connsiteX141" fmla="*/ 608244 w 1241109"/>
                <a:gd name="connsiteY141" fmla="*/ 428089 h 1474258"/>
                <a:gd name="connsiteX142" fmla="*/ 572824 w 1241109"/>
                <a:gd name="connsiteY142" fmla="*/ 295549 h 1474258"/>
                <a:gd name="connsiteX143" fmla="*/ 499699 w 1241109"/>
                <a:gd name="connsiteY143" fmla="*/ 186622 h 1474258"/>
                <a:gd name="connsiteX144" fmla="*/ 447902 w 1241109"/>
                <a:gd name="connsiteY144" fmla="*/ 150059 h 1474258"/>
                <a:gd name="connsiteX145" fmla="*/ 388488 w 1241109"/>
                <a:gd name="connsiteY145" fmla="*/ 129112 h 1474258"/>
                <a:gd name="connsiteX146" fmla="*/ 404103 w 1241109"/>
                <a:gd name="connsiteY146" fmla="*/ 70840 h 1474258"/>
                <a:gd name="connsiteX147" fmla="*/ 474943 w 1241109"/>
                <a:gd name="connsiteY147" fmla="*/ 103213 h 1474258"/>
                <a:gd name="connsiteX148" fmla="*/ 534357 w 1241109"/>
                <a:gd name="connsiteY148" fmla="*/ 153106 h 1474258"/>
                <a:gd name="connsiteX149" fmla="*/ 578156 w 1241109"/>
                <a:gd name="connsiteY149" fmla="*/ 215187 h 1474258"/>
                <a:gd name="connsiteX150" fmla="*/ 607102 w 1241109"/>
                <a:gd name="connsiteY150" fmla="*/ 283742 h 1474258"/>
                <a:gd name="connsiteX151" fmla="*/ 624431 w 1241109"/>
                <a:gd name="connsiteY151" fmla="*/ 354725 h 1474258"/>
                <a:gd name="connsiteX152" fmla="*/ 628661 w 1241109"/>
                <a:gd name="connsiteY152" fmla="*/ 391842 h 1474258"/>
                <a:gd name="connsiteX153" fmla="*/ 646855 w 1241109"/>
                <a:gd name="connsiteY153" fmla="*/ 319496 h 1474258"/>
                <a:gd name="connsiteX154" fmla="*/ 683655 w 1241109"/>
                <a:gd name="connsiteY154" fmla="*/ 235373 h 1474258"/>
                <a:gd name="connsiteX155" fmla="*/ 695081 w 1241109"/>
                <a:gd name="connsiteY155" fmla="*/ 215187 h 1474258"/>
                <a:gd name="connsiteX156" fmla="*/ 707650 w 1241109"/>
                <a:gd name="connsiteY156" fmla="*/ 195763 h 1474258"/>
                <a:gd name="connsiteX157" fmla="*/ 721361 w 1241109"/>
                <a:gd name="connsiteY157" fmla="*/ 176720 h 1474258"/>
                <a:gd name="connsiteX158" fmla="*/ 724408 w 1241109"/>
                <a:gd name="connsiteY158" fmla="*/ 171769 h 1474258"/>
                <a:gd name="connsiteX159" fmla="*/ 728216 w 1241109"/>
                <a:gd name="connsiteY159" fmla="*/ 167198 h 1474258"/>
                <a:gd name="connsiteX160" fmla="*/ 735453 w 1241109"/>
                <a:gd name="connsiteY160" fmla="*/ 158058 h 1474258"/>
                <a:gd name="connsiteX161" fmla="*/ 801722 w 1241109"/>
                <a:gd name="connsiteY161" fmla="*/ 92169 h 1474258"/>
                <a:gd name="connsiteX162" fmla="*/ 810863 w 1241109"/>
                <a:gd name="connsiteY162" fmla="*/ 84552 h 1474258"/>
                <a:gd name="connsiteX163" fmla="*/ 820385 w 1241109"/>
                <a:gd name="connsiteY163" fmla="*/ 77696 h 1474258"/>
                <a:gd name="connsiteX164" fmla="*/ 829906 w 1241109"/>
                <a:gd name="connsiteY164" fmla="*/ 70841 h 1474258"/>
                <a:gd name="connsiteX165" fmla="*/ 839428 w 1241109"/>
                <a:gd name="connsiteY165" fmla="*/ 63985 h 1474258"/>
                <a:gd name="connsiteX166" fmla="*/ 859233 w 1241109"/>
                <a:gd name="connsiteY166" fmla="*/ 51416 h 1474258"/>
                <a:gd name="connsiteX167" fmla="*/ 864184 w 1241109"/>
                <a:gd name="connsiteY167" fmla="*/ 48369 h 1474258"/>
                <a:gd name="connsiteX168" fmla="*/ 869135 w 1241109"/>
                <a:gd name="connsiteY168" fmla="*/ 45323 h 1474258"/>
                <a:gd name="connsiteX169" fmla="*/ 879418 w 1241109"/>
                <a:gd name="connsiteY169" fmla="*/ 39610 h 1474258"/>
                <a:gd name="connsiteX170" fmla="*/ 963969 w 1241109"/>
                <a:gd name="connsiteY170" fmla="*/ 0 h 1474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</a:cxnLst>
              <a:rect l="l" t="t" r="r" b="b"/>
              <a:pathLst>
                <a:path w="1241109" h="1474258">
                  <a:moveTo>
                    <a:pt x="874085" y="279552"/>
                  </a:moveTo>
                  <a:cubicBezTo>
                    <a:pt x="869515" y="280314"/>
                    <a:pt x="864564" y="281457"/>
                    <a:pt x="859613" y="283361"/>
                  </a:cubicBezTo>
                  <a:cubicBezTo>
                    <a:pt x="854661" y="285265"/>
                    <a:pt x="849710" y="287931"/>
                    <a:pt x="844378" y="290597"/>
                  </a:cubicBezTo>
                  <a:cubicBezTo>
                    <a:pt x="834095" y="296310"/>
                    <a:pt x="824573" y="303927"/>
                    <a:pt x="815052" y="311925"/>
                  </a:cubicBezTo>
                  <a:cubicBezTo>
                    <a:pt x="796390" y="328303"/>
                    <a:pt x="779251" y="346965"/>
                    <a:pt x="764016" y="365627"/>
                  </a:cubicBezTo>
                  <a:cubicBezTo>
                    <a:pt x="748782" y="384289"/>
                    <a:pt x="735071" y="402951"/>
                    <a:pt x="722883" y="420471"/>
                  </a:cubicBezTo>
                  <a:cubicBezTo>
                    <a:pt x="710696" y="437990"/>
                    <a:pt x="699651" y="454367"/>
                    <a:pt x="690129" y="469221"/>
                  </a:cubicBezTo>
                  <a:cubicBezTo>
                    <a:pt x="680608" y="484074"/>
                    <a:pt x="672610" y="497024"/>
                    <a:pt x="666135" y="507688"/>
                  </a:cubicBezTo>
                  <a:cubicBezTo>
                    <a:pt x="664231" y="511877"/>
                    <a:pt x="661946" y="515305"/>
                    <a:pt x="659660" y="518733"/>
                  </a:cubicBezTo>
                  <a:cubicBezTo>
                    <a:pt x="663088" y="517971"/>
                    <a:pt x="667278" y="516828"/>
                    <a:pt x="671467" y="515686"/>
                  </a:cubicBezTo>
                  <a:cubicBezTo>
                    <a:pt x="683274" y="512258"/>
                    <a:pt x="697747" y="507688"/>
                    <a:pt x="714124" y="501975"/>
                  </a:cubicBezTo>
                  <a:cubicBezTo>
                    <a:pt x="730501" y="496262"/>
                    <a:pt x="748782" y="489026"/>
                    <a:pt x="768206" y="480266"/>
                  </a:cubicBezTo>
                  <a:cubicBezTo>
                    <a:pt x="787630" y="471887"/>
                    <a:pt x="808577" y="461984"/>
                    <a:pt x="829524" y="450178"/>
                  </a:cubicBezTo>
                  <a:cubicBezTo>
                    <a:pt x="850472" y="438752"/>
                    <a:pt x="871800" y="425422"/>
                    <a:pt x="891605" y="409807"/>
                  </a:cubicBezTo>
                  <a:cubicBezTo>
                    <a:pt x="901126" y="401808"/>
                    <a:pt x="910648" y="393429"/>
                    <a:pt x="918265" y="384670"/>
                  </a:cubicBezTo>
                  <a:cubicBezTo>
                    <a:pt x="926263" y="375910"/>
                    <a:pt x="932357" y="366008"/>
                    <a:pt x="935785" y="356867"/>
                  </a:cubicBezTo>
                  <a:cubicBezTo>
                    <a:pt x="939212" y="347726"/>
                    <a:pt x="939974" y="339347"/>
                    <a:pt x="938070" y="330588"/>
                  </a:cubicBezTo>
                  <a:cubicBezTo>
                    <a:pt x="937308" y="326398"/>
                    <a:pt x="935404" y="321828"/>
                    <a:pt x="933119" y="317638"/>
                  </a:cubicBezTo>
                  <a:cubicBezTo>
                    <a:pt x="931976" y="315353"/>
                    <a:pt x="930453" y="313068"/>
                    <a:pt x="928929" y="310783"/>
                  </a:cubicBezTo>
                  <a:cubicBezTo>
                    <a:pt x="927406" y="308498"/>
                    <a:pt x="925501" y="306213"/>
                    <a:pt x="923978" y="304308"/>
                  </a:cubicBezTo>
                  <a:cubicBezTo>
                    <a:pt x="923216" y="303166"/>
                    <a:pt x="922455" y="302404"/>
                    <a:pt x="921312" y="301261"/>
                  </a:cubicBezTo>
                  <a:lnTo>
                    <a:pt x="917504" y="297453"/>
                  </a:lnTo>
                  <a:cubicBezTo>
                    <a:pt x="915980" y="295549"/>
                    <a:pt x="913695" y="293644"/>
                    <a:pt x="911790" y="291740"/>
                  </a:cubicBezTo>
                  <a:cubicBezTo>
                    <a:pt x="907601" y="288312"/>
                    <a:pt x="903793" y="285646"/>
                    <a:pt x="899603" y="283361"/>
                  </a:cubicBezTo>
                  <a:cubicBezTo>
                    <a:pt x="895414" y="281457"/>
                    <a:pt x="891605" y="279933"/>
                    <a:pt x="887415" y="279552"/>
                  </a:cubicBezTo>
                  <a:cubicBezTo>
                    <a:pt x="883226" y="278791"/>
                    <a:pt x="879036" y="278791"/>
                    <a:pt x="874085" y="279552"/>
                  </a:cubicBezTo>
                  <a:close/>
                  <a:moveTo>
                    <a:pt x="362589" y="279552"/>
                  </a:moveTo>
                  <a:cubicBezTo>
                    <a:pt x="358399" y="280314"/>
                    <a:pt x="354210" y="281457"/>
                    <a:pt x="350401" y="283361"/>
                  </a:cubicBezTo>
                  <a:cubicBezTo>
                    <a:pt x="346212" y="285646"/>
                    <a:pt x="342403" y="288312"/>
                    <a:pt x="338214" y="291740"/>
                  </a:cubicBezTo>
                  <a:cubicBezTo>
                    <a:pt x="336309" y="293644"/>
                    <a:pt x="334024" y="295549"/>
                    <a:pt x="332501" y="297453"/>
                  </a:cubicBezTo>
                  <a:lnTo>
                    <a:pt x="328692" y="301261"/>
                  </a:lnTo>
                  <a:cubicBezTo>
                    <a:pt x="327549" y="302404"/>
                    <a:pt x="327169" y="303166"/>
                    <a:pt x="326026" y="304308"/>
                  </a:cubicBezTo>
                  <a:cubicBezTo>
                    <a:pt x="324503" y="306213"/>
                    <a:pt x="322598" y="308498"/>
                    <a:pt x="321075" y="310783"/>
                  </a:cubicBezTo>
                  <a:cubicBezTo>
                    <a:pt x="319552" y="313068"/>
                    <a:pt x="318028" y="315353"/>
                    <a:pt x="316885" y="317638"/>
                  </a:cubicBezTo>
                  <a:cubicBezTo>
                    <a:pt x="314600" y="322209"/>
                    <a:pt x="312696" y="326398"/>
                    <a:pt x="311934" y="330588"/>
                  </a:cubicBezTo>
                  <a:cubicBezTo>
                    <a:pt x="310030" y="338967"/>
                    <a:pt x="310792" y="347346"/>
                    <a:pt x="314220" y="356867"/>
                  </a:cubicBezTo>
                  <a:cubicBezTo>
                    <a:pt x="318028" y="366008"/>
                    <a:pt x="324122" y="375529"/>
                    <a:pt x="331739" y="384670"/>
                  </a:cubicBezTo>
                  <a:cubicBezTo>
                    <a:pt x="339737" y="393429"/>
                    <a:pt x="348878" y="402189"/>
                    <a:pt x="358399" y="409807"/>
                  </a:cubicBezTo>
                  <a:cubicBezTo>
                    <a:pt x="377823" y="425422"/>
                    <a:pt x="399532" y="438752"/>
                    <a:pt x="420480" y="450178"/>
                  </a:cubicBezTo>
                  <a:cubicBezTo>
                    <a:pt x="441427" y="461604"/>
                    <a:pt x="462374" y="471506"/>
                    <a:pt x="481798" y="480266"/>
                  </a:cubicBezTo>
                  <a:cubicBezTo>
                    <a:pt x="501222" y="488645"/>
                    <a:pt x="519503" y="495881"/>
                    <a:pt x="535881" y="501975"/>
                  </a:cubicBezTo>
                  <a:cubicBezTo>
                    <a:pt x="552257" y="507688"/>
                    <a:pt x="566350" y="512639"/>
                    <a:pt x="578537" y="515686"/>
                  </a:cubicBezTo>
                  <a:cubicBezTo>
                    <a:pt x="583107" y="517209"/>
                    <a:pt x="587297" y="517971"/>
                    <a:pt x="590725" y="518733"/>
                  </a:cubicBezTo>
                  <a:cubicBezTo>
                    <a:pt x="588820" y="515305"/>
                    <a:pt x="586535" y="511496"/>
                    <a:pt x="583869" y="507688"/>
                  </a:cubicBezTo>
                  <a:cubicBezTo>
                    <a:pt x="577394" y="497024"/>
                    <a:pt x="569015" y="484074"/>
                    <a:pt x="559875" y="469221"/>
                  </a:cubicBezTo>
                  <a:cubicBezTo>
                    <a:pt x="550353" y="454367"/>
                    <a:pt x="539308" y="437990"/>
                    <a:pt x="527121" y="420471"/>
                  </a:cubicBezTo>
                  <a:cubicBezTo>
                    <a:pt x="514933" y="402951"/>
                    <a:pt x="501222" y="384289"/>
                    <a:pt x="485988" y="365627"/>
                  </a:cubicBezTo>
                  <a:cubicBezTo>
                    <a:pt x="470753" y="346965"/>
                    <a:pt x="453995" y="328303"/>
                    <a:pt x="434952" y="311925"/>
                  </a:cubicBezTo>
                  <a:cubicBezTo>
                    <a:pt x="425431" y="303927"/>
                    <a:pt x="415909" y="296310"/>
                    <a:pt x="405626" y="290597"/>
                  </a:cubicBezTo>
                  <a:cubicBezTo>
                    <a:pt x="400675" y="287550"/>
                    <a:pt x="395343" y="285265"/>
                    <a:pt x="390392" y="283361"/>
                  </a:cubicBezTo>
                  <a:cubicBezTo>
                    <a:pt x="385440" y="281457"/>
                    <a:pt x="380489" y="280314"/>
                    <a:pt x="375919" y="279552"/>
                  </a:cubicBezTo>
                  <a:cubicBezTo>
                    <a:pt x="371349" y="278791"/>
                    <a:pt x="366778" y="278791"/>
                    <a:pt x="362589" y="279552"/>
                  </a:cubicBezTo>
                  <a:close/>
                  <a:moveTo>
                    <a:pt x="963969" y="0"/>
                  </a:moveTo>
                  <a:lnTo>
                    <a:pt x="983774" y="57130"/>
                  </a:lnTo>
                  <a:cubicBezTo>
                    <a:pt x="957114" y="65889"/>
                    <a:pt x="930073" y="75411"/>
                    <a:pt x="904936" y="87979"/>
                  </a:cubicBezTo>
                  <a:lnTo>
                    <a:pt x="895414" y="92549"/>
                  </a:lnTo>
                  <a:cubicBezTo>
                    <a:pt x="893891" y="93311"/>
                    <a:pt x="892367" y="94073"/>
                    <a:pt x="890463" y="94835"/>
                  </a:cubicBezTo>
                  <a:lnTo>
                    <a:pt x="885893" y="97501"/>
                  </a:lnTo>
                  <a:lnTo>
                    <a:pt x="867231" y="107784"/>
                  </a:lnTo>
                  <a:cubicBezTo>
                    <a:pt x="864184" y="109307"/>
                    <a:pt x="861137" y="111212"/>
                    <a:pt x="858090" y="113116"/>
                  </a:cubicBezTo>
                  <a:lnTo>
                    <a:pt x="849330" y="118829"/>
                  </a:lnTo>
                  <a:lnTo>
                    <a:pt x="840570" y="124542"/>
                  </a:lnTo>
                  <a:cubicBezTo>
                    <a:pt x="837523" y="126446"/>
                    <a:pt x="834858" y="128731"/>
                    <a:pt x="831811" y="130636"/>
                  </a:cubicBezTo>
                  <a:cubicBezTo>
                    <a:pt x="808578" y="146632"/>
                    <a:pt x="787631" y="165675"/>
                    <a:pt x="767826" y="186241"/>
                  </a:cubicBezTo>
                  <a:lnTo>
                    <a:pt x="760589" y="193859"/>
                  </a:lnTo>
                  <a:lnTo>
                    <a:pt x="756781" y="197667"/>
                  </a:lnTo>
                  <a:lnTo>
                    <a:pt x="753353" y="201857"/>
                  </a:lnTo>
                  <a:cubicBezTo>
                    <a:pt x="748783" y="207189"/>
                    <a:pt x="744213" y="212902"/>
                    <a:pt x="739642" y="218234"/>
                  </a:cubicBezTo>
                  <a:lnTo>
                    <a:pt x="727074" y="235373"/>
                  </a:lnTo>
                  <a:cubicBezTo>
                    <a:pt x="722884" y="241086"/>
                    <a:pt x="719076" y="247180"/>
                    <a:pt x="715267" y="253273"/>
                  </a:cubicBezTo>
                  <a:cubicBezTo>
                    <a:pt x="684417" y="301643"/>
                    <a:pt x="662327" y="355725"/>
                    <a:pt x="648997" y="412473"/>
                  </a:cubicBezTo>
                  <a:cubicBezTo>
                    <a:pt x="642332" y="440847"/>
                    <a:pt x="637476" y="469793"/>
                    <a:pt x="634620" y="498976"/>
                  </a:cubicBezTo>
                  <a:lnTo>
                    <a:pt x="634422" y="506272"/>
                  </a:lnTo>
                  <a:lnTo>
                    <a:pt x="639475" y="493977"/>
                  </a:lnTo>
                  <a:cubicBezTo>
                    <a:pt x="644426" y="482170"/>
                    <a:pt x="650901" y="467697"/>
                    <a:pt x="658899" y="451701"/>
                  </a:cubicBezTo>
                  <a:cubicBezTo>
                    <a:pt x="662707" y="443703"/>
                    <a:pt x="667278" y="434943"/>
                    <a:pt x="671848" y="425803"/>
                  </a:cubicBezTo>
                  <a:cubicBezTo>
                    <a:pt x="676418" y="416662"/>
                    <a:pt x="681750" y="407522"/>
                    <a:pt x="687082" y="397619"/>
                  </a:cubicBezTo>
                  <a:cubicBezTo>
                    <a:pt x="698128" y="378195"/>
                    <a:pt x="711077" y="357629"/>
                    <a:pt x="725930" y="336300"/>
                  </a:cubicBezTo>
                  <a:cubicBezTo>
                    <a:pt x="741165" y="315353"/>
                    <a:pt x="758304" y="293644"/>
                    <a:pt x="780013" y="273078"/>
                  </a:cubicBezTo>
                  <a:cubicBezTo>
                    <a:pt x="790677" y="262795"/>
                    <a:pt x="802864" y="252892"/>
                    <a:pt x="816956" y="244132"/>
                  </a:cubicBezTo>
                  <a:cubicBezTo>
                    <a:pt x="823812" y="239943"/>
                    <a:pt x="831429" y="235753"/>
                    <a:pt x="839808" y="232326"/>
                  </a:cubicBezTo>
                  <a:cubicBezTo>
                    <a:pt x="848187" y="228898"/>
                    <a:pt x="856946" y="226232"/>
                    <a:pt x="866468" y="224709"/>
                  </a:cubicBezTo>
                  <a:cubicBezTo>
                    <a:pt x="875990" y="223185"/>
                    <a:pt x="886273" y="222804"/>
                    <a:pt x="896175" y="224327"/>
                  </a:cubicBezTo>
                  <a:cubicBezTo>
                    <a:pt x="906078" y="225851"/>
                    <a:pt x="915980" y="228898"/>
                    <a:pt x="925121" y="233468"/>
                  </a:cubicBezTo>
                  <a:cubicBezTo>
                    <a:pt x="933880" y="238038"/>
                    <a:pt x="941879" y="243370"/>
                    <a:pt x="949115" y="249464"/>
                  </a:cubicBezTo>
                  <a:cubicBezTo>
                    <a:pt x="951019" y="250988"/>
                    <a:pt x="952543" y="252511"/>
                    <a:pt x="954066" y="254035"/>
                  </a:cubicBezTo>
                  <a:lnTo>
                    <a:pt x="956732" y="256320"/>
                  </a:lnTo>
                  <a:lnTo>
                    <a:pt x="957875" y="257463"/>
                  </a:lnTo>
                  <a:lnTo>
                    <a:pt x="958255" y="257843"/>
                  </a:lnTo>
                  <a:lnTo>
                    <a:pt x="959017" y="258986"/>
                  </a:lnTo>
                  <a:lnTo>
                    <a:pt x="962826" y="262795"/>
                  </a:lnTo>
                  <a:cubicBezTo>
                    <a:pt x="963969" y="264318"/>
                    <a:pt x="965873" y="266222"/>
                    <a:pt x="967396" y="268127"/>
                  </a:cubicBezTo>
                  <a:cubicBezTo>
                    <a:pt x="970443" y="271935"/>
                    <a:pt x="973109" y="275363"/>
                    <a:pt x="975775" y="279171"/>
                  </a:cubicBezTo>
                  <a:cubicBezTo>
                    <a:pt x="978060" y="282980"/>
                    <a:pt x="980727" y="286789"/>
                    <a:pt x="983012" y="291359"/>
                  </a:cubicBezTo>
                  <a:cubicBezTo>
                    <a:pt x="987582" y="299738"/>
                    <a:pt x="991010" y="308878"/>
                    <a:pt x="993295" y="318781"/>
                  </a:cubicBezTo>
                  <a:cubicBezTo>
                    <a:pt x="995199" y="328683"/>
                    <a:pt x="995961" y="338967"/>
                    <a:pt x="994818" y="349250"/>
                  </a:cubicBezTo>
                  <a:cubicBezTo>
                    <a:pt x="993676" y="359152"/>
                    <a:pt x="991010" y="369054"/>
                    <a:pt x="987582" y="377433"/>
                  </a:cubicBezTo>
                  <a:cubicBezTo>
                    <a:pt x="980345" y="394953"/>
                    <a:pt x="969681" y="408664"/>
                    <a:pt x="958637" y="420471"/>
                  </a:cubicBezTo>
                  <a:cubicBezTo>
                    <a:pt x="947591" y="432277"/>
                    <a:pt x="935785" y="442180"/>
                    <a:pt x="923597" y="450940"/>
                  </a:cubicBezTo>
                  <a:cubicBezTo>
                    <a:pt x="911790" y="459699"/>
                    <a:pt x="899603" y="467316"/>
                    <a:pt x="887415" y="474172"/>
                  </a:cubicBezTo>
                  <a:cubicBezTo>
                    <a:pt x="875228" y="481027"/>
                    <a:pt x="863421" y="487121"/>
                    <a:pt x="851614" y="492834"/>
                  </a:cubicBezTo>
                  <a:cubicBezTo>
                    <a:pt x="828001" y="503879"/>
                    <a:pt x="805149" y="512639"/>
                    <a:pt x="783821" y="519875"/>
                  </a:cubicBezTo>
                  <a:lnTo>
                    <a:pt x="771851" y="523273"/>
                  </a:lnTo>
                  <a:lnTo>
                    <a:pt x="1241109" y="523273"/>
                  </a:lnTo>
                  <a:lnTo>
                    <a:pt x="1241109" y="725730"/>
                  </a:lnTo>
                  <a:lnTo>
                    <a:pt x="1185572" y="725730"/>
                  </a:lnTo>
                  <a:lnTo>
                    <a:pt x="1185572" y="1474258"/>
                  </a:lnTo>
                  <a:lnTo>
                    <a:pt x="55536" y="1474258"/>
                  </a:lnTo>
                  <a:lnTo>
                    <a:pt x="55536" y="725730"/>
                  </a:lnTo>
                  <a:lnTo>
                    <a:pt x="0" y="725730"/>
                  </a:lnTo>
                  <a:lnTo>
                    <a:pt x="0" y="523273"/>
                  </a:lnTo>
                  <a:lnTo>
                    <a:pt x="480257" y="523273"/>
                  </a:lnTo>
                  <a:lnTo>
                    <a:pt x="466945" y="519494"/>
                  </a:lnTo>
                  <a:cubicBezTo>
                    <a:pt x="445616" y="512258"/>
                    <a:pt x="422765" y="503498"/>
                    <a:pt x="399151" y="492453"/>
                  </a:cubicBezTo>
                  <a:cubicBezTo>
                    <a:pt x="387345" y="487121"/>
                    <a:pt x="375538" y="480647"/>
                    <a:pt x="363350" y="473791"/>
                  </a:cubicBezTo>
                  <a:cubicBezTo>
                    <a:pt x="351163" y="466936"/>
                    <a:pt x="338975" y="459319"/>
                    <a:pt x="327169" y="450559"/>
                  </a:cubicBezTo>
                  <a:cubicBezTo>
                    <a:pt x="315362" y="441799"/>
                    <a:pt x="303174" y="431897"/>
                    <a:pt x="292130" y="420090"/>
                  </a:cubicBezTo>
                  <a:cubicBezTo>
                    <a:pt x="281846" y="409045"/>
                    <a:pt x="271182" y="394953"/>
                    <a:pt x="263946" y="377433"/>
                  </a:cubicBezTo>
                  <a:cubicBezTo>
                    <a:pt x="260518" y="368674"/>
                    <a:pt x="257852" y="359152"/>
                    <a:pt x="256709" y="349250"/>
                  </a:cubicBezTo>
                  <a:cubicBezTo>
                    <a:pt x="255567" y="339347"/>
                    <a:pt x="255948" y="328683"/>
                    <a:pt x="258233" y="318781"/>
                  </a:cubicBezTo>
                  <a:cubicBezTo>
                    <a:pt x="260137" y="308878"/>
                    <a:pt x="263946" y="299738"/>
                    <a:pt x="268516" y="291359"/>
                  </a:cubicBezTo>
                  <a:cubicBezTo>
                    <a:pt x="270801" y="287170"/>
                    <a:pt x="273087" y="283361"/>
                    <a:pt x="275752" y="279171"/>
                  </a:cubicBezTo>
                  <a:cubicBezTo>
                    <a:pt x="278419" y="275363"/>
                    <a:pt x="280704" y="271935"/>
                    <a:pt x="284131" y="268127"/>
                  </a:cubicBezTo>
                  <a:cubicBezTo>
                    <a:pt x="285655" y="266222"/>
                    <a:pt x="287178" y="264318"/>
                    <a:pt x="288702" y="262795"/>
                  </a:cubicBezTo>
                  <a:lnTo>
                    <a:pt x="292510" y="258986"/>
                  </a:lnTo>
                  <a:lnTo>
                    <a:pt x="293272" y="257843"/>
                  </a:lnTo>
                  <a:lnTo>
                    <a:pt x="293653" y="257463"/>
                  </a:lnTo>
                  <a:lnTo>
                    <a:pt x="294795" y="256320"/>
                  </a:lnTo>
                  <a:lnTo>
                    <a:pt x="297462" y="254035"/>
                  </a:lnTo>
                  <a:cubicBezTo>
                    <a:pt x="298985" y="252511"/>
                    <a:pt x="300889" y="250988"/>
                    <a:pt x="302413" y="249464"/>
                  </a:cubicBezTo>
                  <a:cubicBezTo>
                    <a:pt x="309649" y="243370"/>
                    <a:pt x="317266" y="238038"/>
                    <a:pt x="326407" y="233468"/>
                  </a:cubicBezTo>
                  <a:cubicBezTo>
                    <a:pt x="335167" y="228898"/>
                    <a:pt x="345069" y="225851"/>
                    <a:pt x="355353" y="224327"/>
                  </a:cubicBezTo>
                  <a:cubicBezTo>
                    <a:pt x="365255" y="222804"/>
                    <a:pt x="375538" y="223185"/>
                    <a:pt x="385060" y="224709"/>
                  </a:cubicBezTo>
                  <a:cubicBezTo>
                    <a:pt x="394581" y="226232"/>
                    <a:pt x="403341" y="228898"/>
                    <a:pt x="411720" y="232326"/>
                  </a:cubicBezTo>
                  <a:cubicBezTo>
                    <a:pt x="419718" y="235753"/>
                    <a:pt x="427335" y="239562"/>
                    <a:pt x="434572" y="244132"/>
                  </a:cubicBezTo>
                  <a:cubicBezTo>
                    <a:pt x="448283" y="252892"/>
                    <a:pt x="460470" y="262795"/>
                    <a:pt x="471515" y="273078"/>
                  </a:cubicBezTo>
                  <a:cubicBezTo>
                    <a:pt x="493224" y="293644"/>
                    <a:pt x="510363" y="315353"/>
                    <a:pt x="525597" y="336300"/>
                  </a:cubicBezTo>
                  <a:cubicBezTo>
                    <a:pt x="540832" y="357629"/>
                    <a:pt x="553400" y="378195"/>
                    <a:pt x="564445" y="397619"/>
                  </a:cubicBezTo>
                  <a:cubicBezTo>
                    <a:pt x="569777" y="407522"/>
                    <a:pt x="575109" y="416662"/>
                    <a:pt x="579679" y="425803"/>
                  </a:cubicBezTo>
                  <a:cubicBezTo>
                    <a:pt x="584250" y="434943"/>
                    <a:pt x="588820" y="443322"/>
                    <a:pt x="592629" y="451701"/>
                  </a:cubicBezTo>
                  <a:lnTo>
                    <a:pt x="612020" y="493906"/>
                  </a:lnTo>
                  <a:lnTo>
                    <a:pt x="608244" y="428089"/>
                  </a:lnTo>
                  <a:cubicBezTo>
                    <a:pt x="601388" y="382385"/>
                    <a:pt x="590344" y="337063"/>
                    <a:pt x="572824" y="295549"/>
                  </a:cubicBezTo>
                  <a:cubicBezTo>
                    <a:pt x="555305" y="254035"/>
                    <a:pt x="531310" y="215568"/>
                    <a:pt x="499699" y="186622"/>
                  </a:cubicBezTo>
                  <a:cubicBezTo>
                    <a:pt x="484083" y="172149"/>
                    <a:pt x="466564" y="159581"/>
                    <a:pt x="447902" y="150059"/>
                  </a:cubicBezTo>
                  <a:cubicBezTo>
                    <a:pt x="428859" y="140538"/>
                    <a:pt x="409054" y="133682"/>
                    <a:pt x="388488" y="129112"/>
                  </a:cubicBezTo>
                  <a:lnTo>
                    <a:pt x="404103" y="70840"/>
                  </a:lnTo>
                  <a:cubicBezTo>
                    <a:pt x="428859" y="78838"/>
                    <a:pt x="452853" y="89502"/>
                    <a:pt x="474943" y="103213"/>
                  </a:cubicBezTo>
                  <a:cubicBezTo>
                    <a:pt x="497033" y="116924"/>
                    <a:pt x="516837" y="134063"/>
                    <a:pt x="534357" y="153106"/>
                  </a:cubicBezTo>
                  <a:cubicBezTo>
                    <a:pt x="551496" y="172149"/>
                    <a:pt x="566349" y="193097"/>
                    <a:pt x="578156" y="215187"/>
                  </a:cubicBezTo>
                  <a:cubicBezTo>
                    <a:pt x="589963" y="237277"/>
                    <a:pt x="599484" y="260129"/>
                    <a:pt x="607102" y="283742"/>
                  </a:cubicBezTo>
                  <a:cubicBezTo>
                    <a:pt x="614719" y="307165"/>
                    <a:pt x="620337" y="330874"/>
                    <a:pt x="624431" y="354725"/>
                  </a:cubicBezTo>
                  <a:lnTo>
                    <a:pt x="628661" y="391842"/>
                  </a:lnTo>
                  <a:lnTo>
                    <a:pt x="646855" y="319496"/>
                  </a:lnTo>
                  <a:cubicBezTo>
                    <a:pt x="656614" y="290598"/>
                    <a:pt x="668802" y="262414"/>
                    <a:pt x="683655" y="235373"/>
                  </a:cubicBezTo>
                  <a:cubicBezTo>
                    <a:pt x="687464" y="228518"/>
                    <a:pt x="691273" y="222043"/>
                    <a:pt x="695081" y="215187"/>
                  </a:cubicBezTo>
                  <a:lnTo>
                    <a:pt x="707650" y="195763"/>
                  </a:lnTo>
                  <a:cubicBezTo>
                    <a:pt x="712220" y="189288"/>
                    <a:pt x="716791" y="183194"/>
                    <a:pt x="721361" y="176720"/>
                  </a:cubicBezTo>
                  <a:lnTo>
                    <a:pt x="724408" y="171769"/>
                  </a:lnTo>
                  <a:lnTo>
                    <a:pt x="728216" y="167198"/>
                  </a:lnTo>
                  <a:lnTo>
                    <a:pt x="735453" y="158058"/>
                  </a:lnTo>
                  <a:cubicBezTo>
                    <a:pt x="755257" y="134444"/>
                    <a:pt x="777347" y="111974"/>
                    <a:pt x="801722" y="92169"/>
                  </a:cubicBezTo>
                  <a:cubicBezTo>
                    <a:pt x="804769" y="89884"/>
                    <a:pt x="807816" y="87217"/>
                    <a:pt x="810863" y="84552"/>
                  </a:cubicBezTo>
                  <a:lnTo>
                    <a:pt x="820385" y="77696"/>
                  </a:lnTo>
                  <a:lnTo>
                    <a:pt x="829906" y="70841"/>
                  </a:lnTo>
                  <a:cubicBezTo>
                    <a:pt x="832953" y="68555"/>
                    <a:pt x="836000" y="66270"/>
                    <a:pt x="839428" y="63985"/>
                  </a:cubicBezTo>
                  <a:lnTo>
                    <a:pt x="859233" y="51416"/>
                  </a:lnTo>
                  <a:lnTo>
                    <a:pt x="864184" y="48369"/>
                  </a:lnTo>
                  <a:cubicBezTo>
                    <a:pt x="865707" y="47227"/>
                    <a:pt x="867612" y="46465"/>
                    <a:pt x="869135" y="45323"/>
                  </a:cubicBezTo>
                  <a:lnTo>
                    <a:pt x="879418" y="39610"/>
                  </a:lnTo>
                  <a:cubicBezTo>
                    <a:pt x="906459" y="23994"/>
                    <a:pt x="935024" y="11807"/>
                    <a:pt x="963969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287" name="Rectangle 58">
              <a:extLst>
                <a:ext uri="{FF2B5EF4-FFF2-40B4-BE49-F238E27FC236}">
                  <a16:creationId xmlns:a16="http://schemas.microsoft.com/office/drawing/2014/main" id="{107D6085-418F-4913-962B-7C3D2F9D5C94}"/>
                </a:ext>
              </a:extLst>
            </p:cNvPr>
            <p:cNvSpPr/>
            <p:nvPr/>
          </p:nvSpPr>
          <p:spPr>
            <a:xfrm>
              <a:off x="8205109" y="5604954"/>
              <a:ext cx="1130036" cy="23180"/>
            </a:xfrm>
            <a:prstGeom prst="rect">
              <a:avLst/>
            </a:prstGeom>
            <a:solidFill>
              <a:schemeClr val="tx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8" name="Graphic 13">
            <a:extLst>
              <a:ext uri="{FF2B5EF4-FFF2-40B4-BE49-F238E27FC236}">
                <a16:creationId xmlns:a16="http://schemas.microsoft.com/office/drawing/2014/main" id="{20E57D8F-5245-4D9D-B530-031F3EAD7DE0}"/>
              </a:ext>
            </a:extLst>
          </p:cNvPr>
          <p:cNvGrpSpPr/>
          <p:nvPr/>
        </p:nvGrpSpPr>
        <p:grpSpPr>
          <a:xfrm>
            <a:off x="7616792" y="4636814"/>
            <a:ext cx="823511" cy="814400"/>
            <a:chOff x="5564981" y="2902977"/>
            <a:chExt cx="1054418" cy="1042754"/>
          </a:xfrm>
          <a:scene3d>
            <a:camera prst="isometricOffAxis1Top"/>
            <a:lightRig rig="threePt" dir="t"/>
          </a:scene3d>
        </p:grpSpPr>
        <p:sp>
          <p:nvSpPr>
            <p:cNvPr id="289" name="Freeform: Shape 41">
              <a:extLst>
                <a:ext uri="{FF2B5EF4-FFF2-40B4-BE49-F238E27FC236}">
                  <a16:creationId xmlns:a16="http://schemas.microsoft.com/office/drawing/2014/main" id="{CFD38273-641B-4942-A71E-096D9EE60F00}"/>
                </a:ext>
              </a:extLst>
            </p:cNvPr>
            <p:cNvSpPr/>
            <p:nvPr/>
          </p:nvSpPr>
          <p:spPr>
            <a:xfrm>
              <a:off x="6288917" y="3075146"/>
              <a:ext cx="285750" cy="342900"/>
            </a:xfrm>
            <a:custGeom>
              <a:avLst/>
              <a:gdLst>
                <a:gd name="connsiteX0" fmla="*/ 7144 w 285750"/>
                <a:gd name="connsiteY0" fmla="*/ 7144 h 342900"/>
                <a:gd name="connsiteX1" fmla="*/ 117634 w 285750"/>
                <a:gd name="connsiteY1" fmla="*/ 341471 h 342900"/>
                <a:gd name="connsiteX2" fmla="*/ 282416 w 285750"/>
                <a:gd name="connsiteY2" fmla="*/ 158591 h 342900"/>
                <a:gd name="connsiteX3" fmla="*/ 249079 w 285750"/>
                <a:gd name="connsiteY3" fmla="*/ 52864 h 342900"/>
                <a:gd name="connsiteX4" fmla="*/ 7144 w 285750"/>
                <a:gd name="connsiteY4" fmla="*/ 7144 h 34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0" h="342900">
                  <a:moveTo>
                    <a:pt x="7144" y="7144"/>
                  </a:moveTo>
                  <a:cubicBezTo>
                    <a:pt x="7144" y="7144"/>
                    <a:pt x="95726" y="138589"/>
                    <a:pt x="117634" y="341471"/>
                  </a:cubicBezTo>
                  <a:lnTo>
                    <a:pt x="282416" y="158591"/>
                  </a:lnTo>
                  <a:cubicBezTo>
                    <a:pt x="282416" y="158591"/>
                    <a:pt x="287179" y="109061"/>
                    <a:pt x="249079" y="52864"/>
                  </a:cubicBezTo>
                  <a:cubicBezTo>
                    <a:pt x="249079" y="53816"/>
                    <a:pt x="95726" y="7144"/>
                    <a:pt x="7144" y="7144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0" name="Freeform: Shape 42">
              <a:extLst>
                <a:ext uri="{FF2B5EF4-FFF2-40B4-BE49-F238E27FC236}">
                  <a16:creationId xmlns:a16="http://schemas.microsoft.com/office/drawing/2014/main" id="{E0FA9488-F565-4700-9A76-7AA944E8295A}"/>
                </a:ext>
              </a:extLst>
            </p:cNvPr>
            <p:cNvSpPr/>
            <p:nvPr/>
          </p:nvSpPr>
          <p:spPr>
            <a:xfrm>
              <a:off x="5632608" y="2969995"/>
              <a:ext cx="922022" cy="913714"/>
            </a:xfrm>
            <a:custGeom>
              <a:avLst/>
              <a:gdLst>
                <a:gd name="connsiteX0" fmla="*/ 1001554 w 1057275"/>
                <a:gd name="connsiteY0" fmla="*/ 225985 h 1047750"/>
                <a:gd name="connsiteX1" fmla="*/ 784384 w 1057275"/>
                <a:gd name="connsiteY1" fmla="*/ 180265 h 1047750"/>
                <a:gd name="connsiteX2" fmla="*/ 782479 w 1057275"/>
                <a:gd name="connsiteY2" fmla="*/ 57392 h 1047750"/>
                <a:gd name="connsiteX3" fmla="*/ 653891 w 1057275"/>
                <a:gd name="connsiteY3" fmla="*/ 12625 h 1047750"/>
                <a:gd name="connsiteX4" fmla="*/ 537686 w 1057275"/>
                <a:gd name="connsiteY4" fmla="*/ 101207 h 1047750"/>
                <a:gd name="connsiteX5" fmla="*/ 446246 w 1057275"/>
                <a:gd name="connsiteY5" fmla="*/ 13577 h 1047750"/>
                <a:gd name="connsiteX6" fmla="*/ 281464 w 1057275"/>
                <a:gd name="connsiteY6" fmla="*/ 69775 h 1047750"/>
                <a:gd name="connsiteX7" fmla="*/ 233839 w 1057275"/>
                <a:gd name="connsiteY7" fmla="*/ 285040 h 1047750"/>
                <a:gd name="connsiteX8" fmla="*/ 67151 w 1057275"/>
                <a:gd name="connsiteY8" fmla="*/ 298375 h 1047750"/>
                <a:gd name="connsiteX9" fmla="*/ 7144 w 1057275"/>
                <a:gd name="connsiteY9" fmla="*/ 405055 h 1047750"/>
                <a:gd name="connsiteX10" fmla="*/ 148114 w 1057275"/>
                <a:gd name="connsiteY10" fmla="*/ 621272 h 1047750"/>
                <a:gd name="connsiteX11" fmla="*/ 54769 w 1057275"/>
                <a:gd name="connsiteY11" fmla="*/ 748907 h 1047750"/>
                <a:gd name="connsiteX12" fmla="*/ 60484 w 1057275"/>
                <a:gd name="connsiteY12" fmla="*/ 765100 h 1047750"/>
                <a:gd name="connsiteX13" fmla="*/ 292894 w 1057275"/>
                <a:gd name="connsiteY13" fmla="*/ 854635 h 1047750"/>
                <a:gd name="connsiteX14" fmla="*/ 287179 w 1057275"/>
                <a:gd name="connsiteY14" fmla="*/ 1018465 h 1047750"/>
                <a:gd name="connsiteX15" fmla="*/ 330994 w 1057275"/>
                <a:gd name="connsiteY15" fmla="*/ 1037515 h 1047750"/>
                <a:gd name="connsiteX16" fmla="*/ 539591 w 1057275"/>
                <a:gd name="connsiteY16" fmla="*/ 884162 h 1047750"/>
                <a:gd name="connsiteX17" fmla="*/ 696754 w 1057275"/>
                <a:gd name="connsiteY17" fmla="*/ 1035610 h 1047750"/>
                <a:gd name="connsiteX18" fmla="*/ 810101 w 1057275"/>
                <a:gd name="connsiteY18" fmla="*/ 990842 h 1047750"/>
                <a:gd name="connsiteX19" fmla="*/ 834866 w 1057275"/>
                <a:gd name="connsiteY19" fmla="*/ 802247 h 1047750"/>
                <a:gd name="connsiteX20" fmla="*/ 1023461 w 1057275"/>
                <a:gd name="connsiteY20" fmla="*/ 787007 h 1047750"/>
                <a:gd name="connsiteX21" fmla="*/ 1056799 w 1057275"/>
                <a:gd name="connsiteY21" fmla="*/ 727952 h 1047750"/>
                <a:gd name="connsiteX22" fmla="*/ 945356 w 1057275"/>
                <a:gd name="connsiteY22" fmla="*/ 458395 h 1047750"/>
                <a:gd name="connsiteX23" fmla="*/ 989171 w 1057275"/>
                <a:gd name="connsiteY23" fmla="*/ 406960 h 1047750"/>
                <a:gd name="connsiteX24" fmla="*/ 986314 w 1057275"/>
                <a:gd name="connsiteY24" fmla="*/ 384100 h 1047750"/>
                <a:gd name="connsiteX25" fmla="*/ 1034891 w 1057275"/>
                <a:gd name="connsiteY25" fmla="*/ 330760 h 1047750"/>
                <a:gd name="connsiteX26" fmla="*/ 1001554 w 1057275"/>
                <a:gd name="connsiteY26" fmla="*/ 225985 h 1047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057275" h="1047750">
                  <a:moveTo>
                    <a:pt x="1001554" y="225985"/>
                  </a:moveTo>
                  <a:cubicBezTo>
                    <a:pt x="1001554" y="225985"/>
                    <a:pt x="873919" y="187885"/>
                    <a:pt x="784384" y="180265"/>
                  </a:cubicBezTo>
                  <a:lnTo>
                    <a:pt x="782479" y="57392"/>
                  </a:lnTo>
                  <a:cubicBezTo>
                    <a:pt x="731044" y="-15950"/>
                    <a:pt x="653891" y="12625"/>
                    <a:pt x="653891" y="12625"/>
                  </a:cubicBezTo>
                  <a:lnTo>
                    <a:pt x="537686" y="101207"/>
                  </a:lnTo>
                  <a:lnTo>
                    <a:pt x="446246" y="13577"/>
                  </a:lnTo>
                  <a:cubicBezTo>
                    <a:pt x="446246" y="13577"/>
                    <a:pt x="314801" y="38342"/>
                    <a:pt x="281464" y="69775"/>
                  </a:cubicBezTo>
                  <a:cubicBezTo>
                    <a:pt x="281464" y="69775"/>
                    <a:pt x="254794" y="178360"/>
                    <a:pt x="233839" y="285040"/>
                  </a:cubicBezTo>
                  <a:lnTo>
                    <a:pt x="67151" y="298375"/>
                  </a:lnTo>
                  <a:cubicBezTo>
                    <a:pt x="67151" y="298375"/>
                    <a:pt x="20479" y="329807"/>
                    <a:pt x="7144" y="405055"/>
                  </a:cubicBezTo>
                  <a:cubicBezTo>
                    <a:pt x="7144" y="405055"/>
                    <a:pt x="71914" y="537452"/>
                    <a:pt x="148114" y="621272"/>
                  </a:cubicBezTo>
                  <a:lnTo>
                    <a:pt x="54769" y="748907"/>
                  </a:lnTo>
                  <a:lnTo>
                    <a:pt x="60484" y="765100"/>
                  </a:lnTo>
                  <a:lnTo>
                    <a:pt x="292894" y="854635"/>
                  </a:lnTo>
                  <a:lnTo>
                    <a:pt x="287179" y="1018465"/>
                  </a:lnTo>
                  <a:cubicBezTo>
                    <a:pt x="299561" y="1054660"/>
                    <a:pt x="330994" y="1037515"/>
                    <a:pt x="330994" y="1037515"/>
                  </a:cubicBezTo>
                  <a:lnTo>
                    <a:pt x="539591" y="884162"/>
                  </a:lnTo>
                  <a:lnTo>
                    <a:pt x="696754" y="1035610"/>
                  </a:lnTo>
                  <a:cubicBezTo>
                    <a:pt x="696754" y="1035610"/>
                    <a:pt x="752951" y="1041325"/>
                    <a:pt x="810101" y="990842"/>
                  </a:cubicBezTo>
                  <a:cubicBezTo>
                    <a:pt x="810101" y="990842"/>
                    <a:pt x="826294" y="897497"/>
                    <a:pt x="834866" y="802247"/>
                  </a:cubicBezTo>
                  <a:lnTo>
                    <a:pt x="1023461" y="787007"/>
                  </a:lnTo>
                  <a:cubicBezTo>
                    <a:pt x="1023461" y="787007"/>
                    <a:pt x="1047274" y="773672"/>
                    <a:pt x="1056799" y="727952"/>
                  </a:cubicBezTo>
                  <a:cubicBezTo>
                    <a:pt x="1056799" y="727952"/>
                    <a:pt x="997744" y="571742"/>
                    <a:pt x="945356" y="458395"/>
                  </a:cubicBezTo>
                  <a:lnTo>
                    <a:pt x="989171" y="406960"/>
                  </a:lnTo>
                  <a:cubicBezTo>
                    <a:pt x="989171" y="406960"/>
                    <a:pt x="989171" y="398387"/>
                    <a:pt x="986314" y="384100"/>
                  </a:cubicBezTo>
                  <a:lnTo>
                    <a:pt x="1034891" y="330760"/>
                  </a:lnTo>
                  <a:cubicBezTo>
                    <a:pt x="1034891" y="330760"/>
                    <a:pt x="1039654" y="281230"/>
                    <a:pt x="1001554" y="225985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>
                    <a:lumMod val="50000"/>
                  </a:schemeClr>
                </a:gs>
              </a:gsLst>
              <a:lin ang="5400000" scaled="1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1" name="Freeform: Shape 43">
              <a:extLst>
                <a:ext uri="{FF2B5EF4-FFF2-40B4-BE49-F238E27FC236}">
                  <a16:creationId xmlns:a16="http://schemas.microsoft.com/office/drawing/2014/main" id="{4AD23F4F-4667-467C-8683-D1A5982E016F}"/>
                </a:ext>
              </a:extLst>
            </p:cNvPr>
            <p:cNvSpPr/>
            <p:nvPr/>
          </p:nvSpPr>
          <p:spPr>
            <a:xfrm>
              <a:off x="6034564" y="3574256"/>
              <a:ext cx="371475" cy="371475"/>
            </a:xfrm>
            <a:custGeom>
              <a:avLst/>
              <a:gdLst>
                <a:gd name="connsiteX0" fmla="*/ 368141 w 371475"/>
                <a:gd name="connsiteY0" fmla="*/ 7144 h 371475"/>
                <a:gd name="connsiteX1" fmla="*/ 7144 w 371475"/>
                <a:gd name="connsiteY1" fmla="*/ 152876 h 371475"/>
                <a:gd name="connsiteX2" fmla="*/ 227171 w 371475"/>
                <a:gd name="connsiteY2" fmla="*/ 364331 h 371475"/>
                <a:gd name="connsiteX3" fmla="*/ 340519 w 371475"/>
                <a:gd name="connsiteY3" fmla="*/ 319564 h 371475"/>
                <a:gd name="connsiteX4" fmla="*/ 368141 w 371475"/>
                <a:gd name="connsiteY4" fmla="*/ 7144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1475" h="371475">
                  <a:moveTo>
                    <a:pt x="368141" y="7144"/>
                  </a:moveTo>
                  <a:cubicBezTo>
                    <a:pt x="368141" y="7144"/>
                    <a:pt x="231934" y="123349"/>
                    <a:pt x="7144" y="152876"/>
                  </a:cubicBezTo>
                  <a:lnTo>
                    <a:pt x="227171" y="364331"/>
                  </a:lnTo>
                  <a:cubicBezTo>
                    <a:pt x="227171" y="364331"/>
                    <a:pt x="283369" y="370046"/>
                    <a:pt x="340519" y="319564"/>
                  </a:cubicBezTo>
                  <a:cubicBezTo>
                    <a:pt x="340519" y="319564"/>
                    <a:pt x="375761" y="122396"/>
                    <a:pt x="368141" y="7144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2" name="Freeform: Shape 44">
              <a:extLst>
                <a:ext uri="{FF2B5EF4-FFF2-40B4-BE49-F238E27FC236}">
                  <a16:creationId xmlns:a16="http://schemas.microsoft.com/office/drawing/2014/main" id="{91F7E197-BEEB-4047-9450-A648FD48E886}"/>
                </a:ext>
              </a:extLst>
            </p:cNvPr>
            <p:cNvSpPr/>
            <p:nvPr/>
          </p:nvSpPr>
          <p:spPr>
            <a:xfrm>
              <a:off x="5844064" y="3495198"/>
              <a:ext cx="314325" cy="447675"/>
            </a:xfrm>
            <a:custGeom>
              <a:avLst/>
              <a:gdLst>
                <a:gd name="connsiteX0" fmla="*/ 315754 w 314325"/>
                <a:gd name="connsiteY0" fmla="*/ 250984 h 447675"/>
                <a:gd name="connsiteX1" fmla="*/ 50959 w 314325"/>
                <a:gd name="connsiteY1" fmla="*/ 445294 h 447675"/>
                <a:gd name="connsiteX2" fmla="*/ 7144 w 314325"/>
                <a:gd name="connsiteY2" fmla="*/ 426244 h 447675"/>
                <a:gd name="connsiteX3" fmla="*/ 22384 w 314325"/>
                <a:gd name="connsiteY3" fmla="*/ 7144 h 447675"/>
                <a:gd name="connsiteX4" fmla="*/ 315754 w 314325"/>
                <a:gd name="connsiteY4" fmla="*/ 250984 h 447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4325" h="447675">
                  <a:moveTo>
                    <a:pt x="315754" y="250984"/>
                  </a:moveTo>
                  <a:lnTo>
                    <a:pt x="50959" y="445294"/>
                  </a:lnTo>
                  <a:cubicBezTo>
                    <a:pt x="50959" y="445294"/>
                    <a:pt x="19526" y="462439"/>
                    <a:pt x="7144" y="426244"/>
                  </a:cubicBezTo>
                  <a:lnTo>
                    <a:pt x="22384" y="7144"/>
                  </a:lnTo>
                  <a:cubicBezTo>
                    <a:pt x="23336" y="8096"/>
                    <a:pt x="98584" y="175736"/>
                    <a:pt x="315754" y="250984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3" name="Freeform: Shape 45">
              <a:extLst>
                <a:ext uri="{FF2B5EF4-FFF2-40B4-BE49-F238E27FC236}">
                  <a16:creationId xmlns:a16="http://schemas.microsoft.com/office/drawing/2014/main" id="{87254FA7-33FF-4BCE-B41B-12AAADA60E8F}"/>
                </a:ext>
              </a:extLst>
            </p:cNvPr>
            <p:cNvSpPr/>
            <p:nvPr/>
          </p:nvSpPr>
          <p:spPr>
            <a:xfrm>
              <a:off x="5778341" y="2909411"/>
              <a:ext cx="533400" cy="352425"/>
            </a:xfrm>
            <a:custGeom>
              <a:avLst/>
              <a:gdLst>
                <a:gd name="connsiteX0" fmla="*/ 7144 w 533400"/>
                <a:gd name="connsiteY0" fmla="*/ 350996 h 352425"/>
                <a:gd name="connsiteX1" fmla="*/ 530066 w 533400"/>
                <a:gd name="connsiteY1" fmla="*/ 291941 h 352425"/>
                <a:gd name="connsiteX2" fmla="*/ 232886 w 533400"/>
                <a:gd name="connsiteY2" fmla="*/ 7144 h 352425"/>
                <a:gd name="connsiteX3" fmla="*/ 68104 w 533400"/>
                <a:gd name="connsiteY3" fmla="*/ 63341 h 352425"/>
                <a:gd name="connsiteX4" fmla="*/ 7144 w 533400"/>
                <a:gd name="connsiteY4" fmla="*/ 350996 h 352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3400" h="352425">
                  <a:moveTo>
                    <a:pt x="7144" y="350996"/>
                  </a:moveTo>
                  <a:cubicBezTo>
                    <a:pt x="7144" y="350996"/>
                    <a:pt x="305276" y="314801"/>
                    <a:pt x="530066" y="291941"/>
                  </a:cubicBezTo>
                  <a:lnTo>
                    <a:pt x="232886" y="7144"/>
                  </a:lnTo>
                  <a:cubicBezTo>
                    <a:pt x="232886" y="7144"/>
                    <a:pt x="101441" y="31909"/>
                    <a:pt x="68104" y="63341"/>
                  </a:cubicBezTo>
                  <a:cubicBezTo>
                    <a:pt x="68104" y="64294"/>
                    <a:pt x="28099" y="228124"/>
                    <a:pt x="7144" y="350996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4" name="Freeform: Shape 46">
              <a:extLst>
                <a:ext uri="{FF2B5EF4-FFF2-40B4-BE49-F238E27FC236}">
                  <a16:creationId xmlns:a16="http://schemas.microsoft.com/office/drawing/2014/main" id="{AAD51F32-2424-4DEF-8F36-53F59779BE21}"/>
                </a:ext>
              </a:extLst>
            </p:cNvPr>
            <p:cNvSpPr/>
            <p:nvPr/>
          </p:nvSpPr>
          <p:spPr>
            <a:xfrm>
              <a:off x="5564981" y="3168491"/>
              <a:ext cx="409575" cy="361950"/>
            </a:xfrm>
            <a:custGeom>
              <a:avLst/>
              <a:gdLst>
                <a:gd name="connsiteX0" fmla="*/ 148114 w 409575"/>
                <a:gd name="connsiteY0" fmla="*/ 356711 h 361950"/>
                <a:gd name="connsiteX1" fmla="*/ 402431 w 409575"/>
                <a:gd name="connsiteY1" fmla="*/ 7144 h 361950"/>
                <a:gd name="connsiteX2" fmla="*/ 67151 w 409575"/>
                <a:gd name="connsiteY2" fmla="*/ 32861 h 361950"/>
                <a:gd name="connsiteX3" fmla="*/ 7144 w 409575"/>
                <a:gd name="connsiteY3" fmla="*/ 139541 h 361950"/>
                <a:gd name="connsiteX4" fmla="*/ 148114 w 409575"/>
                <a:gd name="connsiteY4" fmla="*/ 356711 h 36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9575" h="361950">
                  <a:moveTo>
                    <a:pt x="148114" y="356711"/>
                  </a:moveTo>
                  <a:cubicBezTo>
                    <a:pt x="148114" y="356711"/>
                    <a:pt x="248126" y="172879"/>
                    <a:pt x="402431" y="7144"/>
                  </a:cubicBezTo>
                  <a:lnTo>
                    <a:pt x="67151" y="32861"/>
                  </a:lnTo>
                  <a:cubicBezTo>
                    <a:pt x="67151" y="32861"/>
                    <a:pt x="20479" y="64294"/>
                    <a:pt x="7144" y="139541"/>
                  </a:cubicBezTo>
                  <a:cubicBezTo>
                    <a:pt x="7144" y="139541"/>
                    <a:pt x="69056" y="272891"/>
                    <a:pt x="148114" y="35671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5" name="Freeform: Shape 47">
              <a:extLst>
                <a:ext uri="{FF2B5EF4-FFF2-40B4-BE49-F238E27FC236}">
                  <a16:creationId xmlns:a16="http://schemas.microsoft.com/office/drawing/2014/main" id="{BB947977-0B87-4779-ABDF-6FC8BECB0B9D}"/>
                </a:ext>
              </a:extLst>
            </p:cNvPr>
            <p:cNvSpPr/>
            <p:nvPr/>
          </p:nvSpPr>
          <p:spPr>
            <a:xfrm>
              <a:off x="6143149" y="3353276"/>
              <a:ext cx="476250" cy="371475"/>
            </a:xfrm>
            <a:custGeom>
              <a:avLst/>
              <a:gdLst>
                <a:gd name="connsiteX0" fmla="*/ 366236 w 476250"/>
                <a:gd name="connsiteY0" fmla="*/ 7144 h 371475"/>
                <a:gd name="connsiteX1" fmla="*/ 7144 w 476250"/>
                <a:gd name="connsiteY1" fmla="*/ 372904 h 371475"/>
                <a:gd name="connsiteX2" fmla="*/ 445294 w 476250"/>
                <a:gd name="connsiteY2" fmla="*/ 336709 h 371475"/>
                <a:gd name="connsiteX3" fmla="*/ 478631 w 476250"/>
                <a:gd name="connsiteY3" fmla="*/ 277654 h 371475"/>
                <a:gd name="connsiteX4" fmla="*/ 366236 w 476250"/>
                <a:gd name="connsiteY4" fmla="*/ 7144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6250" h="371475">
                  <a:moveTo>
                    <a:pt x="366236" y="7144"/>
                  </a:moveTo>
                  <a:cubicBezTo>
                    <a:pt x="366236" y="7144"/>
                    <a:pt x="179546" y="226219"/>
                    <a:pt x="7144" y="372904"/>
                  </a:cubicBezTo>
                  <a:lnTo>
                    <a:pt x="445294" y="336709"/>
                  </a:lnTo>
                  <a:cubicBezTo>
                    <a:pt x="445294" y="336709"/>
                    <a:pt x="469106" y="323374"/>
                    <a:pt x="478631" y="277654"/>
                  </a:cubicBezTo>
                  <a:cubicBezTo>
                    <a:pt x="478631" y="277654"/>
                    <a:pt x="418624" y="119539"/>
                    <a:pt x="366236" y="7144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6" name="Freeform: Shape 48">
              <a:extLst>
                <a:ext uri="{FF2B5EF4-FFF2-40B4-BE49-F238E27FC236}">
                  <a16:creationId xmlns:a16="http://schemas.microsoft.com/office/drawing/2014/main" id="{DD99E6E8-F761-4206-BF5B-A48209E0C540}"/>
                </a:ext>
              </a:extLst>
            </p:cNvPr>
            <p:cNvSpPr/>
            <p:nvPr/>
          </p:nvSpPr>
          <p:spPr>
            <a:xfrm>
              <a:off x="6030754" y="2902977"/>
              <a:ext cx="323850" cy="371475"/>
            </a:xfrm>
            <a:custGeom>
              <a:avLst/>
              <a:gdLst>
                <a:gd name="connsiteX0" fmla="*/ 7144 w 323850"/>
                <a:gd name="connsiteY0" fmla="*/ 150737 h 371475"/>
                <a:gd name="connsiteX1" fmla="*/ 188119 w 323850"/>
                <a:gd name="connsiteY1" fmla="*/ 12625 h 371475"/>
                <a:gd name="connsiteX2" fmla="*/ 316706 w 323850"/>
                <a:gd name="connsiteY2" fmla="*/ 57392 h 371475"/>
                <a:gd name="connsiteX3" fmla="*/ 321469 w 323850"/>
                <a:gd name="connsiteY3" fmla="*/ 366955 h 371475"/>
                <a:gd name="connsiteX4" fmla="*/ 7144 w 323850"/>
                <a:gd name="connsiteY4" fmla="*/ 150737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3850" h="371475">
                  <a:moveTo>
                    <a:pt x="7144" y="150737"/>
                  </a:moveTo>
                  <a:lnTo>
                    <a:pt x="188119" y="12625"/>
                  </a:lnTo>
                  <a:cubicBezTo>
                    <a:pt x="188119" y="12625"/>
                    <a:pt x="265271" y="-15950"/>
                    <a:pt x="316706" y="57392"/>
                  </a:cubicBezTo>
                  <a:lnTo>
                    <a:pt x="321469" y="366955"/>
                  </a:lnTo>
                  <a:cubicBezTo>
                    <a:pt x="321469" y="366955"/>
                    <a:pt x="229076" y="210745"/>
                    <a:pt x="7144" y="150737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7" name="Freeform: Shape 49">
              <a:extLst>
                <a:ext uri="{FF2B5EF4-FFF2-40B4-BE49-F238E27FC236}">
                  <a16:creationId xmlns:a16="http://schemas.microsoft.com/office/drawing/2014/main" id="{F9A55B3D-3260-4FD8-8A19-17B354C0110B}"/>
                </a:ext>
              </a:extLst>
            </p:cNvPr>
            <p:cNvSpPr/>
            <p:nvPr/>
          </p:nvSpPr>
          <p:spPr>
            <a:xfrm>
              <a:off x="5822156" y="3343751"/>
              <a:ext cx="200025" cy="285750"/>
            </a:xfrm>
            <a:custGeom>
              <a:avLst/>
              <a:gdLst>
                <a:gd name="connsiteX0" fmla="*/ 31909 w 200025"/>
                <a:gd name="connsiteY0" fmla="*/ 89059 h 285750"/>
                <a:gd name="connsiteX1" fmla="*/ 110014 w 200025"/>
                <a:gd name="connsiteY1" fmla="*/ 7144 h 285750"/>
                <a:gd name="connsiteX2" fmla="*/ 189071 w 200025"/>
                <a:gd name="connsiteY2" fmla="*/ 95726 h 285750"/>
                <a:gd name="connsiteX3" fmla="*/ 196691 w 200025"/>
                <a:gd name="connsiteY3" fmla="*/ 284321 h 285750"/>
                <a:gd name="connsiteX4" fmla="*/ 196691 w 200025"/>
                <a:gd name="connsiteY4" fmla="*/ 284321 h 285750"/>
                <a:gd name="connsiteX5" fmla="*/ 7144 w 200025"/>
                <a:gd name="connsiteY5" fmla="*/ 190024 h 285750"/>
                <a:gd name="connsiteX6" fmla="*/ 31909 w 200025"/>
                <a:gd name="connsiteY6" fmla="*/ 89059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0025" h="285750">
                  <a:moveTo>
                    <a:pt x="31909" y="89059"/>
                  </a:moveTo>
                  <a:lnTo>
                    <a:pt x="110014" y="7144"/>
                  </a:lnTo>
                  <a:cubicBezTo>
                    <a:pt x="110014" y="7144"/>
                    <a:pt x="125254" y="66199"/>
                    <a:pt x="189071" y="95726"/>
                  </a:cubicBezTo>
                  <a:lnTo>
                    <a:pt x="196691" y="284321"/>
                  </a:lnTo>
                  <a:lnTo>
                    <a:pt x="196691" y="284321"/>
                  </a:lnTo>
                  <a:lnTo>
                    <a:pt x="7144" y="190024"/>
                  </a:lnTo>
                  <a:lnTo>
                    <a:pt x="31909" y="89059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>
                    <a:lumMod val="50000"/>
                  </a:schemeClr>
                </a:gs>
              </a:gsLst>
              <a:lin ang="5400000" scaled="1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98" name="Freeform: Shape 50">
              <a:extLst>
                <a:ext uri="{FF2B5EF4-FFF2-40B4-BE49-F238E27FC236}">
                  <a16:creationId xmlns:a16="http://schemas.microsoft.com/office/drawing/2014/main" id="{9D8BEDC0-50D7-4D6D-8946-122D284F70B8}"/>
                </a:ext>
              </a:extLst>
            </p:cNvPr>
            <p:cNvSpPr/>
            <p:nvPr/>
          </p:nvSpPr>
          <p:spPr>
            <a:xfrm>
              <a:off x="5612606" y="3241184"/>
              <a:ext cx="285750" cy="504825"/>
            </a:xfrm>
            <a:custGeom>
              <a:avLst/>
              <a:gdLst>
                <a:gd name="connsiteX0" fmla="*/ 7144 w 285750"/>
                <a:gd name="connsiteY0" fmla="*/ 386239 h 504825"/>
                <a:gd name="connsiteX1" fmla="*/ 286226 w 285750"/>
                <a:gd name="connsiteY1" fmla="*/ 7144 h 504825"/>
                <a:gd name="connsiteX2" fmla="*/ 276701 w 285750"/>
                <a:gd name="connsiteY2" fmla="*/ 504349 h 504825"/>
                <a:gd name="connsiteX3" fmla="*/ 12859 w 285750"/>
                <a:gd name="connsiteY3" fmla="*/ 402431 h 504825"/>
                <a:gd name="connsiteX4" fmla="*/ 7144 w 285750"/>
                <a:gd name="connsiteY4" fmla="*/ 386239 h 504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0" h="504825">
                  <a:moveTo>
                    <a:pt x="7144" y="386239"/>
                  </a:moveTo>
                  <a:lnTo>
                    <a:pt x="286226" y="7144"/>
                  </a:lnTo>
                  <a:cubicBezTo>
                    <a:pt x="286226" y="7144"/>
                    <a:pt x="227171" y="106204"/>
                    <a:pt x="276701" y="504349"/>
                  </a:cubicBezTo>
                  <a:lnTo>
                    <a:pt x="12859" y="402431"/>
                  </a:lnTo>
                  <a:lnTo>
                    <a:pt x="7144" y="386239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9" name="Freeform: Shape 51">
              <a:extLst>
                <a:ext uri="{FF2B5EF4-FFF2-40B4-BE49-F238E27FC236}">
                  <a16:creationId xmlns:a16="http://schemas.microsoft.com/office/drawing/2014/main" id="{03B61C3C-10C1-4604-9CDB-401220C2284F}"/>
                </a:ext>
              </a:extLst>
            </p:cNvPr>
            <p:cNvSpPr/>
            <p:nvPr/>
          </p:nvSpPr>
          <p:spPr>
            <a:xfrm>
              <a:off x="5927884" y="3224688"/>
              <a:ext cx="361950" cy="342900"/>
            </a:xfrm>
            <a:custGeom>
              <a:avLst/>
              <a:gdLst>
                <a:gd name="connsiteX0" fmla="*/ 7144 w 361950"/>
                <a:gd name="connsiteY0" fmla="*/ 338614 h 342900"/>
                <a:gd name="connsiteX1" fmla="*/ 98584 w 361950"/>
                <a:gd name="connsiteY1" fmla="*/ 70961 h 342900"/>
                <a:gd name="connsiteX2" fmla="*/ 194786 w 361950"/>
                <a:gd name="connsiteY2" fmla="*/ 7144 h 342900"/>
                <a:gd name="connsiteX3" fmla="*/ 356711 w 361950"/>
                <a:gd name="connsiteY3" fmla="*/ 56674 h 342900"/>
                <a:gd name="connsiteX4" fmla="*/ 287179 w 361950"/>
                <a:gd name="connsiteY4" fmla="*/ 330994 h 342900"/>
                <a:gd name="connsiteX5" fmla="*/ 7144 w 361950"/>
                <a:gd name="connsiteY5" fmla="*/ 338614 h 34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61950" h="342900">
                  <a:moveTo>
                    <a:pt x="7144" y="338614"/>
                  </a:moveTo>
                  <a:lnTo>
                    <a:pt x="98584" y="70961"/>
                  </a:lnTo>
                  <a:lnTo>
                    <a:pt x="194786" y="7144"/>
                  </a:lnTo>
                  <a:cubicBezTo>
                    <a:pt x="194786" y="7144"/>
                    <a:pt x="310039" y="7144"/>
                    <a:pt x="356711" y="56674"/>
                  </a:cubicBezTo>
                  <a:cubicBezTo>
                    <a:pt x="356711" y="56674"/>
                    <a:pt x="329089" y="259556"/>
                    <a:pt x="287179" y="330994"/>
                  </a:cubicBezTo>
                  <a:lnTo>
                    <a:pt x="7144" y="3386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0" name="Freeform: Shape 52">
              <a:extLst>
                <a:ext uri="{FF2B5EF4-FFF2-40B4-BE49-F238E27FC236}">
                  <a16:creationId xmlns:a16="http://schemas.microsoft.com/office/drawing/2014/main" id="{9E023FE8-B42D-4FE7-9CD8-9511EC5E072A}"/>
                </a:ext>
              </a:extLst>
            </p:cNvPr>
            <p:cNvSpPr/>
            <p:nvPr/>
          </p:nvSpPr>
          <p:spPr>
            <a:xfrm>
              <a:off x="6183154" y="3178637"/>
              <a:ext cx="371475" cy="361950"/>
            </a:xfrm>
            <a:custGeom>
              <a:avLst/>
              <a:gdLst>
                <a:gd name="connsiteX0" fmla="*/ 7144 w 371475"/>
                <a:gd name="connsiteY0" fmla="*/ 12238 h 361950"/>
                <a:gd name="connsiteX1" fmla="*/ 173831 w 371475"/>
                <a:gd name="connsiteY1" fmla="*/ 363710 h 361950"/>
                <a:gd name="connsiteX2" fmla="*/ 371951 w 371475"/>
                <a:gd name="connsiteY2" fmla="*/ 131300 h 361950"/>
                <a:gd name="connsiteX3" fmla="*/ 320516 w 371475"/>
                <a:gd name="connsiteY3" fmla="*/ 20810 h 361950"/>
                <a:gd name="connsiteX4" fmla="*/ 7144 w 371475"/>
                <a:gd name="connsiteY4" fmla="*/ 12238 h 36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1475" h="361950">
                  <a:moveTo>
                    <a:pt x="7144" y="12238"/>
                  </a:moveTo>
                  <a:cubicBezTo>
                    <a:pt x="7144" y="12238"/>
                    <a:pt x="130969" y="141778"/>
                    <a:pt x="173831" y="363710"/>
                  </a:cubicBezTo>
                  <a:lnTo>
                    <a:pt x="371951" y="131300"/>
                  </a:lnTo>
                  <a:cubicBezTo>
                    <a:pt x="371951" y="131300"/>
                    <a:pt x="373856" y="75103"/>
                    <a:pt x="320516" y="20810"/>
                  </a:cubicBezTo>
                  <a:cubicBezTo>
                    <a:pt x="320516" y="20810"/>
                    <a:pt x="120491" y="-3002"/>
                    <a:pt x="7144" y="12238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1" name="Freeform: Shape 53">
              <a:extLst>
                <a:ext uri="{FF2B5EF4-FFF2-40B4-BE49-F238E27FC236}">
                  <a16:creationId xmlns:a16="http://schemas.microsoft.com/office/drawing/2014/main" id="{0C0D768F-8E1F-4F36-A246-B4F193E4E5D5}"/>
                </a:ext>
              </a:extLst>
            </p:cNvPr>
            <p:cNvSpPr/>
            <p:nvPr/>
          </p:nvSpPr>
          <p:spPr>
            <a:xfrm>
              <a:off x="5859304" y="3023711"/>
              <a:ext cx="371475" cy="361950"/>
            </a:xfrm>
            <a:custGeom>
              <a:avLst/>
              <a:gdLst>
                <a:gd name="connsiteX0" fmla="*/ 7144 w 371475"/>
                <a:gd name="connsiteY0" fmla="*/ 358616 h 361950"/>
                <a:gd name="connsiteX1" fmla="*/ 54769 w 371475"/>
                <a:gd name="connsiteY1" fmla="*/ 56674 h 361950"/>
                <a:gd name="connsiteX2" fmla="*/ 162401 w 371475"/>
                <a:gd name="connsiteY2" fmla="*/ 7144 h 361950"/>
                <a:gd name="connsiteX3" fmla="*/ 365284 w 371475"/>
                <a:gd name="connsiteY3" fmla="*/ 159544 h 361950"/>
                <a:gd name="connsiteX4" fmla="*/ 261461 w 371475"/>
                <a:gd name="connsiteY4" fmla="*/ 258604 h 361950"/>
                <a:gd name="connsiteX5" fmla="*/ 7144 w 371475"/>
                <a:gd name="connsiteY5" fmla="*/ 358616 h 36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71475" h="361950">
                  <a:moveTo>
                    <a:pt x="7144" y="358616"/>
                  </a:moveTo>
                  <a:lnTo>
                    <a:pt x="54769" y="56674"/>
                  </a:lnTo>
                  <a:lnTo>
                    <a:pt x="162401" y="7144"/>
                  </a:lnTo>
                  <a:lnTo>
                    <a:pt x="365284" y="159544"/>
                  </a:lnTo>
                  <a:cubicBezTo>
                    <a:pt x="365284" y="159544"/>
                    <a:pt x="318611" y="222409"/>
                    <a:pt x="261461" y="258604"/>
                  </a:cubicBezTo>
                  <a:cubicBezTo>
                    <a:pt x="187166" y="305276"/>
                    <a:pt x="7144" y="358616"/>
                    <a:pt x="7144" y="358616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2" name="Freeform: Shape 54">
              <a:extLst>
                <a:ext uri="{FF2B5EF4-FFF2-40B4-BE49-F238E27FC236}">
                  <a16:creationId xmlns:a16="http://schemas.microsoft.com/office/drawing/2014/main" id="{C8E4A3BE-AC74-4653-B7E7-8B894F4C5289}"/>
                </a:ext>
              </a:extLst>
            </p:cNvPr>
            <p:cNvSpPr/>
            <p:nvPr/>
          </p:nvSpPr>
          <p:spPr>
            <a:xfrm>
              <a:off x="5885974" y="3482816"/>
              <a:ext cx="419100" cy="314325"/>
            </a:xfrm>
            <a:custGeom>
              <a:avLst/>
              <a:gdLst>
                <a:gd name="connsiteX0" fmla="*/ 421481 w 419100"/>
                <a:gd name="connsiteY0" fmla="*/ 7144 h 314325"/>
                <a:gd name="connsiteX1" fmla="*/ 319564 w 419100"/>
                <a:gd name="connsiteY1" fmla="*/ 289084 h 314325"/>
                <a:gd name="connsiteX2" fmla="*/ 141446 w 419100"/>
                <a:gd name="connsiteY2" fmla="*/ 311944 h 314325"/>
                <a:gd name="connsiteX3" fmla="*/ 7144 w 419100"/>
                <a:gd name="connsiteY3" fmla="*/ 90011 h 314325"/>
                <a:gd name="connsiteX4" fmla="*/ 96679 w 419100"/>
                <a:gd name="connsiteY4" fmla="*/ 30956 h 314325"/>
                <a:gd name="connsiteX5" fmla="*/ 421481 w 419100"/>
                <a:gd name="connsiteY5" fmla="*/ 7144 h 314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19100" h="314325">
                  <a:moveTo>
                    <a:pt x="421481" y="7144"/>
                  </a:moveTo>
                  <a:lnTo>
                    <a:pt x="319564" y="289084"/>
                  </a:lnTo>
                  <a:lnTo>
                    <a:pt x="141446" y="311944"/>
                  </a:lnTo>
                  <a:lnTo>
                    <a:pt x="7144" y="90011"/>
                  </a:lnTo>
                  <a:cubicBezTo>
                    <a:pt x="7144" y="90011"/>
                    <a:pt x="34766" y="47149"/>
                    <a:pt x="96679" y="30956"/>
                  </a:cubicBezTo>
                  <a:cubicBezTo>
                    <a:pt x="180499" y="10001"/>
                    <a:pt x="421481" y="7144"/>
                    <a:pt x="421481" y="7144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03" name="Graphic 13">
            <a:extLst>
              <a:ext uri="{FF2B5EF4-FFF2-40B4-BE49-F238E27FC236}">
                <a16:creationId xmlns:a16="http://schemas.microsoft.com/office/drawing/2014/main" id="{4A26019F-0777-4750-8039-9505A81D9688}"/>
              </a:ext>
            </a:extLst>
          </p:cNvPr>
          <p:cNvGrpSpPr/>
          <p:nvPr/>
        </p:nvGrpSpPr>
        <p:grpSpPr>
          <a:xfrm>
            <a:off x="9566868" y="4782908"/>
            <a:ext cx="823511" cy="814400"/>
            <a:chOff x="5564981" y="2902977"/>
            <a:chExt cx="1054418" cy="1042754"/>
          </a:xfrm>
          <a:scene3d>
            <a:camera prst="isometricOffAxis1Top"/>
            <a:lightRig rig="threePt" dir="t"/>
          </a:scene3d>
        </p:grpSpPr>
        <p:sp>
          <p:nvSpPr>
            <p:cNvPr id="304" name="Freeform: Shape 27">
              <a:extLst>
                <a:ext uri="{FF2B5EF4-FFF2-40B4-BE49-F238E27FC236}">
                  <a16:creationId xmlns:a16="http://schemas.microsoft.com/office/drawing/2014/main" id="{0997C5F7-40AD-4A4B-9861-B795CBBB8847}"/>
                </a:ext>
              </a:extLst>
            </p:cNvPr>
            <p:cNvSpPr/>
            <p:nvPr/>
          </p:nvSpPr>
          <p:spPr>
            <a:xfrm>
              <a:off x="6288917" y="3075146"/>
              <a:ext cx="285750" cy="342900"/>
            </a:xfrm>
            <a:custGeom>
              <a:avLst/>
              <a:gdLst>
                <a:gd name="connsiteX0" fmla="*/ 7144 w 285750"/>
                <a:gd name="connsiteY0" fmla="*/ 7144 h 342900"/>
                <a:gd name="connsiteX1" fmla="*/ 117634 w 285750"/>
                <a:gd name="connsiteY1" fmla="*/ 341471 h 342900"/>
                <a:gd name="connsiteX2" fmla="*/ 282416 w 285750"/>
                <a:gd name="connsiteY2" fmla="*/ 158591 h 342900"/>
                <a:gd name="connsiteX3" fmla="*/ 249079 w 285750"/>
                <a:gd name="connsiteY3" fmla="*/ 52864 h 342900"/>
                <a:gd name="connsiteX4" fmla="*/ 7144 w 285750"/>
                <a:gd name="connsiteY4" fmla="*/ 7144 h 34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0" h="342900">
                  <a:moveTo>
                    <a:pt x="7144" y="7144"/>
                  </a:moveTo>
                  <a:cubicBezTo>
                    <a:pt x="7144" y="7144"/>
                    <a:pt x="95726" y="138589"/>
                    <a:pt x="117634" y="341471"/>
                  </a:cubicBezTo>
                  <a:lnTo>
                    <a:pt x="282416" y="158591"/>
                  </a:lnTo>
                  <a:cubicBezTo>
                    <a:pt x="282416" y="158591"/>
                    <a:pt x="287179" y="109061"/>
                    <a:pt x="249079" y="52864"/>
                  </a:cubicBezTo>
                  <a:cubicBezTo>
                    <a:pt x="249079" y="53816"/>
                    <a:pt x="95726" y="7144"/>
                    <a:pt x="7144" y="7144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5" name="Freeform: Shape 28">
              <a:extLst>
                <a:ext uri="{FF2B5EF4-FFF2-40B4-BE49-F238E27FC236}">
                  <a16:creationId xmlns:a16="http://schemas.microsoft.com/office/drawing/2014/main" id="{839CE6C4-9232-4B81-8940-DF61DFC4FE8A}"/>
                </a:ext>
              </a:extLst>
            </p:cNvPr>
            <p:cNvSpPr/>
            <p:nvPr/>
          </p:nvSpPr>
          <p:spPr>
            <a:xfrm>
              <a:off x="5632608" y="2969995"/>
              <a:ext cx="922022" cy="913714"/>
            </a:xfrm>
            <a:custGeom>
              <a:avLst/>
              <a:gdLst>
                <a:gd name="connsiteX0" fmla="*/ 1001554 w 1057275"/>
                <a:gd name="connsiteY0" fmla="*/ 225985 h 1047750"/>
                <a:gd name="connsiteX1" fmla="*/ 784384 w 1057275"/>
                <a:gd name="connsiteY1" fmla="*/ 180265 h 1047750"/>
                <a:gd name="connsiteX2" fmla="*/ 782479 w 1057275"/>
                <a:gd name="connsiteY2" fmla="*/ 57392 h 1047750"/>
                <a:gd name="connsiteX3" fmla="*/ 653891 w 1057275"/>
                <a:gd name="connsiteY3" fmla="*/ 12625 h 1047750"/>
                <a:gd name="connsiteX4" fmla="*/ 537686 w 1057275"/>
                <a:gd name="connsiteY4" fmla="*/ 101207 h 1047750"/>
                <a:gd name="connsiteX5" fmla="*/ 446246 w 1057275"/>
                <a:gd name="connsiteY5" fmla="*/ 13577 h 1047750"/>
                <a:gd name="connsiteX6" fmla="*/ 281464 w 1057275"/>
                <a:gd name="connsiteY6" fmla="*/ 69775 h 1047750"/>
                <a:gd name="connsiteX7" fmla="*/ 233839 w 1057275"/>
                <a:gd name="connsiteY7" fmla="*/ 285040 h 1047750"/>
                <a:gd name="connsiteX8" fmla="*/ 67151 w 1057275"/>
                <a:gd name="connsiteY8" fmla="*/ 298375 h 1047750"/>
                <a:gd name="connsiteX9" fmla="*/ 7144 w 1057275"/>
                <a:gd name="connsiteY9" fmla="*/ 405055 h 1047750"/>
                <a:gd name="connsiteX10" fmla="*/ 148114 w 1057275"/>
                <a:gd name="connsiteY10" fmla="*/ 621272 h 1047750"/>
                <a:gd name="connsiteX11" fmla="*/ 54769 w 1057275"/>
                <a:gd name="connsiteY11" fmla="*/ 748907 h 1047750"/>
                <a:gd name="connsiteX12" fmla="*/ 60484 w 1057275"/>
                <a:gd name="connsiteY12" fmla="*/ 765100 h 1047750"/>
                <a:gd name="connsiteX13" fmla="*/ 292894 w 1057275"/>
                <a:gd name="connsiteY13" fmla="*/ 854635 h 1047750"/>
                <a:gd name="connsiteX14" fmla="*/ 287179 w 1057275"/>
                <a:gd name="connsiteY14" fmla="*/ 1018465 h 1047750"/>
                <a:gd name="connsiteX15" fmla="*/ 330994 w 1057275"/>
                <a:gd name="connsiteY15" fmla="*/ 1037515 h 1047750"/>
                <a:gd name="connsiteX16" fmla="*/ 539591 w 1057275"/>
                <a:gd name="connsiteY16" fmla="*/ 884162 h 1047750"/>
                <a:gd name="connsiteX17" fmla="*/ 696754 w 1057275"/>
                <a:gd name="connsiteY17" fmla="*/ 1035610 h 1047750"/>
                <a:gd name="connsiteX18" fmla="*/ 810101 w 1057275"/>
                <a:gd name="connsiteY18" fmla="*/ 990842 h 1047750"/>
                <a:gd name="connsiteX19" fmla="*/ 834866 w 1057275"/>
                <a:gd name="connsiteY19" fmla="*/ 802247 h 1047750"/>
                <a:gd name="connsiteX20" fmla="*/ 1023461 w 1057275"/>
                <a:gd name="connsiteY20" fmla="*/ 787007 h 1047750"/>
                <a:gd name="connsiteX21" fmla="*/ 1056799 w 1057275"/>
                <a:gd name="connsiteY21" fmla="*/ 727952 h 1047750"/>
                <a:gd name="connsiteX22" fmla="*/ 945356 w 1057275"/>
                <a:gd name="connsiteY22" fmla="*/ 458395 h 1047750"/>
                <a:gd name="connsiteX23" fmla="*/ 989171 w 1057275"/>
                <a:gd name="connsiteY23" fmla="*/ 406960 h 1047750"/>
                <a:gd name="connsiteX24" fmla="*/ 986314 w 1057275"/>
                <a:gd name="connsiteY24" fmla="*/ 384100 h 1047750"/>
                <a:gd name="connsiteX25" fmla="*/ 1034891 w 1057275"/>
                <a:gd name="connsiteY25" fmla="*/ 330760 h 1047750"/>
                <a:gd name="connsiteX26" fmla="*/ 1001554 w 1057275"/>
                <a:gd name="connsiteY26" fmla="*/ 225985 h 1047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057275" h="1047750">
                  <a:moveTo>
                    <a:pt x="1001554" y="225985"/>
                  </a:moveTo>
                  <a:cubicBezTo>
                    <a:pt x="1001554" y="225985"/>
                    <a:pt x="873919" y="187885"/>
                    <a:pt x="784384" y="180265"/>
                  </a:cubicBezTo>
                  <a:lnTo>
                    <a:pt x="782479" y="57392"/>
                  </a:lnTo>
                  <a:cubicBezTo>
                    <a:pt x="731044" y="-15950"/>
                    <a:pt x="653891" y="12625"/>
                    <a:pt x="653891" y="12625"/>
                  </a:cubicBezTo>
                  <a:lnTo>
                    <a:pt x="537686" y="101207"/>
                  </a:lnTo>
                  <a:lnTo>
                    <a:pt x="446246" y="13577"/>
                  </a:lnTo>
                  <a:cubicBezTo>
                    <a:pt x="446246" y="13577"/>
                    <a:pt x="314801" y="38342"/>
                    <a:pt x="281464" y="69775"/>
                  </a:cubicBezTo>
                  <a:cubicBezTo>
                    <a:pt x="281464" y="69775"/>
                    <a:pt x="254794" y="178360"/>
                    <a:pt x="233839" y="285040"/>
                  </a:cubicBezTo>
                  <a:lnTo>
                    <a:pt x="67151" y="298375"/>
                  </a:lnTo>
                  <a:cubicBezTo>
                    <a:pt x="67151" y="298375"/>
                    <a:pt x="20479" y="329807"/>
                    <a:pt x="7144" y="405055"/>
                  </a:cubicBezTo>
                  <a:cubicBezTo>
                    <a:pt x="7144" y="405055"/>
                    <a:pt x="71914" y="537452"/>
                    <a:pt x="148114" y="621272"/>
                  </a:cubicBezTo>
                  <a:lnTo>
                    <a:pt x="54769" y="748907"/>
                  </a:lnTo>
                  <a:lnTo>
                    <a:pt x="60484" y="765100"/>
                  </a:lnTo>
                  <a:lnTo>
                    <a:pt x="292894" y="854635"/>
                  </a:lnTo>
                  <a:lnTo>
                    <a:pt x="287179" y="1018465"/>
                  </a:lnTo>
                  <a:cubicBezTo>
                    <a:pt x="299561" y="1054660"/>
                    <a:pt x="330994" y="1037515"/>
                    <a:pt x="330994" y="1037515"/>
                  </a:cubicBezTo>
                  <a:lnTo>
                    <a:pt x="539591" y="884162"/>
                  </a:lnTo>
                  <a:lnTo>
                    <a:pt x="696754" y="1035610"/>
                  </a:lnTo>
                  <a:cubicBezTo>
                    <a:pt x="696754" y="1035610"/>
                    <a:pt x="752951" y="1041325"/>
                    <a:pt x="810101" y="990842"/>
                  </a:cubicBezTo>
                  <a:cubicBezTo>
                    <a:pt x="810101" y="990842"/>
                    <a:pt x="826294" y="897497"/>
                    <a:pt x="834866" y="802247"/>
                  </a:cubicBezTo>
                  <a:lnTo>
                    <a:pt x="1023461" y="787007"/>
                  </a:lnTo>
                  <a:cubicBezTo>
                    <a:pt x="1023461" y="787007"/>
                    <a:pt x="1047274" y="773672"/>
                    <a:pt x="1056799" y="727952"/>
                  </a:cubicBezTo>
                  <a:cubicBezTo>
                    <a:pt x="1056799" y="727952"/>
                    <a:pt x="997744" y="571742"/>
                    <a:pt x="945356" y="458395"/>
                  </a:cubicBezTo>
                  <a:lnTo>
                    <a:pt x="989171" y="406960"/>
                  </a:lnTo>
                  <a:cubicBezTo>
                    <a:pt x="989171" y="406960"/>
                    <a:pt x="989171" y="398387"/>
                    <a:pt x="986314" y="384100"/>
                  </a:cubicBezTo>
                  <a:lnTo>
                    <a:pt x="1034891" y="330760"/>
                  </a:lnTo>
                  <a:cubicBezTo>
                    <a:pt x="1034891" y="330760"/>
                    <a:pt x="1039654" y="281230"/>
                    <a:pt x="1001554" y="225985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45000"/>
                  </a:schemeClr>
                </a:gs>
                <a:gs pos="100000">
                  <a:schemeClr val="accent2">
                    <a:lumMod val="5000"/>
                  </a:schemeClr>
                </a:gs>
              </a:gsLst>
              <a:lin ang="5400000" scaled="1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6" name="Freeform: Shape 29">
              <a:extLst>
                <a:ext uri="{FF2B5EF4-FFF2-40B4-BE49-F238E27FC236}">
                  <a16:creationId xmlns:a16="http://schemas.microsoft.com/office/drawing/2014/main" id="{C49F8FD3-4A83-4D0A-A0E5-C4D9BBF28295}"/>
                </a:ext>
              </a:extLst>
            </p:cNvPr>
            <p:cNvSpPr/>
            <p:nvPr/>
          </p:nvSpPr>
          <p:spPr>
            <a:xfrm>
              <a:off x="6034564" y="3574256"/>
              <a:ext cx="371475" cy="371475"/>
            </a:xfrm>
            <a:custGeom>
              <a:avLst/>
              <a:gdLst>
                <a:gd name="connsiteX0" fmla="*/ 368141 w 371475"/>
                <a:gd name="connsiteY0" fmla="*/ 7144 h 371475"/>
                <a:gd name="connsiteX1" fmla="*/ 7144 w 371475"/>
                <a:gd name="connsiteY1" fmla="*/ 152876 h 371475"/>
                <a:gd name="connsiteX2" fmla="*/ 227171 w 371475"/>
                <a:gd name="connsiteY2" fmla="*/ 364331 h 371475"/>
                <a:gd name="connsiteX3" fmla="*/ 340519 w 371475"/>
                <a:gd name="connsiteY3" fmla="*/ 319564 h 371475"/>
                <a:gd name="connsiteX4" fmla="*/ 368141 w 371475"/>
                <a:gd name="connsiteY4" fmla="*/ 7144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1475" h="371475">
                  <a:moveTo>
                    <a:pt x="368141" y="7144"/>
                  </a:moveTo>
                  <a:cubicBezTo>
                    <a:pt x="368141" y="7144"/>
                    <a:pt x="231934" y="123349"/>
                    <a:pt x="7144" y="152876"/>
                  </a:cubicBezTo>
                  <a:lnTo>
                    <a:pt x="227171" y="364331"/>
                  </a:lnTo>
                  <a:cubicBezTo>
                    <a:pt x="227171" y="364331"/>
                    <a:pt x="283369" y="370046"/>
                    <a:pt x="340519" y="319564"/>
                  </a:cubicBezTo>
                  <a:cubicBezTo>
                    <a:pt x="340519" y="319564"/>
                    <a:pt x="375761" y="122396"/>
                    <a:pt x="368141" y="7144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7" name="Freeform: Shape 30">
              <a:extLst>
                <a:ext uri="{FF2B5EF4-FFF2-40B4-BE49-F238E27FC236}">
                  <a16:creationId xmlns:a16="http://schemas.microsoft.com/office/drawing/2014/main" id="{E68AD034-75B1-4131-8143-B5148F6FBF2F}"/>
                </a:ext>
              </a:extLst>
            </p:cNvPr>
            <p:cNvSpPr/>
            <p:nvPr/>
          </p:nvSpPr>
          <p:spPr>
            <a:xfrm>
              <a:off x="5844064" y="3495198"/>
              <a:ext cx="314325" cy="447675"/>
            </a:xfrm>
            <a:custGeom>
              <a:avLst/>
              <a:gdLst>
                <a:gd name="connsiteX0" fmla="*/ 315754 w 314325"/>
                <a:gd name="connsiteY0" fmla="*/ 250984 h 447675"/>
                <a:gd name="connsiteX1" fmla="*/ 50959 w 314325"/>
                <a:gd name="connsiteY1" fmla="*/ 445294 h 447675"/>
                <a:gd name="connsiteX2" fmla="*/ 7144 w 314325"/>
                <a:gd name="connsiteY2" fmla="*/ 426244 h 447675"/>
                <a:gd name="connsiteX3" fmla="*/ 22384 w 314325"/>
                <a:gd name="connsiteY3" fmla="*/ 7144 h 447675"/>
                <a:gd name="connsiteX4" fmla="*/ 315754 w 314325"/>
                <a:gd name="connsiteY4" fmla="*/ 250984 h 447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4325" h="447675">
                  <a:moveTo>
                    <a:pt x="315754" y="250984"/>
                  </a:moveTo>
                  <a:lnTo>
                    <a:pt x="50959" y="445294"/>
                  </a:lnTo>
                  <a:cubicBezTo>
                    <a:pt x="50959" y="445294"/>
                    <a:pt x="19526" y="462439"/>
                    <a:pt x="7144" y="426244"/>
                  </a:cubicBezTo>
                  <a:lnTo>
                    <a:pt x="22384" y="7144"/>
                  </a:lnTo>
                  <a:cubicBezTo>
                    <a:pt x="23336" y="8096"/>
                    <a:pt x="98584" y="175736"/>
                    <a:pt x="315754" y="25098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8" name="Freeform: Shape 31">
              <a:extLst>
                <a:ext uri="{FF2B5EF4-FFF2-40B4-BE49-F238E27FC236}">
                  <a16:creationId xmlns:a16="http://schemas.microsoft.com/office/drawing/2014/main" id="{CAB80923-3611-4DDE-930C-A6CF0A4B78D7}"/>
                </a:ext>
              </a:extLst>
            </p:cNvPr>
            <p:cNvSpPr/>
            <p:nvPr/>
          </p:nvSpPr>
          <p:spPr>
            <a:xfrm>
              <a:off x="5778341" y="2909411"/>
              <a:ext cx="533400" cy="352425"/>
            </a:xfrm>
            <a:custGeom>
              <a:avLst/>
              <a:gdLst>
                <a:gd name="connsiteX0" fmla="*/ 7144 w 533400"/>
                <a:gd name="connsiteY0" fmla="*/ 350996 h 352425"/>
                <a:gd name="connsiteX1" fmla="*/ 530066 w 533400"/>
                <a:gd name="connsiteY1" fmla="*/ 291941 h 352425"/>
                <a:gd name="connsiteX2" fmla="*/ 232886 w 533400"/>
                <a:gd name="connsiteY2" fmla="*/ 7144 h 352425"/>
                <a:gd name="connsiteX3" fmla="*/ 68104 w 533400"/>
                <a:gd name="connsiteY3" fmla="*/ 63341 h 352425"/>
                <a:gd name="connsiteX4" fmla="*/ 7144 w 533400"/>
                <a:gd name="connsiteY4" fmla="*/ 350996 h 352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3400" h="352425">
                  <a:moveTo>
                    <a:pt x="7144" y="350996"/>
                  </a:moveTo>
                  <a:cubicBezTo>
                    <a:pt x="7144" y="350996"/>
                    <a:pt x="305276" y="314801"/>
                    <a:pt x="530066" y="291941"/>
                  </a:cubicBezTo>
                  <a:lnTo>
                    <a:pt x="232886" y="7144"/>
                  </a:lnTo>
                  <a:cubicBezTo>
                    <a:pt x="232886" y="7144"/>
                    <a:pt x="101441" y="31909"/>
                    <a:pt x="68104" y="63341"/>
                  </a:cubicBezTo>
                  <a:cubicBezTo>
                    <a:pt x="68104" y="64294"/>
                    <a:pt x="28099" y="228124"/>
                    <a:pt x="7144" y="35099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9" name="Freeform: Shape 32">
              <a:extLst>
                <a:ext uri="{FF2B5EF4-FFF2-40B4-BE49-F238E27FC236}">
                  <a16:creationId xmlns:a16="http://schemas.microsoft.com/office/drawing/2014/main" id="{4585D3D2-30E5-426C-9ACE-264299AC2960}"/>
                </a:ext>
              </a:extLst>
            </p:cNvPr>
            <p:cNvSpPr/>
            <p:nvPr/>
          </p:nvSpPr>
          <p:spPr>
            <a:xfrm>
              <a:off x="5564981" y="3168491"/>
              <a:ext cx="409575" cy="361950"/>
            </a:xfrm>
            <a:custGeom>
              <a:avLst/>
              <a:gdLst>
                <a:gd name="connsiteX0" fmla="*/ 148114 w 409575"/>
                <a:gd name="connsiteY0" fmla="*/ 356711 h 361950"/>
                <a:gd name="connsiteX1" fmla="*/ 402431 w 409575"/>
                <a:gd name="connsiteY1" fmla="*/ 7144 h 361950"/>
                <a:gd name="connsiteX2" fmla="*/ 67151 w 409575"/>
                <a:gd name="connsiteY2" fmla="*/ 32861 h 361950"/>
                <a:gd name="connsiteX3" fmla="*/ 7144 w 409575"/>
                <a:gd name="connsiteY3" fmla="*/ 139541 h 361950"/>
                <a:gd name="connsiteX4" fmla="*/ 148114 w 409575"/>
                <a:gd name="connsiteY4" fmla="*/ 356711 h 36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9575" h="361950">
                  <a:moveTo>
                    <a:pt x="148114" y="356711"/>
                  </a:moveTo>
                  <a:cubicBezTo>
                    <a:pt x="148114" y="356711"/>
                    <a:pt x="248126" y="172879"/>
                    <a:pt x="402431" y="7144"/>
                  </a:cubicBezTo>
                  <a:lnTo>
                    <a:pt x="67151" y="32861"/>
                  </a:lnTo>
                  <a:cubicBezTo>
                    <a:pt x="67151" y="32861"/>
                    <a:pt x="20479" y="64294"/>
                    <a:pt x="7144" y="139541"/>
                  </a:cubicBezTo>
                  <a:cubicBezTo>
                    <a:pt x="7144" y="139541"/>
                    <a:pt x="69056" y="272891"/>
                    <a:pt x="148114" y="35671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0" name="Freeform: Shape 33">
              <a:extLst>
                <a:ext uri="{FF2B5EF4-FFF2-40B4-BE49-F238E27FC236}">
                  <a16:creationId xmlns:a16="http://schemas.microsoft.com/office/drawing/2014/main" id="{1EC80D98-8F87-466D-BDEC-8ED077F94AFD}"/>
                </a:ext>
              </a:extLst>
            </p:cNvPr>
            <p:cNvSpPr/>
            <p:nvPr/>
          </p:nvSpPr>
          <p:spPr>
            <a:xfrm>
              <a:off x="6143149" y="3353276"/>
              <a:ext cx="476250" cy="371475"/>
            </a:xfrm>
            <a:custGeom>
              <a:avLst/>
              <a:gdLst>
                <a:gd name="connsiteX0" fmla="*/ 366236 w 476250"/>
                <a:gd name="connsiteY0" fmla="*/ 7144 h 371475"/>
                <a:gd name="connsiteX1" fmla="*/ 7144 w 476250"/>
                <a:gd name="connsiteY1" fmla="*/ 372904 h 371475"/>
                <a:gd name="connsiteX2" fmla="*/ 445294 w 476250"/>
                <a:gd name="connsiteY2" fmla="*/ 336709 h 371475"/>
                <a:gd name="connsiteX3" fmla="*/ 478631 w 476250"/>
                <a:gd name="connsiteY3" fmla="*/ 277654 h 371475"/>
                <a:gd name="connsiteX4" fmla="*/ 366236 w 476250"/>
                <a:gd name="connsiteY4" fmla="*/ 7144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6250" h="371475">
                  <a:moveTo>
                    <a:pt x="366236" y="7144"/>
                  </a:moveTo>
                  <a:cubicBezTo>
                    <a:pt x="366236" y="7144"/>
                    <a:pt x="179546" y="226219"/>
                    <a:pt x="7144" y="372904"/>
                  </a:cubicBezTo>
                  <a:lnTo>
                    <a:pt x="445294" y="336709"/>
                  </a:lnTo>
                  <a:cubicBezTo>
                    <a:pt x="445294" y="336709"/>
                    <a:pt x="469106" y="323374"/>
                    <a:pt x="478631" y="277654"/>
                  </a:cubicBezTo>
                  <a:cubicBezTo>
                    <a:pt x="478631" y="277654"/>
                    <a:pt x="418624" y="119539"/>
                    <a:pt x="366236" y="714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1" name="Freeform: Shape 34">
              <a:extLst>
                <a:ext uri="{FF2B5EF4-FFF2-40B4-BE49-F238E27FC236}">
                  <a16:creationId xmlns:a16="http://schemas.microsoft.com/office/drawing/2014/main" id="{0926BC90-8F6F-4ECC-AE92-5D94135B5B50}"/>
                </a:ext>
              </a:extLst>
            </p:cNvPr>
            <p:cNvSpPr/>
            <p:nvPr/>
          </p:nvSpPr>
          <p:spPr>
            <a:xfrm>
              <a:off x="6030754" y="2902977"/>
              <a:ext cx="323850" cy="371475"/>
            </a:xfrm>
            <a:custGeom>
              <a:avLst/>
              <a:gdLst>
                <a:gd name="connsiteX0" fmla="*/ 7144 w 323850"/>
                <a:gd name="connsiteY0" fmla="*/ 150737 h 371475"/>
                <a:gd name="connsiteX1" fmla="*/ 188119 w 323850"/>
                <a:gd name="connsiteY1" fmla="*/ 12625 h 371475"/>
                <a:gd name="connsiteX2" fmla="*/ 316706 w 323850"/>
                <a:gd name="connsiteY2" fmla="*/ 57392 h 371475"/>
                <a:gd name="connsiteX3" fmla="*/ 321469 w 323850"/>
                <a:gd name="connsiteY3" fmla="*/ 366955 h 371475"/>
                <a:gd name="connsiteX4" fmla="*/ 7144 w 323850"/>
                <a:gd name="connsiteY4" fmla="*/ 150737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3850" h="371475">
                  <a:moveTo>
                    <a:pt x="7144" y="150737"/>
                  </a:moveTo>
                  <a:lnTo>
                    <a:pt x="188119" y="12625"/>
                  </a:lnTo>
                  <a:cubicBezTo>
                    <a:pt x="188119" y="12625"/>
                    <a:pt x="265271" y="-15950"/>
                    <a:pt x="316706" y="57392"/>
                  </a:cubicBezTo>
                  <a:lnTo>
                    <a:pt x="321469" y="366955"/>
                  </a:lnTo>
                  <a:cubicBezTo>
                    <a:pt x="321469" y="366955"/>
                    <a:pt x="229076" y="210745"/>
                    <a:pt x="7144" y="150737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2" name="Freeform: Shape 35">
              <a:extLst>
                <a:ext uri="{FF2B5EF4-FFF2-40B4-BE49-F238E27FC236}">
                  <a16:creationId xmlns:a16="http://schemas.microsoft.com/office/drawing/2014/main" id="{709A810F-E5AC-40DE-939D-0AB841AD8E7B}"/>
                </a:ext>
              </a:extLst>
            </p:cNvPr>
            <p:cNvSpPr/>
            <p:nvPr/>
          </p:nvSpPr>
          <p:spPr>
            <a:xfrm>
              <a:off x="5822156" y="3343751"/>
              <a:ext cx="200025" cy="285750"/>
            </a:xfrm>
            <a:custGeom>
              <a:avLst/>
              <a:gdLst>
                <a:gd name="connsiteX0" fmla="*/ 31909 w 200025"/>
                <a:gd name="connsiteY0" fmla="*/ 89059 h 285750"/>
                <a:gd name="connsiteX1" fmla="*/ 110014 w 200025"/>
                <a:gd name="connsiteY1" fmla="*/ 7144 h 285750"/>
                <a:gd name="connsiteX2" fmla="*/ 189071 w 200025"/>
                <a:gd name="connsiteY2" fmla="*/ 95726 h 285750"/>
                <a:gd name="connsiteX3" fmla="*/ 196691 w 200025"/>
                <a:gd name="connsiteY3" fmla="*/ 284321 h 285750"/>
                <a:gd name="connsiteX4" fmla="*/ 196691 w 200025"/>
                <a:gd name="connsiteY4" fmla="*/ 284321 h 285750"/>
                <a:gd name="connsiteX5" fmla="*/ 7144 w 200025"/>
                <a:gd name="connsiteY5" fmla="*/ 190024 h 285750"/>
                <a:gd name="connsiteX6" fmla="*/ 31909 w 200025"/>
                <a:gd name="connsiteY6" fmla="*/ 89059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0025" h="285750">
                  <a:moveTo>
                    <a:pt x="31909" y="89059"/>
                  </a:moveTo>
                  <a:lnTo>
                    <a:pt x="110014" y="7144"/>
                  </a:lnTo>
                  <a:cubicBezTo>
                    <a:pt x="110014" y="7144"/>
                    <a:pt x="125254" y="66199"/>
                    <a:pt x="189071" y="95726"/>
                  </a:cubicBezTo>
                  <a:lnTo>
                    <a:pt x="196691" y="284321"/>
                  </a:lnTo>
                  <a:lnTo>
                    <a:pt x="196691" y="284321"/>
                  </a:lnTo>
                  <a:lnTo>
                    <a:pt x="7144" y="190024"/>
                  </a:lnTo>
                  <a:lnTo>
                    <a:pt x="31909" y="89059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lumMod val="45000"/>
                  </a:schemeClr>
                </a:gs>
                <a:gs pos="100000">
                  <a:schemeClr val="accent2">
                    <a:lumMod val="5000"/>
                  </a:schemeClr>
                </a:gs>
              </a:gsLst>
              <a:lin ang="5400000" scaled="1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3" name="Freeform: Shape 36">
              <a:extLst>
                <a:ext uri="{FF2B5EF4-FFF2-40B4-BE49-F238E27FC236}">
                  <a16:creationId xmlns:a16="http://schemas.microsoft.com/office/drawing/2014/main" id="{3E6C6378-12D6-4C90-8640-7C637E07C7FD}"/>
                </a:ext>
              </a:extLst>
            </p:cNvPr>
            <p:cNvSpPr/>
            <p:nvPr/>
          </p:nvSpPr>
          <p:spPr>
            <a:xfrm>
              <a:off x="5612606" y="3241184"/>
              <a:ext cx="285750" cy="504825"/>
            </a:xfrm>
            <a:custGeom>
              <a:avLst/>
              <a:gdLst>
                <a:gd name="connsiteX0" fmla="*/ 7144 w 285750"/>
                <a:gd name="connsiteY0" fmla="*/ 386239 h 504825"/>
                <a:gd name="connsiteX1" fmla="*/ 286226 w 285750"/>
                <a:gd name="connsiteY1" fmla="*/ 7144 h 504825"/>
                <a:gd name="connsiteX2" fmla="*/ 276701 w 285750"/>
                <a:gd name="connsiteY2" fmla="*/ 504349 h 504825"/>
                <a:gd name="connsiteX3" fmla="*/ 12859 w 285750"/>
                <a:gd name="connsiteY3" fmla="*/ 402431 h 504825"/>
                <a:gd name="connsiteX4" fmla="*/ 7144 w 285750"/>
                <a:gd name="connsiteY4" fmla="*/ 386239 h 504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0" h="504825">
                  <a:moveTo>
                    <a:pt x="7144" y="386239"/>
                  </a:moveTo>
                  <a:lnTo>
                    <a:pt x="286226" y="7144"/>
                  </a:lnTo>
                  <a:cubicBezTo>
                    <a:pt x="286226" y="7144"/>
                    <a:pt x="227171" y="106204"/>
                    <a:pt x="276701" y="504349"/>
                  </a:cubicBezTo>
                  <a:lnTo>
                    <a:pt x="12859" y="402431"/>
                  </a:lnTo>
                  <a:lnTo>
                    <a:pt x="7144" y="386239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4" name="Freeform: Shape 37">
              <a:extLst>
                <a:ext uri="{FF2B5EF4-FFF2-40B4-BE49-F238E27FC236}">
                  <a16:creationId xmlns:a16="http://schemas.microsoft.com/office/drawing/2014/main" id="{6D84F6E0-32E2-4C7D-B0F3-7B42709A1ED8}"/>
                </a:ext>
              </a:extLst>
            </p:cNvPr>
            <p:cNvSpPr/>
            <p:nvPr/>
          </p:nvSpPr>
          <p:spPr>
            <a:xfrm>
              <a:off x="5927884" y="3224688"/>
              <a:ext cx="361950" cy="342900"/>
            </a:xfrm>
            <a:custGeom>
              <a:avLst/>
              <a:gdLst>
                <a:gd name="connsiteX0" fmla="*/ 7144 w 361950"/>
                <a:gd name="connsiteY0" fmla="*/ 338614 h 342900"/>
                <a:gd name="connsiteX1" fmla="*/ 98584 w 361950"/>
                <a:gd name="connsiteY1" fmla="*/ 70961 h 342900"/>
                <a:gd name="connsiteX2" fmla="*/ 194786 w 361950"/>
                <a:gd name="connsiteY2" fmla="*/ 7144 h 342900"/>
                <a:gd name="connsiteX3" fmla="*/ 356711 w 361950"/>
                <a:gd name="connsiteY3" fmla="*/ 56674 h 342900"/>
                <a:gd name="connsiteX4" fmla="*/ 287179 w 361950"/>
                <a:gd name="connsiteY4" fmla="*/ 330994 h 342900"/>
                <a:gd name="connsiteX5" fmla="*/ 7144 w 361950"/>
                <a:gd name="connsiteY5" fmla="*/ 338614 h 34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61950" h="342900">
                  <a:moveTo>
                    <a:pt x="7144" y="338614"/>
                  </a:moveTo>
                  <a:lnTo>
                    <a:pt x="98584" y="70961"/>
                  </a:lnTo>
                  <a:lnTo>
                    <a:pt x="194786" y="7144"/>
                  </a:lnTo>
                  <a:cubicBezTo>
                    <a:pt x="194786" y="7144"/>
                    <a:pt x="310039" y="7144"/>
                    <a:pt x="356711" y="56674"/>
                  </a:cubicBezTo>
                  <a:cubicBezTo>
                    <a:pt x="356711" y="56674"/>
                    <a:pt x="329089" y="259556"/>
                    <a:pt x="287179" y="330994"/>
                  </a:cubicBezTo>
                  <a:lnTo>
                    <a:pt x="7144" y="338614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5" name="Freeform: Shape 38">
              <a:extLst>
                <a:ext uri="{FF2B5EF4-FFF2-40B4-BE49-F238E27FC236}">
                  <a16:creationId xmlns:a16="http://schemas.microsoft.com/office/drawing/2014/main" id="{E3F23B63-EB17-4B7B-A017-586759B4F732}"/>
                </a:ext>
              </a:extLst>
            </p:cNvPr>
            <p:cNvSpPr/>
            <p:nvPr/>
          </p:nvSpPr>
          <p:spPr>
            <a:xfrm>
              <a:off x="6183154" y="3178637"/>
              <a:ext cx="371475" cy="361950"/>
            </a:xfrm>
            <a:custGeom>
              <a:avLst/>
              <a:gdLst>
                <a:gd name="connsiteX0" fmla="*/ 7144 w 371475"/>
                <a:gd name="connsiteY0" fmla="*/ 12238 h 361950"/>
                <a:gd name="connsiteX1" fmla="*/ 173831 w 371475"/>
                <a:gd name="connsiteY1" fmla="*/ 363710 h 361950"/>
                <a:gd name="connsiteX2" fmla="*/ 371951 w 371475"/>
                <a:gd name="connsiteY2" fmla="*/ 131300 h 361950"/>
                <a:gd name="connsiteX3" fmla="*/ 320516 w 371475"/>
                <a:gd name="connsiteY3" fmla="*/ 20810 h 361950"/>
                <a:gd name="connsiteX4" fmla="*/ 7144 w 371475"/>
                <a:gd name="connsiteY4" fmla="*/ 12238 h 36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1475" h="361950">
                  <a:moveTo>
                    <a:pt x="7144" y="12238"/>
                  </a:moveTo>
                  <a:cubicBezTo>
                    <a:pt x="7144" y="12238"/>
                    <a:pt x="130969" y="141778"/>
                    <a:pt x="173831" y="363710"/>
                  </a:cubicBezTo>
                  <a:lnTo>
                    <a:pt x="371951" y="131300"/>
                  </a:lnTo>
                  <a:cubicBezTo>
                    <a:pt x="371951" y="131300"/>
                    <a:pt x="373856" y="75103"/>
                    <a:pt x="320516" y="20810"/>
                  </a:cubicBezTo>
                  <a:cubicBezTo>
                    <a:pt x="320516" y="20810"/>
                    <a:pt x="120491" y="-3002"/>
                    <a:pt x="7144" y="12238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6" name="Freeform: Shape 39">
              <a:extLst>
                <a:ext uri="{FF2B5EF4-FFF2-40B4-BE49-F238E27FC236}">
                  <a16:creationId xmlns:a16="http://schemas.microsoft.com/office/drawing/2014/main" id="{3610D069-DA1B-4B9A-AF58-10E9D38597A3}"/>
                </a:ext>
              </a:extLst>
            </p:cNvPr>
            <p:cNvSpPr/>
            <p:nvPr/>
          </p:nvSpPr>
          <p:spPr>
            <a:xfrm>
              <a:off x="5859304" y="3023711"/>
              <a:ext cx="371475" cy="361950"/>
            </a:xfrm>
            <a:custGeom>
              <a:avLst/>
              <a:gdLst>
                <a:gd name="connsiteX0" fmla="*/ 7144 w 371475"/>
                <a:gd name="connsiteY0" fmla="*/ 358616 h 361950"/>
                <a:gd name="connsiteX1" fmla="*/ 54769 w 371475"/>
                <a:gd name="connsiteY1" fmla="*/ 56674 h 361950"/>
                <a:gd name="connsiteX2" fmla="*/ 162401 w 371475"/>
                <a:gd name="connsiteY2" fmla="*/ 7144 h 361950"/>
                <a:gd name="connsiteX3" fmla="*/ 365284 w 371475"/>
                <a:gd name="connsiteY3" fmla="*/ 159544 h 361950"/>
                <a:gd name="connsiteX4" fmla="*/ 261461 w 371475"/>
                <a:gd name="connsiteY4" fmla="*/ 258604 h 361950"/>
                <a:gd name="connsiteX5" fmla="*/ 7144 w 371475"/>
                <a:gd name="connsiteY5" fmla="*/ 358616 h 36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71475" h="361950">
                  <a:moveTo>
                    <a:pt x="7144" y="358616"/>
                  </a:moveTo>
                  <a:lnTo>
                    <a:pt x="54769" y="56674"/>
                  </a:lnTo>
                  <a:lnTo>
                    <a:pt x="162401" y="7144"/>
                  </a:lnTo>
                  <a:lnTo>
                    <a:pt x="365284" y="159544"/>
                  </a:lnTo>
                  <a:cubicBezTo>
                    <a:pt x="365284" y="159544"/>
                    <a:pt x="318611" y="222409"/>
                    <a:pt x="261461" y="258604"/>
                  </a:cubicBezTo>
                  <a:cubicBezTo>
                    <a:pt x="187166" y="305276"/>
                    <a:pt x="7144" y="358616"/>
                    <a:pt x="7144" y="358616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7" name="Freeform: Shape 40">
              <a:extLst>
                <a:ext uri="{FF2B5EF4-FFF2-40B4-BE49-F238E27FC236}">
                  <a16:creationId xmlns:a16="http://schemas.microsoft.com/office/drawing/2014/main" id="{8BD98F9C-D1C9-44FA-9DE3-569FD7269208}"/>
                </a:ext>
              </a:extLst>
            </p:cNvPr>
            <p:cNvSpPr/>
            <p:nvPr/>
          </p:nvSpPr>
          <p:spPr>
            <a:xfrm>
              <a:off x="5885974" y="3482816"/>
              <a:ext cx="419100" cy="314325"/>
            </a:xfrm>
            <a:custGeom>
              <a:avLst/>
              <a:gdLst>
                <a:gd name="connsiteX0" fmla="*/ 421481 w 419100"/>
                <a:gd name="connsiteY0" fmla="*/ 7144 h 314325"/>
                <a:gd name="connsiteX1" fmla="*/ 319564 w 419100"/>
                <a:gd name="connsiteY1" fmla="*/ 289084 h 314325"/>
                <a:gd name="connsiteX2" fmla="*/ 141446 w 419100"/>
                <a:gd name="connsiteY2" fmla="*/ 311944 h 314325"/>
                <a:gd name="connsiteX3" fmla="*/ 7144 w 419100"/>
                <a:gd name="connsiteY3" fmla="*/ 90011 h 314325"/>
                <a:gd name="connsiteX4" fmla="*/ 96679 w 419100"/>
                <a:gd name="connsiteY4" fmla="*/ 30956 h 314325"/>
                <a:gd name="connsiteX5" fmla="*/ 421481 w 419100"/>
                <a:gd name="connsiteY5" fmla="*/ 7144 h 314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19100" h="314325">
                  <a:moveTo>
                    <a:pt x="421481" y="7144"/>
                  </a:moveTo>
                  <a:lnTo>
                    <a:pt x="319564" y="289084"/>
                  </a:lnTo>
                  <a:lnTo>
                    <a:pt x="141446" y="311944"/>
                  </a:lnTo>
                  <a:lnTo>
                    <a:pt x="7144" y="90011"/>
                  </a:lnTo>
                  <a:cubicBezTo>
                    <a:pt x="7144" y="90011"/>
                    <a:pt x="34766" y="47149"/>
                    <a:pt x="96679" y="30956"/>
                  </a:cubicBezTo>
                  <a:cubicBezTo>
                    <a:pt x="180499" y="10001"/>
                    <a:pt x="421481" y="7144"/>
                    <a:pt x="421481" y="7144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12227</TotalTime>
  <Words>267</Words>
  <Application>Microsoft Office PowerPoint</Application>
  <PresentationFormat>와이드스크린</PresentationFormat>
  <Paragraphs>12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15</cp:revision>
  <dcterms:created xsi:type="dcterms:W3CDTF">2018-02-18T19:39:47Z</dcterms:created>
  <dcterms:modified xsi:type="dcterms:W3CDTF">2022-10-26T01:31:52Z</dcterms:modified>
</cp:coreProperties>
</file>