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10" name="TextBox 1109">
            <a:extLst>
              <a:ext uri="{FF2B5EF4-FFF2-40B4-BE49-F238E27FC236}">
                <a16:creationId xmlns:a16="http://schemas.microsoft.com/office/drawing/2014/main" id="{B421B073-70BD-4FE3-BB27-6D4E4F6D1383}"/>
              </a:ext>
            </a:extLst>
          </p:cNvPr>
          <p:cNvSpPr txBox="1"/>
          <p:nvPr/>
        </p:nvSpPr>
        <p:spPr>
          <a:xfrm>
            <a:off x="911618" y="1695207"/>
            <a:ext cx="36084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Proper Dental Care</a:t>
            </a:r>
          </a:p>
        </p:txBody>
      </p:sp>
      <p:grpSp>
        <p:nvGrpSpPr>
          <p:cNvPr id="1111" name="그룹 1110">
            <a:extLst>
              <a:ext uri="{FF2B5EF4-FFF2-40B4-BE49-F238E27FC236}">
                <a16:creationId xmlns:a16="http://schemas.microsoft.com/office/drawing/2014/main" id="{6AB600E6-543D-4CEE-8D4A-B32756ABF12C}"/>
              </a:ext>
            </a:extLst>
          </p:cNvPr>
          <p:cNvGrpSpPr/>
          <p:nvPr/>
        </p:nvGrpSpPr>
        <p:grpSpPr>
          <a:xfrm>
            <a:off x="1061298" y="2538415"/>
            <a:ext cx="1584796" cy="3542540"/>
            <a:chOff x="1061298" y="2538415"/>
            <a:chExt cx="1584796" cy="3542540"/>
          </a:xfrm>
        </p:grpSpPr>
        <p:sp>
          <p:nvSpPr>
            <p:cNvPr id="1112" name="Freeform: Shape 11">
              <a:extLst>
                <a:ext uri="{FF2B5EF4-FFF2-40B4-BE49-F238E27FC236}">
                  <a16:creationId xmlns:a16="http://schemas.microsoft.com/office/drawing/2014/main" id="{8A907A6B-434C-42F3-A8A0-F67EE0E5FC6C}"/>
                </a:ext>
              </a:extLst>
            </p:cNvPr>
            <p:cNvSpPr/>
            <p:nvPr/>
          </p:nvSpPr>
          <p:spPr>
            <a:xfrm>
              <a:off x="1061298" y="2644699"/>
              <a:ext cx="1584796" cy="2894388"/>
            </a:xfrm>
            <a:custGeom>
              <a:avLst/>
              <a:gdLst>
                <a:gd name="connsiteX0" fmla="*/ 624687 w 635550"/>
                <a:gd name="connsiteY0" fmla="*/ 0 h 1160735"/>
                <a:gd name="connsiteX1" fmla="*/ 12351 w 635550"/>
                <a:gd name="connsiteY1" fmla="*/ 0 h 1160735"/>
                <a:gd name="connsiteX2" fmla="*/ 173 w 635550"/>
                <a:gd name="connsiteY2" fmla="*/ 11798 h 1160735"/>
                <a:gd name="connsiteX3" fmla="*/ 127663 w 635550"/>
                <a:gd name="connsiteY3" fmla="*/ 1046945 h 1160735"/>
                <a:gd name="connsiteX4" fmla="*/ 144789 w 635550"/>
                <a:gd name="connsiteY4" fmla="*/ 1097941 h 1160735"/>
                <a:gd name="connsiteX5" fmla="*/ 182085 w 635550"/>
                <a:gd name="connsiteY5" fmla="*/ 1164160 h 1160735"/>
                <a:gd name="connsiteX6" fmla="*/ 455333 w 635550"/>
                <a:gd name="connsiteY6" fmla="*/ 1164160 h 1160735"/>
                <a:gd name="connsiteX7" fmla="*/ 492629 w 635550"/>
                <a:gd name="connsiteY7" fmla="*/ 1097941 h 1160735"/>
                <a:gd name="connsiteX8" fmla="*/ 509755 w 635550"/>
                <a:gd name="connsiteY8" fmla="*/ 1046945 h 1160735"/>
                <a:gd name="connsiteX9" fmla="*/ 637245 w 635550"/>
                <a:gd name="connsiteY9" fmla="*/ 11798 h 1160735"/>
                <a:gd name="connsiteX10" fmla="*/ 624687 w 635550"/>
                <a:gd name="connsiteY10" fmla="*/ 0 h 1160735"/>
                <a:gd name="connsiteX11" fmla="*/ 268474 w 635550"/>
                <a:gd name="connsiteY11" fmla="*/ 1045423 h 1160735"/>
                <a:gd name="connsiteX12" fmla="*/ 268474 w 635550"/>
                <a:gd name="connsiteY12" fmla="*/ 1045423 h 1160735"/>
                <a:gd name="connsiteX13" fmla="*/ 268474 w 635550"/>
                <a:gd name="connsiteY13" fmla="*/ 1045423 h 1160735"/>
                <a:gd name="connsiteX14" fmla="*/ 268474 w 635550"/>
                <a:gd name="connsiteY14" fmla="*/ 1045423 h 1160735"/>
                <a:gd name="connsiteX15" fmla="*/ 268474 w 635550"/>
                <a:gd name="connsiteY15" fmla="*/ 1045423 h 1160735"/>
                <a:gd name="connsiteX16" fmla="*/ 268474 w 635550"/>
                <a:gd name="connsiteY16" fmla="*/ 1045423 h 1160735"/>
                <a:gd name="connsiteX17" fmla="*/ 368563 w 635550"/>
                <a:gd name="connsiteY17" fmla="*/ 1045423 h 1160735"/>
                <a:gd name="connsiteX18" fmla="*/ 368563 w 635550"/>
                <a:gd name="connsiteY18" fmla="*/ 1045423 h 1160735"/>
                <a:gd name="connsiteX19" fmla="*/ 368563 w 635550"/>
                <a:gd name="connsiteY19" fmla="*/ 1045423 h 1160735"/>
                <a:gd name="connsiteX20" fmla="*/ 368563 w 635550"/>
                <a:gd name="connsiteY20" fmla="*/ 1045423 h 1160735"/>
                <a:gd name="connsiteX21" fmla="*/ 368563 w 635550"/>
                <a:gd name="connsiteY21" fmla="*/ 1045423 h 1160735"/>
                <a:gd name="connsiteX22" fmla="*/ 368563 w 635550"/>
                <a:gd name="connsiteY22" fmla="*/ 1045423 h 1160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35550" h="1160735">
                  <a:moveTo>
                    <a:pt x="624687" y="0"/>
                  </a:moveTo>
                  <a:cubicBezTo>
                    <a:pt x="568362" y="0"/>
                    <a:pt x="68675" y="0"/>
                    <a:pt x="12351" y="0"/>
                  </a:cubicBezTo>
                  <a:cubicBezTo>
                    <a:pt x="3598" y="0"/>
                    <a:pt x="-969" y="3045"/>
                    <a:pt x="173" y="11798"/>
                  </a:cubicBezTo>
                  <a:cubicBezTo>
                    <a:pt x="37088" y="322342"/>
                    <a:pt x="123477" y="1012313"/>
                    <a:pt x="127663" y="1046945"/>
                  </a:cubicBezTo>
                  <a:cubicBezTo>
                    <a:pt x="129947" y="1065593"/>
                    <a:pt x="134513" y="1082338"/>
                    <a:pt x="144789" y="1097941"/>
                  </a:cubicBezTo>
                  <a:cubicBezTo>
                    <a:pt x="155064" y="1113925"/>
                    <a:pt x="178660" y="1154646"/>
                    <a:pt x="182085" y="1164160"/>
                  </a:cubicBezTo>
                  <a:cubicBezTo>
                    <a:pt x="216336" y="1164541"/>
                    <a:pt x="421082" y="1164541"/>
                    <a:pt x="455333" y="1164160"/>
                  </a:cubicBezTo>
                  <a:cubicBezTo>
                    <a:pt x="458759" y="1155027"/>
                    <a:pt x="482354" y="1113925"/>
                    <a:pt x="492629" y="1097941"/>
                  </a:cubicBezTo>
                  <a:cubicBezTo>
                    <a:pt x="502904" y="1082338"/>
                    <a:pt x="507852" y="1065593"/>
                    <a:pt x="509755" y="1046945"/>
                  </a:cubicBezTo>
                  <a:cubicBezTo>
                    <a:pt x="513941" y="1012313"/>
                    <a:pt x="600330" y="322722"/>
                    <a:pt x="637245" y="11798"/>
                  </a:cubicBezTo>
                  <a:cubicBezTo>
                    <a:pt x="638006" y="2664"/>
                    <a:pt x="633440" y="0"/>
                    <a:pt x="624687" y="0"/>
                  </a:cubicBezTo>
                  <a:close/>
                  <a:moveTo>
                    <a:pt x="268474" y="1045423"/>
                  </a:moveTo>
                  <a:cubicBezTo>
                    <a:pt x="268474" y="1045423"/>
                    <a:pt x="268474" y="1045423"/>
                    <a:pt x="268474" y="1045423"/>
                  </a:cubicBezTo>
                  <a:cubicBezTo>
                    <a:pt x="268474" y="1045423"/>
                    <a:pt x="268474" y="1045423"/>
                    <a:pt x="268474" y="1045423"/>
                  </a:cubicBezTo>
                  <a:cubicBezTo>
                    <a:pt x="268474" y="1045423"/>
                    <a:pt x="268474" y="1045423"/>
                    <a:pt x="268474" y="1045423"/>
                  </a:cubicBezTo>
                  <a:cubicBezTo>
                    <a:pt x="268474" y="1045423"/>
                    <a:pt x="268474" y="1045423"/>
                    <a:pt x="268474" y="1045423"/>
                  </a:cubicBezTo>
                  <a:cubicBezTo>
                    <a:pt x="268474" y="1045423"/>
                    <a:pt x="268474" y="1045423"/>
                    <a:pt x="268474" y="1045423"/>
                  </a:cubicBezTo>
                  <a:close/>
                  <a:moveTo>
                    <a:pt x="368563" y="1045423"/>
                  </a:moveTo>
                  <a:cubicBezTo>
                    <a:pt x="368563" y="1045423"/>
                    <a:pt x="368563" y="1045423"/>
                    <a:pt x="368563" y="1045423"/>
                  </a:cubicBezTo>
                  <a:cubicBezTo>
                    <a:pt x="368563" y="1045423"/>
                    <a:pt x="368563" y="1045423"/>
                    <a:pt x="368563" y="1045423"/>
                  </a:cubicBezTo>
                  <a:cubicBezTo>
                    <a:pt x="368563" y="1045423"/>
                    <a:pt x="368563" y="1045423"/>
                    <a:pt x="368563" y="1045423"/>
                  </a:cubicBezTo>
                  <a:cubicBezTo>
                    <a:pt x="368563" y="1045423"/>
                    <a:pt x="368563" y="1045423"/>
                    <a:pt x="368563" y="1045423"/>
                  </a:cubicBezTo>
                  <a:cubicBezTo>
                    <a:pt x="368563" y="1045423"/>
                    <a:pt x="368563" y="1045423"/>
                    <a:pt x="368563" y="1045423"/>
                  </a:cubicBezTo>
                  <a:close/>
                </a:path>
              </a:pathLst>
            </a:custGeom>
            <a:solidFill>
              <a:schemeClr val="accent2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3" name="Freeform: Shape 12">
              <a:extLst>
                <a:ext uri="{FF2B5EF4-FFF2-40B4-BE49-F238E27FC236}">
                  <a16:creationId xmlns:a16="http://schemas.microsoft.com/office/drawing/2014/main" id="{24E3791A-B8E5-48CB-8F4E-BC69DCCEF86A}"/>
                </a:ext>
              </a:extLst>
            </p:cNvPr>
            <p:cNvSpPr/>
            <p:nvPr/>
          </p:nvSpPr>
          <p:spPr>
            <a:xfrm>
              <a:off x="1206372" y="2852527"/>
              <a:ext cx="1290613" cy="2372449"/>
            </a:xfrm>
            <a:custGeom>
              <a:avLst/>
              <a:gdLst>
                <a:gd name="connsiteX0" fmla="*/ 445867 w 517573"/>
                <a:gd name="connsiteY0" fmla="*/ 7992 h 951422"/>
                <a:gd name="connsiteX1" fmla="*/ 260530 w 517573"/>
                <a:gd name="connsiteY1" fmla="*/ 0 h 951422"/>
                <a:gd name="connsiteX2" fmla="*/ 75193 w 517573"/>
                <a:gd name="connsiteY2" fmla="*/ 7992 h 951422"/>
                <a:gd name="connsiteX3" fmla="*/ 221 w 517573"/>
                <a:gd name="connsiteY3" fmla="*/ 124827 h 951422"/>
                <a:gd name="connsiteX4" fmla="*/ 106780 w 517573"/>
                <a:gd name="connsiteY4" fmla="*/ 901568 h 951422"/>
                <a:gd name="connsiteX5" fmla="*/ 158918 w 517573"/>
                <a:gd name="connsiteY5" fmla="*/ 953706 h 951422"/>
                <a:gd name="connsiteX6" fmla="*/ 362523 w 517573"/>
                <a:gd name="connsiteY6" fmla="*/ 953706 h 951422"/>
                <a:gd name="connsiteX7" fmla="*/ 414661 w 517573"/>
                <a:gd name="connsiteY7" fmla="*/ 901568 h 951422"/>
                <a:gd name="connsiteX8" fmla="*/ 521220 w 517573"/>
                <a:gd name="connsiteY8" fmla="*/ 124827 h 951422"/>
                <a:gd name="connsiteX9" fmla="*/ 445867 w 517573"/>
                <a:gd name="connsiteY9" fmla="*/ 7992 h 951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17573" h="951422">
                  <a:moveTo>
                    <a:pt x="445867" y="7992"/>
                  </a:moveTo>
                  <a:cubicBezTo>
                    <a:pt x="414661" y="4567"/>
                    <a:pt x="340069" y="1903"/>
                    <a:pt x="260530" y="0"/>
                  </a:cubicBezTo>
                  <a:cubicBezTo>
                    <a:pt x="180611" y="1903"/>
                    <a:pt x="106400" y="4186"/>
                    <a:pt x="75193" y="7992"/>
                  </a:cubicBezTo>
                  <a:cubicBezTo>
                    <a:pt x="-5868" y="17126"/>
                    <a:pt x="-160" y="89434"/>
                    <a:pt x="221" y="124827"/>
                  </a:cubicBezTo>
                  <a:lnTo>
                    <a:pt x="106780" y="901568"/>
                  </a:lnTo>
                  <a:cubicBezTo>
                    <a:pt x="106780" y="930110"/>
                    <a:pt x="130376" y="953706"/>
                    <a:pt x="158918" y="953706"/>
                  </a:cubicBezTo>
                  <a:lnTo>
                    <a:pt x="362523" y="953706"/>
                  </a:lnTo>
                  <a:cubicBezTo>
                    <a:pt x="391065" y="953706"/>
                    <a:pt x="414661" y="930110"/>
                    <a:pt x="414661" y="901568"/>
                  </a:cubicBezTo>
                  <a:lnTo>
                    <a:pt x="521220" y="124827"/>
                  </a:lnTo>
                  <a:cubicBezTo>
                    <a:pt x="521220" y="89434"/>
                    <a:pt x="526928" y="17126"/>
                    <a:pt x="445867" y="799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4" name="Freeform: Shape 13">
              <a:extLst>
                <a:ext uri="{FF2B5EF4-FFF2-40B4-BE49-F238E27FC236}">
                  <a16:creationId xmlns:a16="http://schemas.microsoft.com/office/drawing/2014/main" id="{023B2BE4-0B2E-4B67-B1AB-32F46FCF5ED6}"/>
                </a:ext>
              </a:extLst>
            </p:cNvPr>
            <p:cNvSpPr/>
            <p:nvPr/>
          </p:nvSpPr>
          <p:spPr>
            <a:xfrm>
              <a:off x="1336370" y="2967351"/>
              <a:ext cx="1053369" cy="2154183"/>
            </a:xfrm>
            <a:custGeom>
              <a:avLst/>
              <a:gdLst>
                <a:gd name="connsiteX0" fmla="*/ 361386 w 422431"/>
                <a:gd name="connsiteY0" fmla="*/ 7231 h 863891"/>
                <a:gd name="connsiteX1" fmla="*/ 211061 w 422431"/>
                <a:gd name="connsiteY1" fmla="*/ 0 h 863891"/>
                <a:gd name="connsiteX2" fmla="*/ 60736 w 422431"/>
                <a:gd name="connsiteY2" fmla="*/ 7231 h 863891"/>
                <a:gd name="connsiteX3" fmla="*/ 226 w 422431"/>
                <a:gd name="connsiteY3" fmla="*/ 113029 h 863891"/>
                <a:gd name="connsiteX4" fmla="*/ 86614 w 422431"/>
                <a:gd name="connsiteY4" fmla="*/ 817081 h 863891"/>
                <a:gd name="connsiteX5" fmla="*/ 128858 w 422431"/>
                <a:gd name="connsiteY5" fmla="*/ 864272 h 863891"/>
                <a:gd name="connsiteX6" fmla="*/ 293644 w 422431"/>
                <a:gd name="connsiteY6" fmla="*/ 864272 h 863891"/>
                <a:gd name="connsiteX7" fmla="*/ 335887 w 422431"/>
                <a:gd name="connsiteY7" fmla="*/ 817081 h 863891"/>
                <a:gd name="connsiteX8" fmla="*/ 422277 w 422431"/>
                <a:gd name="connsiteY8" fmla="*/ 113029 h 863891"/>
                <a:gd name="connsiteX9" fmla="*/ 361386 w 422431"/>
                <a:gd name="connsiteY9" fmla="*/ 7231 h 863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2431" h="863891">
                  <a:moveTo>
                    <a:pt x="361386" y="7231"/>
                  </a:moveTo>
                  <a:cubicBezTo>
                    <a:pt x="335887" y="3806"/>
                    <a:pt x="275758" y="1522"/>
                    <a:pt x="211061" y="0"/>
                  </a:cubicBezTo>
                  <a:cubicBezTo>
                    <a:pt x="146364" y="1522"/>
                    <a:pt x="86234" y="3806"/>
                    <a:pt x="60736" y="7231"/>
                  </a:cubicBezTo>
                  <a:cubicBezTo>
                    <a:pt x="-5103" y="15603"/>
                    <a:pt x="-155" y="81061"/>
                    <a:pt x="226" y="113029"/>
                  </a:cubicBezTo>
                  <a:lnTo>
                    <a:pt x="86614" y="817081"/>
                  </a:lnTo>
                  <a:cubicBezTo>
                    <a:pt x="86614" y="842960"/>
                    <a:pt x="105643" y="864272"/>
                    <a:pt x="128858" y="864272"/>
                  </a:cubicBezTo>
                  <a:lnTo>
                    <a:pt x="293644" y="864272"/>
                  </a:lnTo>
                  <a:cubicBezTo>
                    <a:pt x="316859" y="864272"/>
                    <a:pt x="335887" y="842960"/>
                    <a:pt x="335887" y="817081"/>
                  </a:cubicBezTo>
                  <a:lnTo>
                    <a:pt x="422277" y="113029"/>
                  </a:lnTo>
                  <a:cubicBezTo>
                    <a:pt x="422657" y="81442"/>
                    <a:pt x="427224" y="15984"/>
                    <a:pt x="361386" y="7231"/>
                  </a:cubicBezTo>
                  <a:close/>
                </a:path>
              </a:pathLst>
            </a:custGeom>
            <a:solidFill>
              <a:schemeClr val="bg1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5" name="Freeform: Shape 14">
              <a:extLst>
                <a:ext uri="{FF2B5EF4-FFF2-40B4-BE49-F238E27FC236}">
                  <a16:creationId xmlns:a16="http://schemas.microsoft.com/office/drawing/2014/main" id="{0D97F7AE-54BC-427E-9CA8-98F3D8A56EF2}"/>
                </a:ext>
              </a:extLst>
            </p:cNvPr>
            <p:cNvSpPr/>
            <p:nvPr/>
          </p:nvSpPr>
          <p:spPr>
            <a:xfrm>
              <a:off x="1468841" y="5530547"/>
              <a:ext cx="768674" cy="550408"/>
            </a:xfrm>
            <a:custGeom>
              <a:avLst/>
              <a:gdLst>
                <a:gd name="connsiteX0" fmla="*/ 284285 w 308260"/>
                <a:gd name="connsiteY0" fmla="*/ 222633 h 220729"/>
                <a:gd name="connsiteX1" fmla="*/ 25498 w 308260"/>
                <a:gd name="connsiteY1" fmla="*/ 222633 h 220729"/>
                <a:gd name="connsiteX2" fmla="*/ 0 w 308260"/>
                <a:gd name="connsiteY2" fmla="*/ 197135 h 220729"/>
                <a:gd name="connsiteX3" fmla="*/ 0 w 308260"/>
                <a:gd name="connsiteY3" fmla="*/ 25498 h 220729"/>
                <a:gd name="connsiteX4" fmla="*/ 25498 w 308260"/>
                <a:gd name="connsiteY4" fmla="*/ 0 h 220729"/>
                <a:gd name="connsiteX5" fmla="*/ 284285 w 308260"/>
                <a:gd name="connsiteY5" fmla="*/ 0 h 220729"/>
                <a:gd name="connsiteX6" fmla="*/ 309783 w 308260"/>
                <a:gd name="connsiteY6" fmla="*/ 25498 h 220729"/>
                <a:gd name="connsiteX7" fmla="*/ 309783 w 308260"/>
                <a:gd name="connsiteY7" fmla="*/ 197135 h 220729"/>
                <a:gd name="connsiteX8" fmla="*/ 284285 w 308260"/>
                <a:gd name="connsiteY8" fmla="*/ 222633 h 220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260" h="220729">
                  <a:moveTo>
                    <a:pt x="284285" y="222633"/>
                  </a:moveTo>
                  <a:lnTo>
                    <a:pt x="25498" y="222633"/>
                  </a:lnTo>
                  <a:cubicBezTo>
                    <a:pt x="11417" y="222633"/>
                    <a:pt x="0" y="211216"/>
                    <a:pt x="0" y="197135"/>
                  </a:cubicBezTo>
                  <a:lnTo>
                    <a:pt x="0" y="25498"/>
                  </a:lnTo>
                  <a:cubicBezTo>
                    <a:pt x="0" y="11417"/>
                    <a:pt x="11417" y="0"/>
                    <a:pt x="25498" y="0"/>
                  </a:cubicBezTo>
                  <a:lnTo>
                    <a:pt x="284285" y="0"/>
                  </a:lnTo>
                  <a:cubicBezTo>
                    <a:pt x="298366" y="0"/>
                    <a:pt x="309783" y="11417"/>
                    <a:pt x="309783" y="25498"/>
                  </a:cubicBezTo>
                  <a:lnTo>
                    <a:pt x="309783" y="197135"/>
                  </a:lnTo>
                  <a:cubicBezTo>
                    <a:pt x="309783" y="211216"/>
                    <a:pt x="298366" y="222633"/>
                    <a:pt x="284285" y="22263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6" name="Freeform: Shape 15">
              <a:extLst>
                <a:ext uri="{FF2B5EF4-FFF2-40B4-BE49-F238E27FC236}">
                  <a16:creationId xmlns:a16="http://schemas.microsoft.com/office/drawing/2014/main" id="{14D41D7C-F878-46F0-9F50-97152E5785F1}"/>
                </a:ext>
              </a:extLst>
            </p:cNvPr>
            <p:cNvSpPr/>
            <p:nvPr/>
          </p:nvSpPr>
          <p:spPr>
            <a:xfrm>
              <a:off x="1415219" y="3044220"/>
              <a:ext cx="882551" cy="2002346"/>
            </a:xfrm>
            <a:custGeom>
              <a:avLst/>
              <a:gdLst>
                <a:gd name="connsiteX0" fmla="*/ 303886 w 353929"/>
                <a:gd name="connsiteY0" fmla="*/ 6470 h 803000"/>
                <a:gd name="connsiteX1" fmla="*/ 177537 w 353929"/>
                <a:gd name="connsiteY1" fmla="*/ 0 h 803000"/>
                <a:gd name="connsiteX2" fmla="*/ 51188 w 353929"/>
                <a:gd name="connsiteY2" fmla="*/ 6470 h 803000"/>
                <a:gd name="connsiteX3" fmla="*/ 192 w 353929"/>
                <a:gd name="connsiteY3" fmla="*/ 105037 h 803000"/>
                <a:gd name="connsiteX4" fmla="*/ 72881 w 353929"/>
                <a:gd name="connsiteY4" fmla="*/ 761899 h 803000"/>
                <a:gd name="connsiteX5" fmla="*/ 108273 w 353929"/>
                <a:gd name="connsiteY5" fmla="*/ 806045 h 803000"/>
                <a:gd name="connsiteX6" fmla="*/ 247181 w 353929"/>
                <a:gd name="connsiteY6" fmla="*/ 806045 h 803000"/>
                <a:gd name="connsiteX7" fmla="*/ 282574 w 353929"/>
                <a:gd name="connsiteY7" fmla="*/ 761899 h 803000"/>
                <a:gd name="connsiteX8" fmla="*/ 355263 w 353929"/>
                <a:gd name="connsiteY8" fmla="*/ 105037 h 803000"/>
                <a:gd name="connsiteX9" fmla="*/ 303886 w 353929"/>
                <a:gd name="connsiteY9" fmla="*/ 6470 h 80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3929" h="803000">
                  <a:moveTo>
                    <a:pt x="303886" y="6470"/>
                  </a:moveTo>
                  <a:cubicBezTo>
                    <a:pt x="282574" y="3425"/>
                    <a:pt x="231958" y="1142"/>
                    <a:pt x="177537" y="0"/>
                  </a:cubicBezTo>
                  <a:cubicBezTo>
                    <a:pt x="123116" y="1522"/>
                    <a:pt x="72500" y="3425"/>
                    <a:pt x="51188" y="6470"/>
                  </a:cubicBezTo>
                  <a:cubicBezTo>
                    <a:pt x="-3994" y="14462"/>
                    <a:pt x="-189" y="75353"/>
                    <a:pt x="192" y="105037"/>
                  </a:cubicBezTo>
                  <a:lnTo>
                    <a:pt x="72881" y="761899"/>
                  </a:lnTo>
                  <a:cubicBezTo>
                    <a:pt x="72881" y="786255"/>
                    <a:pt x="88865" y="806045"/>
                    <a:pt x="108273" y="806045"/>
                  </a:cubicBezTo>
                  <a:lnTo>
                    <a:pt x="247181" y="806045"/>
                  </a:lnTo>
                  <a:cubicBezTo>
                    <a:pt x="266590" y="806045"/>
                    <a:pt x="282574" y="786255"/>
                    <a:pt x="282574" y="761899"/>
                  </a:cubicBezTo>
                  <a:lnTo>
                    <a:pt x="355263" y="105037"/>
                  </a:lnTo>
                  <a:cubicBezTo>
                    <a:pt x="355263" y="75353"/>
                    <a:pt x="359069" y="14462"/>
                    <a:pt x="303886" y="647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7" name="자유형: 도형 1116">
              <a:extLst>
                <a:ext uri="{FF2B5EF4-FFF2-40B4-BE49-F238E27FC236}">
                  <a16:creationId xmlns:a16="http://schemas.microsoft.com/office/drawing/2014/main" id="{D4AF8EBF-5DD7-4621-B893-8BA47C84AABF}"/>
                </a:ext>
              </a:extLst>
            </p:cNvPr>
            <p:cNvSpPr/>
            <p:nvPr/>
          </p:nvSpPr>
          <p:spPr>
            <a:xfrm>
              <a:off x="1524830" y="5592230"/>
              <a:ext cx="661439" cy="433683"/>
            </a:xfrm>
            <a:custGeom>
              <a:avLst/>
              <a:gdLst>
                <a:gd name="connsiteX0" fmla="*/ 635815 w 661439"/>
                <a:gd name="connsiteY0" fmla="*/ 260968 h 433683"/>
                <a:gd name="connsiteX1" fmla="*/ 661439 w 661439"/>
                <a:gd name="connsiteY1" fmla="*/ 286590 h 433683"/>
                <a:gd name="connsiteX2" fmla="*/ 661439 w 661439"/>
                <a:gd name="connsiteY2" fmla="*/ 408059 h 433683"/>
                <a:gd name="connsiteX3" fmla="*/ 635815 w 661439"/>
                <a:gd name="connsiteY3" fmla="*/ 433683 h 433683"/>
                <a:gd name="connsiteX4" fmla="*/ 610194 w 661439"/>
                <a:gd name="connsiteY4" fmla="*/ 408059 h 433683"/>
                <a:gd name="connsiteX5" fmla="*/ 610194 w 661439"/>
                <a:gd name="connsiteY5" fmla="*/ 286590 h 433683"/>
                <a:gd name="connsiteX6" fmla="*/ 635815 w 661439"/>
                <a:gd name="connsiteY6" fmla="*/ 260968 h 433683"/>
                <a:gd name="connsiteX7" fmla="*/ 513401 w 661439"/>
                <a:gd name="connsiteY7" fmla="*/ 260968 h 433683"/>
                <a:gd name="connsiteX8" fmla="*/ 539022 w 661439"/>
                <a:gd name="connsiteY8" fmla="*/ 286590 h 433683"/>
                <a:gd name="connsiteX9" fmla="*/ 539022 w 661439"/>
                <a:gd name="connsiteY9" fmla="*/ 408059 h 433683"/>
                <a:gd name="connsiteX10" fmla="*/ 513401 w 661439"/>
                <a:gd name="connsiteY10" fmla="*/ 433683 h 433683"/>
                <a:gd name="connsiteX11" fmla="*/ 487777 w 661439"/>
                <a:gd name="connsiteY11" fmla="*/ 408059 h 433683"/>
                <a:gd name="connsiteX12" fmla="*/ 487777 w 661439"/>
                <a:gd name="connsiteY12" fmla="*/ 286590 h 433683"/>
                <a:gd name="connsiteX13" fmla="*/ 513401 w 661439"/>
                <a:gd name="connsiteY13" fmla="*/ 260968 h 433683"/>
                <a:gd name="connsiteX14" fmla="*/ 391928 w 661439"/>
                <a:gd name="connsiteY14" fmla="*/ 260968 h 433683"/>
                <a:gd name="connsiteX15" fmla="*/ 417549 w 661439"/>
                <a:gd name="connsiteY15" fmla="*/ 286590 h 433683"/>
                <a:gd name="connsiteX16" fmla="*/ 417549 w 661439"/>
                <a:gd name="connsiteY16" fmla="*/ 408059 h 433683"/>
                <a:gd name="connsiteX17" fmla="*/ 391928 w 661439"/>
                <a:gd name="connsiteY17" fmla="*/ 433683 h 433683"/>
                <a:gd name="connsiteX18" fmla="*/ 366307 w 661439"/>
                <a:gd name="connsiteY18" fmla="*/ 408059 h 433683"/>
                <a:gd name="connsiteX19" fmla="*/ 366307 w 661439"/>
                <a:gd name="connsiteY19" fmla="*/ 286590 h 433683"/>
                <a:gd name="connsiteX20" fmla="*/ 391928 w 661439"/>
                <a:gd name="connsiteY20" fmla="*/ 260968 h 433683"/>
                <a:gd name="connsiteX21" fmla="*/ 269510 w 661439"/>
                <a:gd name="connsiteY21" fmla="*/ 260968 h 433683"/>
                <a:gd name="connsiteX22" fmla="*/ 295134 w 661439"/>
                <a:gd name="connsiteY22" fmla="*/ 286590 h 433683"/>
                <a:gd name="connsiteX23" fmla="*/ 295134 w 661439"/>
                <a:gd name="connsiteY23" fmla="*/ 408059 h 433683"/>
                <a:gd name="connsiteX24" fmla="*/ 269510 w 661439"/>
                <a:gd name="connsiteY24" fmla="*/ 433683 h 433683"/>
                <a:gd name="connsiteX25" fmla="*/ 243889 w 661439"/>
                <a:gd name="connsiteY25" fmla="*/ 408059 h 433683"/>
                <a:gd name="connsiteX26" fmla="*/ 243889 w 661439"/>
                <a:gd name="connsiteY26" fmla="*/ 286590 h 433683"/>
                <a:gd name="connsiteX27" fmla="*/ 269510 w 661439"/>
                <a:gd name="connsiteY27" fmla="*/ 260968 h 433683"/>
                <a:gd name="connsiteX28" fmla="*/ 147091 w 661439"/>
                <a:gd name="connsiteY28" fmla="*/ 260968 h 433683"/>
                <a:gd name="connsiteX29" fmla="*/ 172715 w 661439"/>
                <a:gd name="connsiteY29" fmla="*/ 286590 h 433683"/>
                <a:gd name="connsiteX30" fmla="*/ 172715 w 661439"/>
                <a:gd name="connsiteY30" fmla="*/ 408059 h 433683"/>
                <a:gd name="connsiteX31" fmla="*/ 147091 w 661439"/>
                <a:gd name="connsiteY31" fmla="*/ 433683 h 433683"/>
                <a:gd name="connsiteX32" fmla="*/ 121470 w 661439"/>
                <a:gd name="connsiteY32" fmla="*/ 408059 h 433683"/>
                <a:gd name="connsiteX33" fmla="*/ 121470 w 661439"/>
                <a:gd name="connsiteY33" fmla="*/ 286590 h 433683"/>
                <a:gd name="connsiteX34" fmla="*/ 147091 w 661439"/>
                <a:gd name="connsiteY34" fmla="*/ 260968 h 433683"/>
                <a:gd name="connsiteX35" fmla="*/ 25624 w 661439"/>
                <a:gd name="connsiteY35" fmla="*/ 260968 h 433683"/>
                <a:gd name="connsiteX36" fmla="*/ 51245 w 661439"/>
                <a:gd name="connsiteY36" fmla="*/ 286590 h 433683"/>
                <a:gd name="connsiteX37" fmla="*/ 51245 w 661439"/>
                <a:gd name="connsiteY37" fmla="*/ 408059 h 433683"/>
                <a:gd name="connsiteX38" fmla="*/ 25624 w 661439"/>
                <a:gd name="connsiteY38" fmla="*/ 433683 h 433683"/>
                <a:gd name="connsiteX39" fmla="*/ 0 w 661439"/>
                <a:gd name="connsiteY39" fmla="*/ 408059 h 433683"/>
                <a:gd name="connsiteX40" fmla="*/ 0 w 661439"/>
                <a:gd name="connsiteY40" fmla="*/ 286590 h 433683"/>
                <a:gd name="connsiteX41" fmla="*/ 25624 w 661439"/>
                <a:gd name="connsiteY41" fmla="*/ 260968 h 433683"/>
                <a:gd name="connsiteX42" fmla="*/ 635815 w 661439"/>
                <a:gd name="connsiteY42" fmla="*/ 2848 h 433683"/>
                <a:gd name="connsiteX43" fmla="*/ 661439 w 661439"/>
                <a:gd name="connsiteY43" fmla="*/ 28469 h 433683"/>
                <a:gd name="connsiteX44" fmla="*/ 661439 w 661439"/>
                <a:gd name="connsiteY44" fmla="*/ 149939 h 433683"/>
                <a:gd name="connsiteX45" fmla="*/ 635815 w 661439"/>
                <a:gd name="connsiteY45" fmla="*/ 175560 h 433683"/>
                <a:gd name="connsiteX46" fmla="*/ 610194 w 661439"/>
                <a:gd name="connsiteY46" fmla="*/ 149939 h 433683"/>
                <a:gd name="connsiteX47" fmla="*/ 610194 w 661439"/>
                <a:gd name="connsiteY47" fmla="*/ 28469 h 433683"/>
                <a:gd name="connsiteX48" fmla="*/ 635815 w 661439"/>
                <a:gd name="connsiteY48" fmla="*/ 2848 h 433683"/>
                <a:gd name="connsiteX49" fmla="*/ 513401 w 661439"/>
                <a:gd name="connsiteY49" fmla="*/ 2848 h 433683"/>
                <a:gd name="connsiteX50" fmla="*/ 539022 w 661439"/>
                <a:gd name="connsiteY50" fmla="*/ 28469 h 433683"/>
                <a:gd name="connsiteX51" fmla="*/ 539022 w 661439"/>
                <a:gd name="connsiteY51" fmla="*/ 149939 h 433683"/>
                <a:gd name="connsiteX52" fmla="*/ 513401 w 661439"/>
                <a:gd name="connsiteY52" fmla="*/ 175560 h 433683"/>
                <a:gd name="connsiteX53" fmla="*/ 487777 w 661439"/>
                <a:gd name="connsiteY53" fmla="*/ 149939 h 433683"/>
                <a:gd name="connsiteX54" fmla="*/ 487777 w 661439"/>
                <a:gd name="connsiteY54" fmla="*/ 28469 h 433683"/>
                <a:gd name="connsiteX55" fmla="*/ 513401 w 661439"/>
                <a:gd name="connsiteY55" fmla="*/ 2848 h 433683"/>
                <a:gd name="connsiteX56" fmla="*/ 391928 w 661439"/>
                <a:gd name="connsiteY56" fmla="*/ 2848 h 433683"/>
                <a:gd name="connsiteX57" fmla="*/ 417549 w 661439"/>
                <a:gd name="connsiteY57" fmla="*/ 28469 h 433683"/>
                <a:gd name="connsiteX58" fmla="*/ 417549 w 661439"/>
                <a:gd name="connsiteY58" fmla="*/ 149939 h 433683"/>
                <a:gd name="connsiteX59" fmla="*/ 391928 w 661439"/>
                <a:gd name="connsiteY59" fmla="*/ 175560 h 433683"/>
                <a:gd name="connsiteX60" fmla="*/ 366307 w 661439"/>
                <a:gd name="connsiteY60" fmla="*/ 149939 h 433683"/>
                <a:gd name="connsiteX61" fmla="*/ 366307 w 661439"/>
                <a:gd name="connsiteY61" fmla="*/ 28469 h 433683"/>
                <a:gd name="connsiteX62" fmla="*/ 391928 w 661439"/>
                <a:gd name="connsiteY62" fmla="*/ 2848 h 433683"/>
                <a:gd name="connsiteX63" fmla="*/ 269510 w 661439"/>
                <a:gd name="connsiteY63" fmla="*/ 2848 h 433683"/>
                <a:gd name="connsiteX64" fmla="*/ 295134 w 661439"/>
                <a:gd name="connsiteY64" fmla="*/ 28469 h 433683"/>
                <a:gd name="connsiteX65" fmla="*/ 295134 w 661439"/>
                <a:gd name="connsiteY65" fmla="*/ 149939 h 433683"/>
                <a:gd name="connsiteX66" fmla="*/ 269510 w 661439"/>
                <a:gd name="connsiteY66" fmla="*/ 175560 h 433683"/>
                <a:gd name="connsiteX67" fmla="*/ 243889 w 661439"/>
                <a:gd name="connsiteY67" fmla="*/ 149939 h 433683"/>
                <a:gd name="connsiteX68" fmla="*/ 243889 w 661439"/>
                <a:gd name="connsiteY68" fmla="*/ 28469 h 433683"/>
                <a:gd name="connsiteX69" fmla="*/ 269510 w 661439"/>
                <a:gd name="connsiteY69" fmla="*/ 2848 h 433683"/>
                <a:gd name="connsiteX70" fmla="*/ 147091 w 661439"/>
                <a:gd name="connsiteY70" fmla="*/ 2848 h 433683"/>
                <a:gd name="connsiteX71" fmla="*/ 172715 w 661439"/>
                <a:gd name="connsiteY71" fmla="*/ 28469 h 433683"/>
                <a:gd name="connsiteX72" fmla="*/ 172715 w 661439"/>
                <a:gd name="connsiteY72" fmla="*/ 149939 h 433683"/>
                <a:gd name="connsiteX73" fmla="*/ 147091 w 661439"/>
                <a:gd name="connsiteY73" fmla="*/ 175560 h 433683"/>
                <a:gd name="connsiteX74" fmla="*/ 121470 w 661439"/>
                <a:gd name="connsiteY74" fmla="*/ 149939 h 433683"/>
                <a:gd name="connsiteX75" fmla="*/ 121470 w 661439"/>
                <a:gd name="connsiteY75" fmla="*/ 28469 h 433683"/>
                <a:gd name="connsiteX76" fmla="*/ 147091 w 661439"/>
                <a:gd name="connsiteY76" fmla="*/ 2848 h 433683"/>
                <a:gd name="connsiteX77" fmla="*/ 25624 w 661439"/>
                <a:gd name="connsiteY77" fmla="*/ 0 h 433683"/>
                <a:gd name="connsiteX78" fmla="*/ 51245 w 661439"/>
                <a:gd name="connsiteY78" fmla="*/ 25621 h 433683"/>
                <a:gd name="connsiteX79" fmla="*/ 51245 w 661439"/>
                <a:gd name="connsiteY79" fmla="*/ 147091 h 433683"/>
                <a:gd name="connsiteX80" fmla="*/ 25624 w 661439"/>
                <a:gd name="connsiteY80" fmla="*/ 172715 h 433683"/>
                <a:gd name="connsiteX81" fmla="*/ 0 w 661439"/>
                <a:gd name="connsiteY81" fmla="*/ 147091 h 433683"/>
                <a:gd name="connsiteX82" fmla="*/ 0 w 661439"/>
                <a:gd name="connsiteY82" fmla="*/ 25621 h 433683"/>
                <a:gd name="connsiteX83" fmla="*/ 25624 w 661439"/>
                <a:gd name="connsiteY83" fmla="*/ 0 h 433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</a:cxnLst>
              <a:rect l="l" t="t" r="r" b="b"/>
              <a:pathLst>
                <a:path w="661439" h="433683">
                  <a:moveTo>
                    <a:pt x="635815" y="260968"/>
                  </a:moveTo>
                  <a:cubicBezTo>
                    <a:pt x="650051" y="260968"/>
                    <a:pt x="661439" y="272356"/>
                    <a:pt x="661439" y="286590"/>
                  </a:cubicBezTo>
                  <a:lnTo>
                    <a:pt x="661439" y="408059"/>
                  </a:lnTo>
                  <a:cubicBezTo>
                    <a:pt x="661439" y="422295"/>
                    <a:pt x="650051" y="433683"/>
                    <a:pt x="635815" y="433683"/>
                  </a:cubicBezTo>
                  <a:cubicBezTo>
                    <a:pt x="621582" y="433683"/>
                    <a:pt x="610194" y="422295"/>
                    <a:pt x="610194" y="408059"/>
                  </a:cubicBezTo>
                  <a:lnTo>
                    <a:pt x="610194" y="286590"/>
                  </a:lnTo>
                  <a:cubicBezTo>
                    <a:pt x="610194" y="272356"/>
                    <a:pt x="621582" y="260968"/>
                    <a:pt x="635815" y="260968"/>
                  </a:cubicBezTo>
                  <a:close/>
                  <a:moveTo>
                    <a:pt x="513401" y="260968"/>
                  </a:moveTo>
                  <a:cubicBezTo>
                    <a:pt x="527634" y="260968"/>
                    <a:pt x="539022" y="272356"/>
                    <a:pt x="539022" y="286590"/>
                  </a:cubicBezTo>
                  <a:lnTo>
                    <a:pt x="539022" y="408059"/>
                  </a:lnTo>
                  <a:cubicBezTo>
                    <a:pt x="539022" y="422295"/>
                    <a:pt x="527634" y="433683"/>
                    <a:pt x="513401" y="433683"/>
                  </a:cubicBezTo>
                  <a:cubicBezTo>
                    <a:pt x="499165" y="433683"/>
                    <a:pt x="487777" y="422295"/>
                    <a:pt x="487777" y="408059"/>
                  </a:cubicBezTo>
                  <a:lnTo>
                    <a:pt x="487777" y="286590"/>
                  </a:lnTo>
                  <a:cubicBezTo>
                    <a:pt x="487777" y="272356"/>
                    <a:pt x="499165" y="260968"/>
                    <a:pt x="513401" y="260968"/>
                  </a:cubicBezTo>
                  <a:close/>
                  <a:moveTo>
                    <a:pt x="391928" y="260968"/>
                  </a:moveTo>
                  <a:cubicBezTo>
                    <a:pt x="406164" y="260968"/>
                    <a:pt x="417549" y="272356"/>
                    <a:pt x="417549" y="286590"/>
                  </a:cubicBezTo>
                  <a:lnTo>
                    <a:pt x="417549" y="408059"/>
                  </a:lnTo>
                  <a:cubicBezTo>
                    <a:pt x="417549" y="422295"/>
                    <a:pt x="406164" y="433683"/>
                    <a:pt x="391928" y="433683"/>
                  </a:cubicBezTo>
                  <a:cubicBezTo>
                    <a:pt x="377695" y="433683"/>
                    <a:pt x="366307" y="422295"/>
                    <a:pt x="366307" y="408059"/>
                  </a:cubicBezTo>
                  <a:lnTo>
                    <a:pt x="366307" y="286590"/>
                  </a:lnTo>
                  <a:cubicBezTo>
                    <a:pt x="366307" y="272356"/>
                    <a:pt x="377695" y="260968"/>
                    <a:pt x="391928" y="260968"/>
                  </a:cubicBezTo>
                  <a:close/>
                  <a:moveTo>
                    <a:pt x="269510" y="260968"/>
                  </a:moveTo>
                  <a:cubicBezTo>
                    <a:pt x="283746" y="260968"/>
                    <a:pt x="295134" y="272356"/>
                    <a:pt x="295134" y="286590"/>
                  </a:cubicBezTo>
                  <a:lnTo>
                    <a:pt x="295134" y="408059"/>
                  </a:lnTo>
                  <a:cubicBezTo>
                    <a:pt x="295134" y="422295"/>
                    <a:pt x="283746" y="433683"/>
                    <a:pt x="269510" y="433683"/>
                  </a:cubicBezTo>
                  <a:cubicBezTo>
                    <a:pt x="255277" y="433683"/>
                    <a:pt x="243889" y="422295"/>
                    <a:pt x="243889" y="408059"/>
                  </a:cubicBezTo>
                  <a:lnTo>
                    <a:pt x="243889" y="286590"/>
                  </a:lnTo>
                  <a:cubicBezTo>
                    <a:pt x="243889" y="272356"/>
                    <a:pt x="255277" y="260968"/>
                    <a:pt x="269510" y="260968"/>
                  </a:cubicBezTo>
                  <a:close/>
                  <a:moveTo>
                    <a:pt x="147091" y="260968"/>
                  </a:moveTo>
                  <a:cubicBezTo>
                    <a:pt x="161327" y="260968"/>
                    <a:pt x="172715" y="272356"/>
                    <a:pt x="172715" y="286590"/>
                  </a:cubicBezTo>
                  <a:lnTo>
                    <a:pt x="172715" y="408059"/>
                  </a:lnTo>
                  <a:cubicBezTo>
                    <a:pt x="173662" y="422295"/>
                    <a:pt x="161327" y="433683"/>
                    <a:pt x="147091" y="433683"/>
                  </a:cubicBezTo>
                  <a:cubicBezTo>
                    <a:pt x="132858" y="433683"/>
                    <a:pt x="121470" y="422295"/>
                    <a:pt x="121470" y="408059"/>
                  </a:cubicBezTo>
                  <a:lnTo>
                    <a:pt x="121470" y="286590"/>
                  </a:lnTo>
                  <a:cubicBezTo>
                    <a:pt x="121470" y="272356"/>
                    <a:pt x="132858" y="260968"/>
                    <a:pt x="147091" y="260968"/>
                  </a:cubicBezTo>
                  <a:close/>
                  <a:moveTo>
                    <a:pt x="25624" y="260968"/>
                  </a:moveTo>
                  <a:cubicBezTo>
                    <a:pt x="39857" y="260968"/>
                    <a:pt x="51245" y="272356"/>
                    <a:pt x="51245" y="286590"/>
                  </a:cubicBezTo>
                  <a:lnTo>
                    <a:pt x="51245" y="408059"/>
                  </a:lnTo>
                  <a:cubicBezTo>
                    <a:pt x="51245" y="422295"/>
                    <a:pt x="39857" y="433683"/>
                    <a:pt x="25624" y="433683"/>
                  </a:cubicBezTo>
                  <a:cubicBezTo>
                    <a:pt x="11388" y="433683"/>
                    <a:pt x="0" y="422295"/>
                    <a:pt x="0" y="408059"/>
                  </a:cubicBezTo>
                  <a:lnTo>
                    <a:pt x="0" y="286590"/>
                  </a:lnTo>
                  <a:cubicBezTo>
                    <a:pt x="0" y="272356"/>
                    <a:pt x="11388" y="260968"/>
                    <a:pt x="25624" y="260968"/>
                  </a:cubicBezTo>
                  <a:close/>
                  <a:moveTo>
                    <a:pt x="635815" y="2848"/>
                  </a:moveTo>
                  <a:cubicBezTo>
                    <a:pt x="650051" y="2848"/>
                    <a:pt x="661439" y="14236"/>
                    <a:pt x="661439" y="28469"/>
                  </a:cubicBezTo>
                  <a:lnTo>
                    <a:pt x="661439" y="149939"/>
                  </a:lnTo>
                  <a:cubicBezTo>
                    <a:pt x="661439" y="164175"/>
                    <a:pt x="650051" y="175560"/>
                    <a:pt x="635815" y="175560"/>
                  </a:cubicBezTo>
                  <a:cubicBezTo>
                    <a:pt x="621582" y="175560"/>
                    <a:pt x="610194" y="164175"/>
                    <a:pt x="610194" y="149939"/>
                  </a:cubicBezTo>
                  <a:lnTo>
                    <a:pt x="610194" y="28469"/>
                  </a:lnTo>
                  <a:cubicBezTo>
                    <a:pt x="610194" y="14236"/>
                    <a:pt x="621582" y="2848"/>
                    <a:pt x="635815" y="2848"/>
                  </a:cubicBezTo>
                  <a:close/>
                  <a:moveTo>
                    <a:pt x="513401" y="2848"/>
                  </a:moveTo>
                  <a:cubicBezTo>
                    <a:pt x="527634" y="2848"/>
                    <a:pt x="539022" y="14236"/>
                    <a:pt x="539022" y="28469"/>
                  </a:cubicBezTo>
                  <a:lnTo>
                    <a:pt x="539022" y="149939"/>
                  </a:lnTo>
                  <a:cubicBezTo>
                    <a:pt x="539022" y="164175"/>
                    <a:pt x="527634" y="175560"/>
                    <a:pt x="513401" y="175560"/>
                  </a:cubicBezTo>
                  <a:cubicBezTo>
                    <a:pt x="499165" y="175560"/>
                    <a:pt x="487777" y="164175"/>
                    <a:pt x="487777" y="149939"/>
                  </a:cubicBezTo>
                  <a:lnTo>
                    <a:pt x="487777" y="28469"/>
                  </a:lnTo>
                  <a:cubicBezTo>
                    <a:pt x="487777" y="14236"/>
                    <a:pt x="499165" y="2848"/>
                    <a:pt x="513401" y="2848"/>
                  </a:cubicBezTo>
                  <a:close/>
                  <a:moveTo>
                    <a:pt x="391928" y="2848"/>
                  </a:moveTo>
                  <a:cubicBezTo>
                    <a:pt x="406164" y="2848"/>
                    <a:pt x="417549" y="14236"/>
                    <a:pt x="417549" y="28469"/>
                  </a:cubicBezTo>
                  <a:lnTo>
                    <a:pt x="417549" y="149939"/>
                  </a:lnTo>
                  <a:cubicBezTo>
                    <a:pt x="417549" y="164175"/>
                    <a:pt x="406164" y="175560"/>
                    <a:pt x="391928" y="175560"/>
                  </a:cubicBezTo>
                  <a:cubicBezTo>
                    <a:pt x="377695" y="175560"/>
                    <a:pt x="366307" y="164175"/>
                    <a:pt x="366307" y="149939"/>
                  </a:cubicBezTo>
                  <a:lnTo>
                    <a:pt x="366307" y="28469"/>
                  </a:lnTo>
                  <a:cubicBezTo>
                    <a:pt x="366307" y="14236"/>
                    <a:pt x="377695" y="2848"/>
                    <a:pt x="391928" y="2848"/>
                  </a:cubicBezTo>
                  <a:close/>
                  <a:moveTo>
                    <a:pt x="269510" y="2848"/>
                  </a:moveTo>
                  <a:cubicBezTo>
                    <a:pt x="283746" y="2848"/>
                    <a:pt x="295134" y="14236"/>
                    <a:pt x="295134" y="28469"/>
                  </a:cubicBezTo>
                  <a:lnTo>
                    <a:pt x="295134" y="149939"/>
                  </a:lnTo>
                  <a:cubicBezTo>
                    <a:pt x="295134" y="164175"/>
                    <a:pt x="283746" y="175560"/>
                    <a:pt x="269510" y="175560"/>
                  </a:cubicBezTo>
                  <a:cubicBezTo>
                    <a:pt x="255277" y="175560"/>
                    <a:pt x="243889" y="164175"/>
                    <a:pt x="243889" y="149939"/>
                  </a:cubicBezTo>
                  <a:lnTo>
                    <a:pt x="243889" y="28469"/>
                  </a:lnTo>
                  <a:cubicBezTo>
                    <a:pt x="243889" y="14236"/>
                    <a:pt x="255277" y="2848"/>
                    <a:pt x="269510" y="2848"/>
                  </a:cubicBezTo>
                  <a:close/>
                  <a:moveTo>
                    <a:pt x="147091" y="2848"/>
                  </a:moveTo>
                  <a:cubicBezTo>
                    <a:pt x="161327" y="2848"/>
                    <a:pt x="172715" y="14236"/>
                    <a:pt x="172715" y="28469"/>
                  </a:cubicBezTo>
                  <a:lnTo>
                    <a:pt x="172715" y="149939"/>
                  </a:lnTo>
                  <a:cubicBezTo>
                    <a:pt x="173662" y="164175"/>
                    <a:pt x="161327" y="175560"/>
                    <a:pt x="147091" y="175560"/>
                  </a:cubicBezTo>
                  <a:cubicBezTo>
                    <a:pt x="132858" y="175560"/>
                    <a:pt x="121470" y="164175"/>
                    <a:pt x="121470" y="149939"/>
                  </a:cubicBezTo>
                  <a:lnTo>
                    <a:pt x="121470" y="28469"/>
                  </a:lnTo>
                  <a:cubicBezTo>
                    <a:pt x="121470" y="14236"/>
                    <a:pt x="132858" y="2848"/>
                    <a:pt x="147091" y="2848"/>
                  </a:cubicBezTo>
                  <a:close/>
                  <a:moveTo>
                    <a:pt x="25624" y="0"/>
                  </a:moveTo>
                  <a:cubicBezTo>
                    <a:pt x="39857" y="0"/>
                    <a:pt x="51245" y="11388"/>
                    <a:pt x="51245" y="25621"/>
                  </a:cubicBezTo>
                  <a:lnTo>
                    <a:pt x="51245" y="147091"/>
                  </a:lnTo>
                  <a:cubicBezTo>
                    <a:pt x="51245" y="160377"/>
                    <a:pt x="39857" y="172715"/>
                    <a:pt x="25624" y="172715"/>
                  </a:cubicBezTo>
                  <a:cubicBezTo>
                    <a:pt x="11388" y="172715"/>
                    <a:pt x="0" y="161327"/>
                    <a:pt x="0" y="147091"/>
                  </a:cubicBezTo>
                  <a:lnTo>
                    <a:pt x="0" y="25621"/>
                  </a:lnTo>
                  <a:cubicBezTo>
                    <a:pt x="0" y="11388"/>
                    <a:pt x="11388" y="0"/>
                    <a:pt x="25624" y="0"/>
                  </a:cubicBezTo>
                  <a:close/>
                </a:path>
              </a:pathLst>
            </a:custGeom>
            <a:solidFill>
              <a:schemeClr val="accent3"/>
            </a:solidFill>
            <a:ln w="380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18" name="Graphic 56">
              <a:extLst>
                <a:ext uri="{FF2B5EF4-FFF2-40B4-BE49-F238E27FC236}">
                  <a16:creationId xmlns:a16="http://schemas.microsoft.com/office/drawing/2014/main" id="{987E6259-BD90-414A-9B0E-DEF866B2FB8B}"/>
                </a:ext>
              </a:extLst>
            </p:cNvPr>
            <p:cNvSpPr/>
            <p:nvPr/>
          </p:nvSpPr>
          <p:spPr>
            <a:xfrm>
              <a:off x="1572278" y="3472298"/>
              <a:ext cx="580065" cy="752214"/>
            </a:xfrm>
            <a:custGeom>
              <a:avLst/>
              <a:gdLst>
                <a:gd name="connsiteX0" fmla="*/ 632709 w 629878"/>
                <a:gd name="connsiteY0" fmla="*/ 150360 h 816810"/>
                <a:gd name="connsiteX1" fmla="*/ 604670 w 629878"/>
                <a:gd name="connsiteY1" fmla="*/ 57707 h 816810"/>
                <a:gd name="connsiteX2" fmla="*/ 501044 w 629878"/>
                <a:gd name="connsiteY2" fmla="*/ 409 h 816810"/>
                <a:gd name="connsiteX3" fmla="*/ 396607 w 629878"/>
                <a:gd name="connsiteY3" fmla="*/ 19915 h 816810"/>
                <a:gd name="connsiteX4" fmla="*/ 316957 w 629878"/>
                <a:gd name="connsiteY4" fmla="*/ 31293 h 816810"/>
                <a:gd name="connsiteX5" fmla="*/ 237308 w 629878"/>
                <a:gd name="connsiteY5" fmla="*/ 19915 h 816810"/>
                <a:gd name="connsiteX6" fmla="*/ 132870 w 629878"/>
                <a:gd name="connsiteY6" fmla="*/ 409 h 816810"/>
                <a:gd name="connsiteX7" fmla="*/ 29245 w 629878"/>
                <a:gd name="connsiteY7" fmla="*/ 57707 h 816810"/>
                <a:gd name="connsiteX8" fmla="*/ 799 w 629878"/>
                <a:gd name="connsiteY8" fmla="*/ 150360 h 816810"/>
                <a:gd name="connsiteX9" fmla="*/ 13397 w 629878"/>
                <a:gd name="connsiteY9" fmla="*/ 252766 h 816810"/>
                <a:gd name="connsiteX10" fmla="*/ 18680 w 629878"/>
                <a:gd name="connsiteY10" fmla="*/ 270647 h 816810"/>
                <a:gd name="connsiteX11" fmla="*/ 66225 w 629878"/>
                <a:gd name="connsiteY11" fmla="*/ 386463 h 816810"/>
                <a:gd name="connsiteX12" fmla="*/ 80042 w 629878"/>
                <a:gd name="connsiteY12" fmla="*/ 503092 h 816810"/>
                <a:gd name="connsiteX13" fmla="*/ 94265 w 629878"/>
                <a:gd name="connsiteY13" fmla="*/ 640446 h 816810"/>
                <a:gd name="connsiteX14" fmla="*/ 136934 w 629878"/>
                <a:gd name="connsiteY14" fmla="*/ 772518 h 816810"/>
                <a:gd name="connsiteX15" fmla="*/ 182854 w 629878"/>
                <a:gd name="connsiteY15" fmla="*/ 817625 h 816810"/>
                <a:gd name="connsiteX16" fmla="*/ 191795 w 629878"/>
                <a:gd name="connsiteY16" fmla="*/ 817625 h 816810"/>
                <a:gd name="connsiteX17" fmla="*/ 218615 w 629878"/>
                <a:gd name="connsiteY17" fmla="*/ 768454 h 816810"/>
                <a:gd name="connsiteX18" fmla="*/ 228774 w 629878"/>
                <a:gd name="connsiteY18" fmla="*/ 670112 h 816810"/>
                <a:gd name="connsiteX19" fmla="*/ 240966 w 629878"/>
                <a:gd name="connsiteY19" fmla="*/ 564861 h 816810"/>
                <a:gd name="connsiteX20" fmla="*/ 282822 w 629878"/>
                <a:gd name="connsiteY20" fmla="*/ 494965 h 816810"/>
                <a:gd name="connsiteX21" fmla="*/ 316957 w 629878"/>
                <a:gd name="connsiteY21" fmla="*/ 488056 h 816810"/>
                <a:gd name="connsiteX22" fmla="*/ 351093 w 629878"/>
                <a:gd name="connsiteY22" fmla="*/ 494965 h 816810"/>
                <a:gd name="connsiteX23" fmla="*/ 392949 w 629878"/>
                <a:gd name="connsiteY23" fmla="*/ 564861 h 816810"/>
                <a:gd name="connsiteX24" fmla="*/ 405140 w 629878"/>
                <a:gd name="connsiteY24" fmla="*/ 670112 h 816810"/>
                <a:gd name="connsiteX25" fmla="*/ 415300 w 629878"/>
                <a:gd name="connsiteY25" fmla="*/ 768454 h 816810"/>
                <a:gd name="connsiteX26" fmla="*/ 442120 w 629878"/>
                <a:gd name="connsiteY26" fmla="*/ 817625 h 816810"/>
                <a:gd name="connsiteX27" fmla="*/ 451061 w 629878"/>
                <a:gd name="connsiteY27" fmla="*/ 817625 h 816810"/>
                <a:gd name="connsiteX28" fmla="*/ 496981 w 629878"/>
                <a:gd name="connsiteY28" fmla="*/ 772518 h 816810"/>
                <a:gd name="connsiteX29" fmla="*/ 539650 w 629878"/>
                <a:gd name="connsiteY29" fmla="*/ 640446 h 816810"/>
                <a:gd name="connsiteX30" fmla="*/ 553873 w 629878"/>
                <a:gd name="connsiteY30" fmla="*/ 503092 h 816810"/>
                <a:gd name="connsiteX31" fmla="*/ 567690 w 629878"/>
                <a:gd name="connsiteY31" fmla="*/ 386463 h 816810"/>
                <a:gd name="connsiteX32" fmla="*/ 615235 w 629878"/>
                <a:gd name="connsiteY32" fmla="*/ 270647 h 816810"/>
                <a:gd name="connsiteX33" fmla="*/ 620518 w 629878"/>
                <a:gd name="connsiteY33" fmla="*/ 252766 h 816810"/>
                <a:gd name="connsiteX34" fmla="*/ 632709 w 629878"/>
                <a:gd name="connsiteY34" fmla="*/ 150360 h 816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29878" h="816810">
                  <a:moveTo>
                    <a:pt x="632709" y="150360"/>
                  </a:moveTo>
                  <a:cubicBezTo>
                    <a:pt x="630271" y="117444"/>
                    <a:pt x="623363" y="84934"/>
                    <a:pt x="604670" y="57707"/>
                  </a:cubicBezTo>
                  <a:cubicBezTo>
                    <a:pt x="579881" y="21540"/>
                    <a:pt x="541682" y="3660"/>
                    <a:pt x="501044" y="409"/>
                  </a:cubicBezTo>
                  <a:cubicBezTo>
                    <a:pt x="463252" y="-2436"/>
                    <a:pt x="431961" y="10162"/>
                    <a:pt x="396607" y="19915"/>
                  </a:cubicBezTo>
                  <a:cubicBezTo>
                    <a:pt x="370599" y="27229"/>
                    <a:pt x="343778" y="30887"/>
                    <a:pt x="316957" y="31293"/>
                  </a:cubicBezTo>
                  <a:cubicBezTo>
                    <a:pt x="290137" y="30887"/>
                    <a:pt x="263316" y="27229"/>
                    <a:pt x="237308" y="19915"/>
                  </a:cubicBezTo>
                  <a:cubicBezTo>
                    <a:pt x="201954" y="10162"/>
                    <a:pt x="170663" y="-2436"/>
                    <a:pt x="132870" y="409"/>
                  </a:cubicBezTo>
                  <a:cubicBezTo>
                    <a:pt x="92233" y="3660"/>
                    <a:pt x="54034" y="21134"/>
                    <a:pt x="29245" y="57707"/>
                  </a:cubicBezTo>
                  <a:cubicBezTo>
                    <a:pt x="10146" y="84934"/>
                    <a:pt x="3237" y="117444"/>
                    <a:pt x="799" y="150360"/>
                  </a:cubicBezTo>
                  <a:cubicBezTo>
                    <a:pt x="-2045" y="186121"/>
                    <a:pt x="2831" y="218631"/>
                    <a:pt x="13397" y="252766"/>
                  </a:cubicBezTo>
                  <a:cubicBezTo>
                    <a:pt x="13397" y="252766"/>
                    <a:pt x="18680" y="270647"/>
                    <a:pt x="18680" y="270647"/>
                  </a:cubicBezTo>
                  <a:cubicBezTo>
                    <a:pt x="32496" y="309659"/>
                    <a:pt x="53221" y="347451"/>
                    <a:pt x="66225" y="386463"/>
                  </a:cubicBezTo>
                  <a:cubicBezTo>
                    <a:pt x="78823" y="424256"/>
                    <a:pt x="78416" y="463268"/>
                    <a:pt x="80042" y="503092"/>
                  </a:cubicBezTo>
                  <a:cubicBezTo>
                    <a:pt x="82074" y="549012"/>
                    <a:pt x="84512" y="595339"/>
                    <a:pt x="94265" y="640446"/>
                  </a:cubicBezTo>
                  <a:cubicBezTo>
                    <a:pt x="104018" y="685960"/>
                    <a:pt x="118241" y="730255"/>
                    <a:pt x="136934" y="772518"/>
                  </a:cubicBezTo>
                  <a:cubicBezTo>
                    <a:pt x="145062" y="790804"/>
                    <a:pt x="159691" y="817625"/>
                    <a:pt x="182854" y="817625"/>
                  </a:cubicBezTo>
                  <a:cubicBezTo>
                    <a:pt x="182854" y="817625"/>
                    <a:pt x="191795" y="817625"/>
                    <a:pt x="191795" y="817625"/>
                  </a:cubicBezTo>
                  <a:cubicBezTo>
                    <a:pt x="205611" y="817625"/>
                    <a:pt x="215771" y="778613"/>
                    <a:pt x="218615" y="768454"/>
                  </a:cubicBezTo>
                  <a:cubicBezTo>
                    <a:pt x="227149" y="736757"/>
                    <a:pt x="225930" y="702621"/>
                    <a:pt x="228774" y="670112"/>
                  </a:cubicBezTo>
                  <a:cubicBezTo>
                    <a:pt x="231619" y="634757"/>
                    <a:pt x="234870" y="599809"/>
                    <a:pt x="240966" y="564861"/>
                  </a:cubicBezTo>
                  <a:cubicBezTo>
                    <a:pt x="245436" y="538447"/>
                    <a:pt x="258846" y="509594"/>
                    <a:pt x="282822" y="494965"/>
                  </a:cubicBezTo>
                  <a:cubicBezTo>
                    <a:pt x="292981" y="488869"/>
                    <a:pt x="305173" y="486837"/>
                    <a:pt x="316957" y="488056"/>
                  </a:cubicBezTo>
                  <a:cubicBezTo>
                    <a:pt x="329149" y="486837"/>
                    <a:pt x="341340" y="488869"/>
                    <a:pt x="351093" y="494965"/>
                  </a:cubicBezTo>
                  <a:cubicBezTo>
                    <a:pt x="375069" y="509594"/>
                    <a:pt x="388479" y="538853"/>
                    <a:pt x="392949" y="564861"/>
                  </a:cubicBezTo>
                  <a:cubicBezTo>
                    <a:pt x="398638" y="599809"/>
                    <a:pt x="401889" y="635163"/>
                    <a:pt x="405140" y="670112"/>
                  </a:cubicBezTo>
                  <a:cubicBezTo>
                    <a:pt x="407985" y="702621"/>
                    <a:pt x="406766" y="736757"/>
                    <a:pt x="415300" y="768454"/>
                  </a:cubicBezTo>
                  <a:cubicBezTo>
                    <a:pt x="418144" y="778613"/>
                    <a:pt x="427897" y="817625"/>
                    <a:pt x="442120" y="817625"/>
                  </a:cubicBezTo>
                  <a:cubicBezTo>
                    <a:pt x="442120" y="817625"/>
                    <a:pt x="451061" y="817625"/>
                    <a:pt x="451061" y="817625"/>
                  </a:cubicBezTo>
                  <a:cubicBezTo>
                    <a:pt x="474224" y="817625"/>
                    <a:pt x="488853" y="790398"/>
                    <a:pt x="496981" y="772518"/>
                  </a:cubicBezTo>
                  <a:cubicBezTo>
                    <a:pt x="516080" y="730255"/>
                    <a:pt x="529897" y="685554"/>
                    <a:pt x="539650" y="640446"/>
                  </a:cubicBezTo>
                  <a:cubicBezTo>
                    <a:pt x="549403" y="595745"/>
                    <a:pt x="551841" y="549012"/>
                    <a:pt x="553873" y="503092"/>
                  </a:cubicBezTo>
                  <a:cubicBezTo>
                    <a:pt x="555498" y="463268"/>
                    <a:pt x="555092" y="424256"/>
                    <a:pt x="567690" y="386463"/>
                  </a:cubicBezTo>
                  <a:cubicBezTo>
                    <a:pt x="580694" y="347045"/>
                    <a:pt x="601825" y="309252"/>
                    <a:pt x="615235" y="270647"/>
                  </a:cubicBezTo>
                  <a:cubicBezTo>
                    <a:pt x="615235" y="270647"/>
                    <a:pt x="620518" y="252766"/>
                    <a:pt x="620518" y="252766"/>
                  </a:cubicBezTo>
                  <a:cubicBezTo>
                    <a:pt x="630271" y="219037"/>
                    <a:pt x="635554" y="186121"/>
                    <a:pt x="632709" y="150360"/>
                  </a:cubicBezTo>
                  <a:close/>
                </a:path>
              </a:pathLst>
            </a:custGeom>
            <a:solidFill>
              <a:schemeClr val="bg1"/>
            </a:solidFill>
            <a:ln w="40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9" name="Rectangle: Rounded Corners 29">
              <a:extLst>
                <a:ext uri="{FF2B5EF4-FFF2-40B4-BE49-F238E27FC236}">
                  <a16:creationId xmlns:a16="http://schemas.microsoft.com/office/drawing/2014/main" id="{EF176814-8C91-4C75-84B6-E7F161431BC3}"/>
                </a:ext>
              </a:extLst>
            </p:cNvPr>
            <p:cNvSpPr/>
            <p:nvPr/>
          </p:nvSpPr>
          <p:spPr>
            <a:xfrm>
              <a:off x="1061298" y="2538415"/>
              <a:ext cx="1584796" cy="153292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0" name="Group 4">
            <a:extLst>
              <a:ext uri="{FF2B5EF4-FFF2-40B4-BE49-F238E27FC236}">
                <a16:creationId xmlns:a16="http://schemas.microsoft.com/office/drawing/2014/main" id="{E8492C87-64A8-491A-92E7-1C201EE744AC}"/>
              </a:ext>
            </a:extLst>
          </p:cNvPr>
          <p:cNvGrpSpPr/>
          <p:nvPr/>
        </p:nvGrpSpPr>
        <p:grpSpPr>
          <a:xfrm rot="15145723" flipH="1" flipV="1">
            <a:off x="1790498" y="3646794"/>
            <a:ext cx="3688564" cy="1204893"/>
            <a:chOff x="5005473" y="4141321"/>
            <a:chExt cx="6805425" cy="2223034"/>
          </a:xfrm>
        </p:grpSpPr>
        <p:grpSp>
          <p:nvGrpSpPr>
            <p:cNvPr id="1121" name="Group 5">
              <a:extLst>
                <a:ext uri="{FF2B5EF4-FFF2-40B4-BE49-F238E27FC236}">
                  <a16:creationId xmlns:a16="http://schemas.microsoft.com/office/drawing/2014/main" id="{3677C7AE-CC9C-4F09-B24E-31D7661E6E99}"/>
                </a:ext>
              </a:extLst>
            </p:cNvPr>
            <p:cNvGrpSpPr/>
            <p:nvPr/>
          </p:nvGrpSpPr>
          <p:grpSpPr>
            <a:xfrm>
              <a:off x="5090052" y="5237879"/>
              <a:ext cx="6720846" cy="1126476"/>
              <a:chOff x="3613677" y="4201880"/>
              <a:chExt cx="6720846" cy="1126476"/>
            </a:xfrm>
          </p:grpSpPr>
          <p:sp>
            <p:nvSpPr>
              <p:cNvPr id="1123" name="Freeform: Shape 7">
                <a:extLst>
                  <a:ext uri="{FF2B5EF4-FFF2-40B4-BE49-F238E27FC236}">
                    <a16:creationId xmlns:a16="http://schemas.microsoft.com/office/drawing/2014/main" id="{560C1CEF-F81D-4655-AA2C-1FE9EB5F9E01}"/>
                  </a:ext>
                </a:extLst>
              </p:cNvPr>
              <p:cNvSpPr/>
              <p:nvPr/>
            </p:nvSpPr>
            <p:spPr>
              <a:xfrm>
                <a:off x="3731164" y="4201880"/>
                <a:ext cx="1499709" cy="941610"/>
              </a:xfrm>
              <a:custGeom>
                <a:avLst/>
                <a:gdLst>
                  <a:gd name="connsiteX0" fmla="*/ 107118 w 1499709"/>
                  <a:gd name="connsiteY0" fmla="*/ 0 h 941610"/>
                  <a:gd name="connsiteX1" fmla="*/ 205763 w 1499709"/>
                  <a:gd name="connsiteY1" fmla="*/ 65599 h 941610"/>
                  <a:gd name="connsiteX2" fmla="*/ 214239 w 1499709"/>
                  <a:gd name="connsiteY2" fmla="*/ 107112 h 941610"/>
                  <a:gd name="connsiteX3" fmla="*/ 222715 w 1499709"/>
                  <a:gd name="connsiteY3" fmla="*/ 65599 h 941610"/>
                  <a:gd name="connsiteX4" fmla="*/ 321356 w 1499709"/>
                  <a:gd name="connsiteY4" fmla="*/ 0 h 941610"/>
                  <a:gd name="connsiteX5" fmla="*/ 420001 w 1499709"/>
                  <a:gd name="connsiteY5" fmla="*/ 65599 h 941610"/>
                  <a:gd name="connsiteX6" fmla="*/ 428477 w 1499709"/>
                  <a:gd name="connsiteY6" fmla="*/ 107112 h 941610"/>
                  <a:gd name="connsiteX7" fmla="*/ 436953 w 1499709"/>
                  <a:gd name="connsiteY7" fmla="*/ 65599 h 941610"/>
                  <a:gd name="connsiteX8" fmla="*/ 535594 w 1499709"/>
                  <a:gd name="connsiteY8" fmla="*/ 0 h 941610"/>
                  <a:gd name="connsiteX9" fmla="*/ 634239 w 1499709"/>
                  <a:gd name="connsiteY9" fmla="*/ 65599 h 941610"/>
                  <a:gd name="connsiteX10" fmla="*/ 642715 w 1499709"/>
                  <a:gd name="connsiteY10" fmla="*/ 107113 h 941610"/>
                  <a:gd name="connsiteX11" fmla="*/ 651190 w 1499709"/>
                  <a:gd name="connsiteY11" fmla="*/ 65599 h 941610"/>
                  <a:gd name="connsiteX12" fmla="*/ 749832 w 1499709"/>
                  <a:gd name="connsiteY12" fmla="*/ 0 h 941610"/>
                  <a:gd name="connsiteX13" fmla="*/ 848477 w 1499709"/>
                  <a:gd name="connsiteY13" fmla="*/ 65599 h 941610"/>
                  <a:gd name="connsiteX14" fmla="*/ 856953 w 1499709"/>
                  <a:gd name="connsiteY14" fmla="*/ 107113 h 941610"/>
                  <a:gd name="connsiteX15" fmla="*/ 865428 w 1499709"/>
                  <a:gd name="connsiteY15" fmla="*/ 65599 h 941610"/>
                  <a:gd name="connsiteX16" fmla="*/ 964070 w 1499709"/>
                  <a:gd name="connsiteY16" fmla="*/ 0 h 941610"/>
                  <a:gd name="connsiteX17" fmla="*/ 1062715 w 1499709"/>
                  <a:gd name="connsiteY17" fmla="*/ 65599 h 941610"/>
                  <a:gd name="connsiteX18" fmla="*/ 1071191 w 1499709"/>
                  <a:gd name="connsiteY18" fmla="*/ 107113 h 941610"/>
                  <a:gd name="connsiteX19" fmla="*/ 1079666 w 1499709"/>
                  <a:gd name="connsiteY19" fmla="*/ 65599 h 941610"/>
                  <a:gd name="connsiteX20" fmla="*/ 1178308 w 1499709"/>
                  <a:gd name="connsiteY20" fmla="*/ 0 h 941610"/>
                  <a:gd name="connsiteX21" fmla="*/ 1276953 w 1499709"/>
                  <a:gd name="connsiteY21" fmla="*/ 65599 h 941610"/>
                  <a:gd name="connsiteX22" fmla="*/ 1285428 w 1499709"/>
                  <a:gd name="connsiteY22" fmla="*/ 107106 h 941610"/>
                  <a:gd name="connsiteX23" fmla="*/ 1293902 w 1499709"/>
                  <a:gd name="connsiteY23" fmla="*/ 65599 h 941610"/>
                  <a:gd name="connsiteX24" fmla="*/ 1392543 w 1499709"/>
                  <a:gd name="connsiteY24" fmla="*/ 0 h 941610"/>
                  <a:gd name="connsiteX25" fmla="*/ 1499665 w 1499709"/>
                  <a:gd name="connsiteY25" fmla="*/ 107118 h 941610"/>
                  <a:gd name="connsiteX26" fmla="*/ 1499665 w 1499709"/>
                  <a:gd name="connsiteY26" fmla="*/ 834492 h 941610"/>
                  <a:gd name="connsiteX27" fmla="*/ 1394273 w 1499709"/>
                  <a:gd name="connsiteY27" fmla="*/ 941610 h 941610"/>
                  <a:gd name="connsiteX28" fmla="*/ 1293929 w 1499709"/>
                  <a:gd name="connsiteY28" fmla="*/ 876011 h 941610"/>
                  <a:gd name="connsiteX29" fmla="*/ 1285428 w 1499709"/>
                  <a:gd name="connsiteY29" fmla="*/ 834505 h 941610"/>
                  <a:gd name="connsiteX30" fmla="*/ 1277951 w 1499709"/>
                  <a:gd name="connsiteY30" fmla="*/ 876011 h 941610"/>
                  <a:gd name="connsiteX31" fmla="*/ 1180037 w 1499709"/>
                  <a:gd name="connsiteY31" fmla="*/ 941610 h 941610"/>
                  <a:gd name="connsiteX32" fmla="*/ 1079693 w 1499709"/>
                  <a:gd name="connsiteY32" fmla="*/ 876011 h 941610"/>
                  <a:gd name="connsiteX33" fmla="*/ 1071191 w 1499709"/>
                  <a:gd name="connsiteY33" fmla="*/ 834497 h 941610"/>
                  <a:gd name="connsiteX34" fmla="*/ 1063713 w 1499709"/>
                  <a:gd name="connsiteY34" fmla="*/ 876011 h 941610"/>
                  <a:gd name="connsiteX35" fmla="*/ 965799 w 1499709"/>
                  <a:gd name="connsiteY35" fmla="*/ 941610 h 941610"/>
                  <a:gd name="connsiteX36" fmla="*/ 865455 w 1499709"/>
                  <a:gd name="connsiteY36" fmla="*/ 876011 h 941610"/>
                  <a:gd name="connsiteX37" fmla="*/ 856953 w 1499709"/>
                  <a:gd name="connsiteY37" fmla="*/ 834497 h 941610"/>
                  <a:gd name="connsiteX38" fmla="*/ 849475 w 1499709"/>
                  <a:gd name="connsiteY38" fmla="*/ 876011 h 941610"/>
                  <a:gd name="connsiteX39" fmla="*/ 751561 w 1499709"/>
                  <a:gd name="connsiteY39" fmla="*/ 941610 h 941610"/>
                  <a:gd name="connsiteX40" fmla="*/ 651217 w 1499709"/>
                  <a:gd name="connsiteY40" fmla="*/ 876011 h 941610"/>
                  <a:gd name="connsiteX41" fmla="*/ 642715 w 1499709"/>
                  <a:gd name="connsiteY41" fmla="*/ 834497 h 941610"/>
                  <a:gd name="connsiteX42" fmla="*/ 635237 w 1499709"/>
                  <a:gd name="connsiteY42" fmla="*/ 876011 h 941610"/>
                  <a:gd name="connsiteX43" fmla="*/ 537323 w 1499709"/>
                  <a:gd name="connsiteY43" fmla="*/ 941610 h 941610"/>
                  <a:gd name="connsiteX44" fmla="*/ 436980 w 1499709"/>
                  <a:gd name="connsiteY44" fmla="*/ 876011 h 941610"/>
                  <a:gd name="connsiteX45" fmla="*/ 428477 w 1499709"/>
                  <a:gd name="connsiteY45" fmla="*/ 834498 h 941610"/>
                  <a:gd name="connsiteX46" fmla="*/ 420999 w 1499709"/>
                  <a:gd name="connsiteY46" fmla="*/ 876011 h 941610"/>
                  <a:gd name="connsiteX47" fmla="*/ 323085 w 1499709"/>
                  <a:gd name="connsiteY47" fmla="*/ 941610 h 941610"/>
                  <a:gd name="connsiteX48" fmla="*/ 222742 w 1499709"/>
                  <a:gd name="connsiteY48" fmla="*/ 876011 h 941610"/>
                  <a:gd name="connsiteX49" fmla="*/ 214239 w 1499709"/>
                  <a:gd name="connsiteY49" fmla="*/ 834498 h 941610"/>
                  <a:gd name="connsiteX50" fmla="*/ 206761 w 1499709"/>
                  <a:gd name="connsiteY50" fmla="*/ 876011 h 941610"/>
                  <a:gd name="connsiteX51" fmla="*/ 108847 w 1499709"/>
                  <a:gd name="connsiteY51" fmla="*/ 941610 h 941610"/>
                  <a:gd name="connsiteX52" fmla="*/ 0 w 1499709"/>
                  <a:gd name="connsiteY52" fmla="*/ 834492 h 941610"/>
                  <a:gd name="connsiteX53" fmla="*/ 0 w 1499709"/>
                  <a:gd name="connsiteY53" fmla="*/ 107118 h 941610"/>
                  <a:gd name="connsiteX54" fmla="*/ 107118 w 1499709"/>
                  <a:gd name="connsiteY54" fmla="*/ 0 h 94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499709" h="941610">
                    <a:moveTo>
                      <a:pt x="107118" y="0"/>
                    </a:moveTo>
                    <a:cubicBezTo>
                      <a:pt x="151177" y="0"/>
                      <a:pt x="189404" y="27212"/>
                      <a:pt x="205763" y="65599"/>
                    </a:cubicBezTo>
                    <a:lnTo>
                      <a:pt x="214239" y="107112"/>
                    </a:lnTo>
                    <a:lnTo>
                      <a:pt x="222715" y="65599"/>
                    </a:lnTo>
                    <a:cubicBezTo>
                      <a:pt x="239074" y="27212"/>
                      <a:pt x="277300" y="0"/>
                      <a:pt x="321356" y="0"/>
                    </a:cubicBezTo>
                    <a:cubicBezTo>
                      <a:pt x="365415" y="0"/>
                      <a:pt x="403642" y="27212"/>
                      <a:pt x="420001" y="65599"/>
                    </a:cubicBezTo>
                    <a:lnTo>
                      <a:pt x="428477" y="107112"/>
                    </a:lnTo>
                    <a:lnTo>
                      <a:pt x="436953" y="65599"/>
                    </a:lnTo>
                    <a:cubicBezTo>
                      <a:pt x="453312" y="27212"/>
                      <a:pt x="491538" y="0"/>
                      <a:pt x="535594" y="0"/>
                    </a:cubicBezTo>
                    <a:cubicBezTo>
                      <a:pt x="579653" y="0"/>
                      <a:pt x="617879" y="27212"/>
                      <a:pt x="634239" y="65599"/>
                    </a:cubicBezTo>
                    <a:lnTo>
                      <a:pt x="642715" y="107113"/>
                    </a:lnTo>
                    <a:lnTo>
                      <a:pt x="651190" y="65599"/>
                    </a:lnTo>
                    <a:cubicBezTo>
                      <a:pt x="667550" y="27212"/>
                      <a:pt x="705776" y="0"/>
                      <a:pt x="749832" y="0"/>
                    </a:cubicBezTo>
                    <a:cubicBezTo>
                      <a:pt x="793891" y="0"/>
                      <a:pt x="832117" y="27212"/>
                      <a:pt x="848477" y="65599"/>
                    </a:cubicBezTo>
                    <a:lnTo>
                      <a:pt x="856953" y="107113"/>
                    </a:lnTo>
                    <a:lnTo>
                      <a:pt x="865428" y="65599"/>
                    </a:lnTo>
                    <a:cubicBezTo>
                      <a:pt x="881788" y="27212"/>
                      <a:pt x="920014" y="0"/>
                      <a:pt x="964070" y="0"/>
                    </a:cubicBezTo>
                    <a:cubicBezTo>
                      <a:pt x="1008129" y="0"/>
                      <a:pt x="1046355" y="27212"/>
                      <a:pt x="1062715" y="65599"/>
                    </a:cubicBezTo>
                    <a:lnTo>
                      <a:pt x="1071191" y="107113"/>
                    </a:lnTo>
                    <a:lnTo>
                      <a:pt x="1079666" y="65599"/>
                    </a:lnTo>
                    <a:cubicBezTo>
                      <a:pt x="1096026" y="27212"/>
                      <a:pt x="1134252" y="0"/>
                      <a:pt x="1178308" y="0"/>
                    </a:cubicBezTo>
                    <a:cubicBezTo>
                      <a:pt x="1222367" y="0"/>
                      <a:pt x="1260593" y="27212"/>
                      <a:pt x="1276953" y="65599"/>
                    </a:cubicBezTo>
                    <a:lnTo>
                      <a:pt x="1285428" y="107106"/>
                    </a:lnTo>
                    <a:lnTo>
                      <a:pt x="1293902" y="65599"/>
                    </a:lnTo>
                    <a:cubicBezTo>
                      <a:pt x="1310261" y="27212"/>
                      <a:pt x="1348487" y="0"/>
                      <a:pt x="1392543" y="0"/>
                    </a:cubicBezTo>
                    <a:cubicBezTo>
                      <a:pt x="1451289" y="0"/>
                      <a:pt x="1499665" y="48377"/>
                      <a:pt x="1499665" y="107118"/>
                    </a:cubicBezTo>
                    <a:lnTo>
                      <a:pt x="1499665" y="834492"/>
                    </a:lnTo>
                    <a:cubicBezTo>
                      <a:pt x="1501391" y="893233"/>
                      <a:pt x="1453014" y="941610"/>
                      <a:pt x="1394273" y="941610"/>
                    </a:cubicBezTo>
                    <a:cubicBezTo>
                      <a:pt x="1348919" y="941610"/>
                      <a:pt x="1310369" y="914398"/>
                      <a:pt x="1293929" y="876011"/>
                    </a:cubicBezTo>
                    <a:lnTo>
                      <a:pt x="1285428" y="834505"/>
                    </a:lnTo>
                    <a:lnTo>
                      <a:pt x="1277951" y="876011"/>
                    </a:lnTo>
                    <a:cubicBezTo>
                      <a:pt x="1262319" y="914398"/>
                      <a:pt x="1224093" y="941610"/>
                      <a:pt x="1180037" y="941610"/>
                    </a:cubicBezTo>
                    <a:cubicBezTo>
                      <a:pt x="1134684" y="941610"/>
                      <a:pt x="1096134" y="914398"/>
                      <a:pt x="1079693" y="876011"/>
                    </a:cubicBezTo>
                    <a:lnTo>
                      <a:pt x="1071191" y="834497"/>
                    </a:lnTo>
                    <a:lnTo>
                      <a:pt x="1063713" y="876011"/>
                    </a:lnTo>
                    <a:cubicBezTo>
                      <a:pt x="1048081" y="914398"/>
                      <a:pt x="1009855" y="941610"/>
                      <a:pt x="965799" y="941610"/>
                    </a:cubicBezTo>
                    <a:cubicBezTo>
                      <a:pt x="920446" y="941610"/>
                      <a:pt x="881896" y="914398"/>
                      <a:pt x="865455" y="876011"/>
                    </a:cubicBezTo>
                    <a:lnTo>
                      <a:pt x="856953" y="834497"/>
                    </a:lnTo>
                    <a:lnTo>
                      <a:pt x="849475" y="876011"/>
                    </a:lnTo>
                    <a:cubicBezTo>
                      <a:pt x="833843" y="914398"/>
                      <a:pt x="795617" y="941610"/>
                      <a:pt x="751561" y="941610"/>
                    </a:cubicBezTo>
                    <a:cubicBezTo>
                      <a:pt x="706208" y="941610"/>
                      <a:pt x="667658" y="914398"/>
                      <a:pt x="651217" y="876011"/>
                    </a:cubicBezTo>
                    <a:lnTo>
                      <a:pt x="642715" y="834497"/>
                    </a:lnTo>
                    <a:lnTo>
                      <a:pt x="635237" y="876011"/>
                    </a:lnTo>
                    <a:cubicBezTo>
                      <a:pt x="619605" y="914398"/>
                      <a:pt x="581379" y="941610"/>
                      <a:pt x="537323" y="941610"/>
                    </a:cubicBezTo>
                    <a:cubicBezTo>
                      <a:pt x="491970" y="941610"/>
                      <a:pt x="453420" y="914398"/>
                      <a:pt x="436980" y="876011"/>
                    </a:cubicBezTo>
                    <a:lnTo>
                      <a:pt x="428477" y="834498"/>
                    </a:lnTo>
                    <a:lnTo>
                      <a:pt x="420999" y="876011"/>
                    </a:lnTo>
                    <a:cubicBezTo>
                      <a:pt x="405367" y="914398"/>
                      <a:pt x="367141" y="941610"/>
                      <a:pt x="323085" y="941610"/>
                    </a:cubicBezTo>
                    <a:cubicBezTo>
                      <a:pt x="277732" y="941610"/>
                      <a:pt x="239182" y="914398"/>
                      <a:pt x="222742" y="876011"/>
                    </a:cubicBezTo>
                    <a:lnTo>
                      <a:pt x="214239" y="834498"/>
                    </a:lnTo>
                    <a:lnTo>
                      <a:pt x="206761" y="876011"/>
                    </a:lnTo>
                    <a:cubicBezTo>
                      <a:pt x="191129" y="914398"/>
                      <a:pt x="152903" y="941610"/>
                      <a:pt x="108847" y="941610"/>
                    </a:cubicBezTo>
                    <a:cubicBezTo>
                      <a:pt x="48377" y="941610"/>
                      <a:pt x="0" y="893233"/>
                      <a:pt x="0" y="834492"/>
                    </a:cubicBezTo>
                    <a:lnTo>
                      <a:pt x="0" y="107118"/>
                    </a:lnTo>
                    <a:cubicBezTo>
                      <a:pt x="0" y="48377"/>
                      <a:pt x="48377" y="0"/>
                      <a:pt x="10711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80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24" name="Freeform: Shape 8">
                <a:extLst>
                  <a:ext uri="{FF2B5EF4-FFF2-40B4-BE49-F238E27FC236}">
                    <a16:creationId xmlns:a16="http://schemas.microsoft.com/office/drawing/2014/main" id="{9C4ADAA9-185F-4EA7-9D7D-C5CF1BCDFD4F}"/>
                  </a:ext>
                </a:extLst>
              </p:cNvPr>
              <p:cNvSpPr/>
              <p:nvPr/>
            </p:nvSpPr>
            <p:spPr>
              <a:xfrm>
                <a:off x="3764877" y="4254643"/>
                <a:ext cx="1433462" cy="737743"/>
              </a:xfrm>
              <a:custGeom>
                <a:avLst/>
                <a:gdLst>
                  <a:gd name="connsiteX0" fmla="*/ 1360306 w 1433462"/>
                  <a:gd name="connsiteY0" fmla="*/ 0 h 737743"/>
                  <a:gd name="connsiteX1" fmla="*/ 1433462 w 1433462"/>
                  <a:gd name="connsiteY1" fmla="*/ 82930 h 737743"/>
                  <a:gd name="connsiteX2" fmla="*/ 1433462 w 1433462"/>
                  <a:gd name="connsiteY2" fmla="*/ 737743 h 737743"/>
                  <a:gd name="connsiteX3" fmla="*/ 1287155 w 1433462"/>
                  <a:gd name="connsiteY3" fmla="*/ 737743 h 737743"/>
                  <a:gd name="connsiteX4" fmla="*/ 1287155 w 1433462"/>
                  <a:gd name="connsiteY4" fmla="*/ 82930 h 737743"/>
                  <a:gd name="connsiteX5" fmla="*/ 1360306 w 1433462"/>
                  <a:gd name="connsiteY5" fmla="*/ 0 h 737743"/>
                  <a:gd name="connsiteX6" fmla="*/ 1145781 w 1433462"/>
                  <a:gd name="connsiteY6" fmla="*/ 0 h 737743"/>
                  <a:gd name="connsiteX7" fmla="*/ 1218937 w 1433462"/>
                  <a:gd name="connsiteY7" fmla="*/ 82930 h 737743"/>
                  <a:gd name="connsiteX8" fmla="*/ 1218937 w 1433462"/>
                  <a:gd name="connsiteY8" fmla="*/ 737743 h 737743"/>
                  <a:gd name="connsiteX9" fmla="*/ 1072630 w 1433462"/>
                  <a:gd name="connsiteY9" fmla="*/ 737743 h 737743"/>
                  <a:gd name="connsiteX10" fmla="*/ 1072630 w 1433462"/>
                  <a:gd name="connsiteY10" fmla="*/ 82930 h 737743"/>
                  <a:gd name="connsiteX11" fmla="*/ 1145781 w 1433462"/>
                  <a:gd name="connsiteY11" fmla="*/ 0 h 737743"/>
                  <a:gd name="connsiteX12" fmla="*/ 931255 w 1433462"/>
                  <a:gd name="connsiteY12" fmla="*/ 0 h 737743"/>
                  <a:gd name="connsiteX13" fmla="*/ 1004411 w 1433462"/>
                  <a:gd name="connsiteY13" fmla="*/ 82930 h 737743"/>
                  <a:gd name="connsiteX14" fmla="*/ 1004411 w 1433462"/>
                  <a:gd name="connsiteY14" fmla="*/ 737743 h 737743"/>
                  <a:gd name="connsiteX15" fmla="*/ 858104 w 1433462"/>
                  <a:gd name="connsiteY15" fmla="*/ 737743 h 737743"/>
                  <a:gd name="connsiteX16" fmla="*/ 858104 w 1433462"/>
                  <a:gd name="connsiteY16" fmla="*/ 82930 h 737743"/>
                  <a:gd name="connsiteX17" fmla="*/ 931255 w 1433462"/>
                  <a:gd name="connsiteY17" fmla="*/ 0 h 737743"/>
                  <a:gd name="connsiteX18" fmla="*/ 716729 w 1433462"/>
                  <a:gd name="connsiteY18" fmla="*/ 0 h 737743"/>
                  <a:gd name="connsiteX19" fmla="*/ 789885 w 1433462"/>
                  <a:gd name="connsiteY19" fmla="*/ 82930 h 737743"/>
                  <a:gd name="connsiteX20" fmla="*/ 789885 w 1433462"/>
                  <a:gd name="connsiteY20" fmla="*/ 737743 h 737743"/>
                  <a:gd name="connsiteX21" fmla="*/ 643578 w 1433462"/>
                  <a:gd name="connsiteY21" fmla="*/ 737743 h 737743"/>
                  <a:gd name="connsiteX22" fmla="*/ 643578 w 1433462"/>
                  <a:gd name="connsiteY22" fmla="*/ 82930 h 737743"/>
                  <a:gd name="connsiteX23" fmla="*/ 716729 w 1433462"/>
                  <a:gd name="connsiteY23" fmla="*/ 0 h 737743"/>
                  <a:gd name="connsiteX24" fmla="*/ 502203 w 1433462"/>
                  <a:gd name="connsiteY24" fmla="*/ 0 h 737743"/>
                  <a:gd name="connsiteX25" fmla="*/ 575359 w 1433462"/>
                  <a:gd name="connsiteY25" fmla="*/ 82930 h 737743"/>
                  <a:gd name="connsiteX26" fmla="*/ 575359 w 1433462"/>
                  <a:gd name="connsiteY26" fmla="*/ 737743 h 737743"/>
                  <a:gd name="connsiteX27" fmla="*/ 429052 w 1433462"/>
                  <a:gd name="connsiteY27" fmla="*/ 737743 h 737743"/>
                  <a:gd name="connsiteX28" fmla="*/ 429052 w 1433462"/>
                  <a:gd name="connsiteY28" fmla="*/ 82930 h 737743"/>
                  <a:gd name="connsiteX29" fmla="*/ 502203 w 1433462"/>
                  <a:gd name="connsiteY29" fmla="*/ 0 h 737743"/>
                  <a:gd name="connsiteX30" fmla="*/ 287677 w 1433462"/>
                  <a:gd name="connsiteY30" fmla="*/ 0 h 737743"/>
                  <a:gd name="connsiteX31" fmla="*/ 360833 w 1433462"/>
                  <a:gd name="connsiteY31" fmla="*/ 82930 h 737743"/>
                  <a:gd name="connsiteX32" fmla="*/ 360833 w 1433462"/>
                  <a:gd name="connsiteY32" fmla="*/ 737743 h 737743"/>
                  <a:gd name="connsiteX33" fmla="*/ 214526 w 1433462"/>
                  <a:gd name="connsiteY33" fmla="*/ 737743 h 737743"/>
                  <a:gd name="connsiteX34" fmla="*/ 214526 w 1433462"/>
                  <a:gd name="connsiteY34" fmla="*/ 82930 h 737743"/>
                  <a:gd name="connsiteX35" fmla="*/ 287677 w 1433462"/>
                  <a:gd name="connsiteY35" fmla="*/ 0 h 737743"/>
                  <a:gd name="connsiteX36" fmla="*/ 73151 w 1433462"/>
                  <a:gd name="connsiteY36" fmla="*/ 0 h 737743"/>
                  <a:gd name="connsiteX37" fmla="*/ 146307 w 1433462"/>
                  <a:gd name="connsiteY37" fmla="*/ 82930 h 737743"/>
                  <a:gd name="connsiteX38" fmla="*/ 146307 w 1433462"/>
                  <a:gd name="connsiteY38" fmla="*/ 737743 h 737743"/>
                  <a:gd name="connsiteX39" fmla="*/ 0 w 1433462"/>
                  <a:gd name="connsiteY39" fmla="*/ 737743 h 737743"/>
                  <a:gd name="connsiteX40" fmla="*/ 0 w 1433462"/>
                  <a:gd name="connsiteY40" fmla="*/ 82930 h 737743"/>
                  <a:gd name="connsiteX41" fmla="*/ 73151 w 1433462"/>
                  <a:gd name="connsiteY41" fmla="*/ 0 h 7377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433462" h="737743">
                    <a:moveTo>
                      <a:pt x="1360306" y="0"/>
                    </a:moveTo>
                    <a:cubicBezTo>
                      <a:pt x="1401457" y="0"/>
                      <a:pt x="1433462" y="38013"/>
                      <a:pt x="1433462" y="82930"/>
                    </a:cubicBezTo>
                    <a:lnTo>
                      <a:pt x="1433462" y="737743"/>
                    </a:lnTo>
                    <a:lnTo>
                      <a:pt x="1287155" y="737743"/>
                    </a:lnTo>
                    <a:lnTo>
                      <a:pt x="1287155" y="82930"/>
                    </a:lnTo>
                    <a:cubicBezTo>
                      <a:pt x="1287155" y="36283"/>
                      <a:pt x="1320685" y="0"/>
                      <a:pt x="1360306" y="0"/>
                    </a:cubicBezTo>
                    <a:close/>
                    <a:moveTo>
                      <a:pt x="1145781" y="0"/>
                    </a:moveTo>
                    <a:cubicBezTo>
                      <a:pt x="1186932" y="0"/>
                      <a:pt x="1218937" y="38013"/>
                      <a:pt x="1218937" y="82930"/>
                    </a:cubicBezTo>
                    <a:lnTo>
                      <a:pt x="1218937" y="737743"/>
                    </a:lnTo>
                    <a:lnTo>
                      <a:pt x="1072630" y="737743"/>
                    </a:lnTo>
                    <a:lnTo>
                      <a:pt x="1072630" y="82930"/>
                    </a:lnTo>
                    <a:cubicBezTo>
                      <a:pt x="1072630" y="36283"/>
                      <a:pt x="1106160" y="0"/>
                      <a:pt x="1145781" y="0"/>
                    </a:cubicBezTo>
                    <a:close/>
                    <a:moveTo>
                      <a:pt x="931255" y="0"/>
                    </a:moveTo>
                    <a:cubicBezTo>
                      <a:pt x="972406" y="0"/>
                      <a:pt x="1004411" y="38013"/>
                      <a:pt x="1004411" y="82930"/>
                    </a:cubicBezTo>
                    <a:lnTo>
                      <a:pt x="1004411" y="737743"/>
                    </a:lnTo>
                    <a:lnTo>
                      <a:pt x="858104" y="737743"/>
                    </a:lnTo>
                    <a:lnTo>
                      <a:pt x="858104" y="82930"/>
                    </a:lnTo>
                    <a:cubicBezTo>
                      <a:pt x="858104" y="36283"/>
                      <a:pt x="891634" y="0"/>
                      <a:pt x="931255" y="0"/>
                    </a:cubicBezTo>
                    <a:close/>
                    <a:moveTo>
                      <a:pt x="716729" y="0"/>
                    </a:moveTo>
                    <a:cubicBezTo>
                      <a:pt x="757880" y="0"/>
                      <a:pt x="789885" y="38013"/>
                      <a:pt x="789885" y="82930"/>
                    </a:cubicBezTo>
                    <a:lnTo>
                      <a:pt x="789885" y="737743"/>
                    </a:lnTo>
                    <a:lnTo>
                      <a:pt x="643578" y="737743"/>
                    </a:lnTo>
                    <a:lnTo>
                      <a:pt x="643578" y="82930"/>
                    </a:lnTo>
                    <a:cubicBezTo>
                      <a:pt x="643578" y="36283"/>
                      <a:pt x="677108" y="0"/>
                      <a:pt x="716729" y="0"/>
                    </a:cubicBezTo>
                    <a:close/>
                    <a:moveTo>
                      <a:pt x="502203" y="0"/>
                    </a:moveTo>
                    <a:cubicBezTo>
                      <a:pt x="543354" y="0"/>
                      <a:pt x="575359" y="38013"/>
                      <a:pt x="575359" y="82930"/>
                    </a:cubicBezTo>
                    <a:lnTo>
                      <a:pt x="575359" y="737743"/>
                    </a:lnTo>
                    <a:lnTo>
                      <a:pt x="429052" y="737743"/>
                    </a:lnTo>
                    <a:lnTo>
                      <a:pt x="429052" y="82930"/>
                    </a:lnTo>
                    <a:cubicBezTo>
                      <a:pt x="429052" y="36283"/>
                      <a:pt x="462582" y="0"/>
                      <a:pt x="502203" y="0"/>
                    </a:cubicBezTo>
                    <a:close/>
                    <a:moveTo>
                      <a:pt x="287677" y="0"/>
                    </a:moveTo>
                    <a:cubicBezTo>
                      <a:pt x="328828" y="0"/>
                      <a:pt x="360833" y="38013"/>
                      <a:pt x="360833" y="82930"/>
                    </a:cubicBezTo>
                    <a:lnTo>
                      <a:pt x="360833" y="737743"/>
                    </a:lnTo>
                    <a:lnTo>
                      <a:pt x="214526" y="737743"/>
                    </a:lnTo>
                    <a:lnTo>
                      <a:pt x="214526" y="82930"/>
                    </a:lnTo>
                    <a:cubicBezTo>
                      <a:pt x="214526" y="36283"/>
                      <a:pt x="248056" y="0"/>
                      <a:pt x="287677" y="0"/>
                    </a:cubicBezTo>
                    <a:close/>
                    <a:moveTo>
                      <a:pt x="73151" y="0"/>
                    </a:moveTo>
                    <a:cubicBezTo>
                      <a:pt x="114302" y="0"/>
                      <a:pt x="146307" y="38013"/>
                      <a:pt x="146307" y="82930"/>
                    </a:cubicBezTo>
                    <a:lnTo>
                      <a:pt x="146307" y="737743"/>
                    </a:lnTo>
                    <a:lnTo>
                      <a:pt x="0" y="737743"/>
                    </a:lnTo>
                    <a:lnTo>
                      <a:pt x="0" y="82930"/>
                    </a:lnTo>
                    <a:cubicBezTo>
                      <a:pt x="0" y="36283"/>
                      <a:pt x="33530" y="0"/>
                      <a:pt x="7315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0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25" name="Freeform: Shape 9">
                <a:extLst>
                  <a:ext uri="{FF2B5EF4-FFF2-40B4-BE49-F238E27FC236}">
                    <a16:creationId xmlns:a16="http://schemas.microsoft.com/office/drawing/2014/main" id="{6F2336F4-2589-4B5C-8E15-42939F8F9B4B}"/>
                  </a:ext>
                </a:extLst>
              </p:cNvPr>
              <p:cNvSpPr/>
              <p:nvPr/>
            </p:nvSpPr>
            <p:spPr>
              <a:xfrm>
                <a:off x="3613677" y="4585433"/>
                <a:ext cx="6720846" cy="742923"/>
              </a:xfrm>
              <a:custGeom>
                <a:avLst/>
                <a:gdLst>
                  <a:gd name="connsiteX0" fmla="*/ 1457199 w 1480413"/>
                  <a:gd name="connsiteY0" fmla="*/ 24737 h 163644"/>
                  <a:gd name="connsiteX1" fmla="*/ 1456438 w 1480413"/>
                  <a:gd name="connsiteY1" fmla="*/ 24357 h 163644"/>
                  <a:gd name="connsiteX2" fmla="*/ 1349498 w 1480413"/>
                  <a:gd name="connsiteY2" fmla="*/ 15603 h 163644"/>
                  <a:gd name="connsiteX3" fmla="*/ 1237991 w 1480413"/>
                  <a:gd name="connsiteY3" fmla="*/ 8753 h 163644"/>
                  <a:gd name="connsiteX4" fmla="*/ 1124962 w 1480413"/>
                  <a:gd name="connsiteY4" fmla="*/ 3806 h 163644"/>
                  <a:gd name="connsiteX5" fmla="*/ 1010030 w 1480413"/>
                  <a:gd name="connsiteY5" fmla="*/ 381 h 163644"/>
                  <a:gd name="connsiteX6" fmla="*/ 893576 w 1480413"/>
                  <a:gd name="connsiteY6" fmla="*/ 0 h 163644"/>
                  <a:gd name="connsiteX7" fmla="*/ 777122 w 1480413"/>
                  <a:gd name="connsiteY7" fmla="*/ 2283 h 163644"/>
                  <a:gd name="connsiteX8" fmla="*/ 661048 w 1480413"/>
                  <a:gd name="connsiteY8" fmla="*/ 8373 h 163644"/>
                  <a:gd name="connsiteX9" fmla="*/ 558295 w 1480413"/>
                  <a:gd name="connsiteY9" fmla="*/ 17126 h 163644"/>
                  <a:gd name="connsiteX10" fmla="*/ 537744 w 1480413"/>
                  <a:gd name="connsiteY10" fmla="*/ 22454 h 163644"/>
                  <a:gd name="connsiteX11" fmla="*/ 373338 w 1480413"/>
                  <a:gd name="connsiteY11" fmla="*/ 97806 h 163644"/>
                  <a:gd name="connsiteX12" fmla="*/ 354310 w 1480413"/>
                  <a:gd name="connsiteY12" fmla="*/ 101993 h 163644"/>
                  <a:gd name="connsiteX13" fmla="*/ 29684 w 1480413"/>
                  <a:gd name="connsiteY13" fmla="*/ 101993 h 163644"/>
                  <a:gd name="connsiteX14" fmla="*/ 0 w 1480413"/>
                  <a:gd name="connsiteY14" fmla="*/ 131677 h 163644"/>
                  <a:gd name="connsiteX15" fmla="*/ 0 w 1480413"/>
                  <a:gd name="connsiteY15" fmla="*/ 137385 h 163644"/>
                  <a:gd name="connsiteX16" fmla="*/ 29684 w 1480413"/>
                  <a:gd name="connsiteY16" fmla="*/ 167070 h 163644"/>
                  <a:gd name="connsiteX17" fmla="*/ 377524 w 1480413"/>
                  <a:gd name="connsiteY17" fmla="*/ 166689 h 163644"/>
                  <a:gd name="connsiteX18" fmla="*/ 393128 w 1480413"/>
                  <a:gd name="connsiteY18" fmla="*/ 163264 h 163644"/>
                  <a:gd name="connsiteX19" fmla="*/ 553347 w 1480413"/>
                  <a:gd name="connsiteY19" fmla="*/ 87150 h 163644"/>
                  <a:gd name="connsiteX20" fmla="*/ 570092 w 1480413"/>
                  <a:gd name="connsiteY20" fmla="*/ 82203 h 163644"/>
                  <a:gd name="connsiteX21" fmla="*/ 651915 w 1480413"/>
                  <a:gd name="connsiteY21" fmla="*/ 72689 h 163644"/>
                  <a:gd name="connsiteX22" fmla="*/ 750482 w 1480413"/>
                  <a:gd name="connsiteY22" fmla="*/ 64697 h 163644"/>
                  <a:gd name="connsiteX23" fmla="*/ 847908 w 1480413"/>
                  <a:gd name="connsiteY23" fmla="*/ 61272 h 163644"/>
                  <a:gd name="connsiteX24" fmla="*/ 946856 w 1480413"/>
                  <a:gd name="connsiteY24" fmla="*/ 60891 h 163644"/>
                  <a:gd name="connsiteX25" fmla="*/ 1046565 w 1480413"/>
                  <a:gd name="connsiteY25" fmla="*/ 62413 h 163644"/>
                  <a:gd name="connsiteX26" fmla="*/ 1147796 w 1480413"/>
                  <a:gd name="connsiteY26" fmla="*/ 65838 h 163644"/>
                  <a:gd name="connsiteX27" fmla="*/ 1250169 w 1480413"/>
                  <a:gd name="connsiteY27" fmla="*/ 72308 h 163644"/>
                  <a:gd name="connsiteX28" fmla="*/ 1354826 w 1480413"/>
                  <a:gd name="connsiteY28" fmla="*/ 77636 h 163644"/>
                  <a:gd name="connsiteX29" fmla="*/ 1452632 w 1480413"/>
                  <a:gd name="connsiteY29" fmla="*/ 84486 h 163644"/>
                  <a:gd name="connsiteX30" fmla="*/ 1482697 w 1480413"/>
                  <a:gd name="connsiteY30" fmla="*/ 54421 h 163644"/>
                  <a:gd name="connsiteX31" fmla="*/ 1457199 w 1480413"/>
                  <a:gd name="connsiteY31" fmla="*/ 24737 h 163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0413" h="163644">
                    <a:moveTo>
                      <a:pt x="1457199" y="24737"/>
                    </a:moveTo>
                    <a:lnTo>
                      <a:pt x="1456438" y="24357"/>
                    </a:lnTo>
                    <a:lnTo>
                      <a:pt x="1349498" y="15603"/>
                    </a:lnTo>
                    <a:lnTo>
                      <a:pt x="1237991" y="8753"/>
                    </a:lnTo>
                    <a:lnTo>
                      <a:pt x="1124962" y="3806"/>
                    </a:lnTo>
                    <a:lnTo>
                      <a:pt x="1010030" y="381"/>
                    </a:lnTo>
                    <a:lnTo>
                      <a:pt x="893576" y="0"/>
                    </a:lnTo>
                    <a:lnTo>
                      <a:pt x="777122" y="2283"/>
                    </a:lnTo>
                    <a:lnTo>
                      <a:pt x="661048" y="8373"/>
                    </a:lnTo>
                    <a:lnTo>
                      <a:pt x="558295" y="17126"/>
                    </a:lnTo>
                    <a:cubicBezTo>
                      <a:pt x="551064" y="17887"/>
                      <a:pt x="544214" y="19409"/>
                      <a:pt x="537744" y="22454"/>
                    </a:cubicBezTo>
                    <a:lnTo>
                      <a:pt x="373338" y="97806"/>
                    </a:lnTo>
                    <a:cubicBezTo>
                      <a:pt x="367249" y="100470"/>
                      <a:pt x="360779" y="101993"/>
                      <a:pt x="354310" y="101993"/>
                    </a:cubicBezTo>
                    <a:lnTo>
                      <a:pt x="29684" y="101993"/>
                    </a:lnTo>
                    <a:cubicBezTo>
                      <a:pt x="13320" y="101993"/>
                      <a:pt x="0" y="115312"/>
                      <a:pt x="0" y="131677"/>
                    </a:cubicBezTo>
                    <a:lnTo>
                      <a:pt x="0" y="137385"/>
                    </a:lnTo>
                    <a:cubicBezTo>
                      <a:pt x="0" y="153750"/>
                      <a:pt x="13320" y="167070"/>
                      <a:pt x="29684" y="167070"/>
                    </a:cubicBezTo>
                    <a:lnTo>
                      <a:pt x="377524" y="166689"/>
                    </a:lnTo>
                    <a:cubicBezTo>
                      <a:pt x="382852" y="166689"/>
                      <a:pt x="388180" y="165547"/>
                      <a:pt x="393128" y="163264"/>
                    </a:cubicBezTo>
                    <a:lnTo>
                      <a:pt x="553347" y="87150"/>
                    </a:lnTo>
                    <a:cubicBezTo>
                      <a:pt x="558675" y="84486"/>
                      <a:pt x="564384" y="82964"/>
                      <a:pt x="570092" y="82203"/>
                    </a:cubicBezTo>
                    <a:lnTo>
                      <a:pt x="651915" y="72689"/>
                    </a:lnTo>
                    <a:lnTo>
                      <a:pt x="750482" y="64697"/>
                    </a:lnTo>
                    <a:lnTo>
                      <a:pt x="847908" y="61272"/>
                    </a:lnTo>
                    <a:lnTo>
                      <a:pt x="946856" y="60891"/>
                    </a:lnTo>
                    <a:lnTo>
                      <a:pt x="1046565" y="62413"/>
                    </a:lnTo>
                    <a:lnTo>
                      <a:pt x="1147796" y="65838"/>
                    </a:lnTo>
                    <a:lnTo>
                      <a:pt x="1250169" y="72308"/>
                    </a:lnTo>
                    <a:lnTo>
                      <a:pt x="1354826" y="77636"/>
                    </a:lnTo>
                    <a:cubicBezTo>
                      <a:pt x="1354826" y="77636"/>
                      <a:pt x="1449207" y="84486"/>
                      <a:pt x="1452632" y="84486"/>
                    </a:cubicBezTo>
                    <a:cubicBezTo>
                      <a:pt x="1469377" y="84486"/>
                      <a:pt x="1482697" y="70786"/>
                      <a:pt x="1482697" y="54421"/>
                    </a:cubicBezTo>
                    <a:cubicBezTo>
                      <a:pt x="1482316" y="39579"/>
                      <a:pt x="1471660" y="27020"/>
                      <a:pt x="1457199" y="2473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pic>
          <p:nvPicPr>
            <p:cNvPr id="1122" name="Graphic 6">
              <a:extLst>
                <a:ext uri="{FF2B5EF4-FFF2-40B4-BE49-F238E27FC236}">
                  <a16:creationId xmlns:a16="http://schemas.microsoft.com/office/drawing/2014/main" id="{4AF5DFFE-86FD-4030-9C0A-40A28BE29A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700352">
              <a:off x="5192973" y="3953821"/>
              <a:ext cx="1528840" cy="1903839"/>
            </a:xfrm>
            <a:prstGeom prst="rect">
              <a:avLst/>
            </a:prstGeom>
          </p:spPr>
        </p:pic>
      </p:grpSp>
      <p:grpSp>
        <p:nvGrpSpPr>
          <p:cNvPr id="1126" name="Group 30">
            <a:extLst>
              <a:ext uri="{FF2B5EF4-FFF2-40B4-BE49-F238E27FC236}">
                <a16:creationId xmlns:a16="http://schemas.microsoft.com/office/drawing/2014/main" id="{D254648D-1CD6-455A-B311-264E0EBF15FA}"/>
              </a:ext>
            </a:extLst>
          </p:cNvPr>
          <p:cNvGrpSpPr/>
          <p:nvPr/>
        </p:nvGrpSpPr>
        <p:grpSpPr>
          <a:xfrm>
            <a:off x="6273642" y="3163328"/>
            <a:ext cx="5459734" cy="738664"/>
            <a:chOff x="3017858" y="4283314"/>
            <a:chExt cx="2572466" cy="738664"/>
          </a:xfrm>
        </p:grpSpPr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7138D76F-BF49-47EE-AEA3-9D46C3A05009}"/>
                </a:ext>
              </a:extLst>
            </p:cNvPr>
            <p:cNvSpPr txBox="1"/>
            <p:nvPr/>
          </p:nvSpPr>
          <p:spPr>
            <a:xfrm>
              <a:off x="3021855" y="4560313"/>
              <a:ext cx="2568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8" name="TextBox 1127">
              <a:extLst>
                <a:ext uri="{FF2B5EF4-FFF2-40B4-BE49-F238E27FC236}">
                  <a16:creationId xmlns:a16="http://schemas.microsoft.com/office/drawing/2014/main" id="{9A294887-E9D5-4580-8A12-0575675EAD2D}"/>
                </a:ext>
              </a:extLst>
            </p:cNvPr>
            <p:cNvSpPr txBox="1"/>
            <p:nvPr/>
          </p:nvSpPr>
          <p:spPr>
            <a:xfrm>
              <a:off x="3017858" y="4283314"/>
              <a:ext cx="25684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9" name="Group 33">
            <a:extLst>
              <a:ext uri="{FF2B5EF4-FFF2-40B4-BE49-F238E27FC236}">
                <a16:creationId xmlns:a16="http://schemas.microsoft.com/office/drawing/2014/main" id="{95E6D335-045B-477C-AF49-153398A22554}"/>
              </a:ext>
            </a:extLst>
          </p:cNvPr>
          <p:cNvGrpSpPr/>
          <p:nvPr/>
        </p:nvGrpSpPr>
        <p:grpSpPr>
          <a:xfrm>
            <a:off x="6273642" y="2016971"/>
            <a:ext cx="5459734" cy="738664"/>
            <a:chOff x="3017858" y="4283314"/>
            <a:chExt cx="2572466" cy="738664"/>
          </a:xfrm>
        </p:grpSpPr>
        <p:sp>
          <p:nvSpPr>
            <p:cNvPr id="1130" name="TextBox 1129">
              <a:extLst>
                <a:ext uri="{FF2B5EF4-FFF2-40B4-BE49-F238E27FC236}">
                  <a16:creationId xmlns:a16="http://schemas.microsoft.com/office/drawing/2014/main" id="{848EA98B-ADCB-4D4F-AA1F-A74F2D9E5132}"/>
                </a:ext>
              </a:extLst>
            </p:cNvPr>
            <p:cNvSpPr txBox="1"/>
            <p:nvPr/>
          </p:nvSpPr>
          <p:spPr>
            <a:xfrm>
              <a:off x="3021855" y="4560313"/>
              <a:ext cx="2568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31" name="TextBox 1130">
              <a:extLst>
                <a:ext uri="{FF2B5EF4-FFF2-40B4-BE49-F238E27FC236}">
                  <a16:creationId xmlns:a16="http://schemas.microsoft.com/office/drawing/2014/main" id="{BD2E25B9-3B59-403A-8F05-DB5F8CED8FE2}"/>
                </a:ext>
              </a:extLst>
            </p:cNvPr>
            <p:cNvSpPr txBox="1"/>
            <p:nvPr/>
          </p:nvSpPr>
          <p:spPr>
            <a:xfrm>
              <a:off x="3017858" y="4283314"/>
              <a:ext cx="25684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32" name="Group 36">
            <a:extLst>
              <a:ext uri="{FF2B5EF4-FFF2-40B4-BE49-F238E27FC236}">
                <a16:creationId xmlns:a16="http://schemas.microsoft.com/office/drawing/2014/main" id="{ABF4C224-3215-4585-A9E3-8912FC64BE3D}"/>
              </a:ext>
            </a:extLst>
          </p:cNvPr>
          <p:cNvGrpSpPr/>
          <p:nvPr/>
        </p:nvGrpSpPr>
        <p:grpSpPr>
          <a:xfrm>
            <a:off x="6273642" y="4309685"/>
            <a:ext cx="5459734" cy="738664"/>
            <a:chOff x="3017858" y="4283314"/>
            <a:chExt cx="2572466" cy="738664"/>
          </a:xfrm>
        </p:grpSpPr>
        <p:sp>
          <p:nvSpPr>
            <p:cNvPr id="1133" name="TextBox 1132">
              <a:extLst>
                <a:ext uri="{FF2B5EF4-FFF2-40B4-BE49-F238E27FC236}">
                  <a16:creationId xmlns:a16="http://schemas.microsoft.com/office/drawing/2014/main" id="{C366CF85-5D9F-4504-99B6-A2256602F237}"/>
                </a:ext>
              </a:extLst>
            </p:cNvPr>
            <p:cNvSpPr txBox="1"/>
            <p:nvPr/>
          </p:nvSpPr>
          <p:spPr>
            <a:xfrm>
              <a:off x="3021855" y="4560313"/>
              <a:ext cx="2568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34" name="TextBox 1133">
              <a:extLst>
                <a:ext uri="{FF2B5EF4-FFF2-40B4-BE49-F238E27FC236}">
                  <a16:creationId xmlns:a16="http://schemas.microsoft.com/office/drawing/2014/main" id="{4462F5E7-0B63-46E4-AB7E-4E8CF58009F5}"/>
                </a:ext>
              </a:extLst>
            </p:cNvPr>
            <p:cNvSpPr txBox="1"/>
            <p:nvPr/>
          </p:nvSpPr>
          <p:spPr>
            <a:xfrm>
              <a:off x="3017858" y="4283314"/>
              <a:ext cx="25684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35" name="Group 39">
            <a:extLst>
              <a:ext uri="{FF2B5EF4-FFF2-40B4-BE49-F238E27FC236}">
                <a16:creationId xmlns:a16="http://schemas.microsoft.com/office/drawing/2014/main" id="{3C0E21E7-A613-4445-98DD-18B4F1FBDFBC}"/>
              </a:ext>
            </a:extLst>
          </p:cNvPr>
          <p:cNvGrpSpPr/>
          <p:nvPr/>
        </p:nvGrpSpPr>
        <p:grpSpPr>
          <a:xfrm>
            <a:off x="6273642" y="5456041"/>
            <a:ext cx="5459734" cy="738664"/>
            <a:chOff x="3017858" y="4283314"/>
            <a:chExt cx="2572466" cy="738664"/>
          </a:xfrm>
        </p:grpSpPr>
        <p:sp>
          <p:nvSpPr>
            <p:cNvPr id="1136" name="TextBox 1135">
              <a:extLst>
                <a:ext uri="{FF2B5EF4-FFF2-40B4-BE49-F238E27FC236}">
                  <a16:creationId xmlns:a16="http://schemas.microsoft.com/office/drawing/2014/main" id="{08143E66-C616-413D-AF24-FCCBA4C683DA}"/>
                </a:ext>
              </a:extLst>
            </p:cNvPr>
            <p:cNvSpPr txBox="1"/>
            <p:nvPr/>
          </p:nvSpPr>
          <p:spPr>
            <a:xfrm>
              <a:off x="3021855" y="4560313"/>
              <a:ext cx="2568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37" name="TextBox 1136">
              <a:extLst>
                <a:ext uri="{FF2B5EF4-FFF2-40B4-BE49-F238E27FC236}">
                  <a16:creationId xmlns:a16="http://schemas.microsoft.com/office/drawing/2014/main" id="{DF1D0E5E-DBF1-43A3-BF82-63F920AE2F8A}"/>
                </a:ext>
              </a:extLst>
            </p:cNvPr>
            <p:cNvSpPr txBox="1"/>
            <p:nvPr/>
          </p:nvSpPr>
          <p:spPr>
            <a:xfrm>
              <a:off x="3017858" y="4283314"/>
              <a:ext cx="25684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38" name="Freeform: Shape 42">
            <a:extLst>
              <a:ext uri="{FF2B5EF4-FFF2-40B4-BE49-F238E27FC236}">
                <a16:creationId xmlns:a16="http://schemas.microsoft.com/office/drawing/2014/main" id="{37EED40D-FEC1-489D-A18C-33F900153E79}"/>
              </a:ext>
            </a:extLst>
          </p:cNvPr>
          <p:cNvSpPr/>
          <p:nvPr/>
        </p:nvSpPr>
        <p:spPr>
          <a:xfrm>
            <a:off x="5524223" y="4410125"/>
            <a:ext cx="464810" cy="448500"/>
          </a:xfrm>
          <a:custGeom>
            <a:avLst/>
            <a:gdLst>
              <a:gd name="connsiteX0" fmla="*/ 434340 w 1628775"/>
              <a:gd name="connsiteY0" fmla="*/ 348984 h 1571625"/>
              <a:gd name="connsiteX1" fmla="*/ 708660 w 1628775"/>
              <a:gd name="connsiteY1" fmla="*/ 18466 h 1571625"/>
              <a:gd name="connsiteX2" fmla="*/ 1204913 w 1628775"/>
              <a:gd name="connsiteY2" fmla="*/ 308979 h 1571625"/>
              <a:gd name="connsiteX3" fmla="*/ 1258253 w 1628775"/>
              <a:gd name="connsiteY3" fmla="*/ 349936 h 1571625"/>
              <a:gd name="connsiteX4" fmla="*/ 1463040 w 1628775"/>
              <a:gd name="connsiteY4" fmla="*/ 348984 h 1571625"/>
              <a:gd name="connsiteX5" fmla="*/ 1636395 w 1628775"/>
              <a:gd name="connsiteY5" fmla="*/ 520434 h 1571625"/>
              <a:gd name="connsiteX6" fmla="*/ 1636395 w 1628775"/>
              <a:gd name="connsiteY6" fmla="*/ 1411021 h 1571625"/>
              <a:gd name="connsiteX7" fmla="*/ 1470660 w 1628775"/>
              <a:gd name="connsiteY7" fmla="*/ 1579613 h 1571625"/>
              <a:gd name="connsiteX8" fmla="*/ 165735 w 1628775"/>
              <a:gd name="connsiteY8" fmla="*/ 1579613 h 1571625"/>
              <a:gd name="connsiteX9" fmla="*/ 0 w 1628775"/>
              <a:gd name="connsiteY9" fmla="*/ 1411974 h 1571625"/>
              <a:gd name="connsiteX10" fmla="*/ 0 w 1628775"/>
              <a:gd name="connsiteY10" fmla="*/ 516624 h 1571625"/>
              <a:gd name="connsiteX11" fmla="*/ 166688 w 1628775"/>
              <a:gd name="connsiteY11" fmla="*/ 348984 h 1571625"/>
              <a:gd name="connsiteX12" fmla="*/ 434340 w 1628775"/>
              <a:gd name="connsiteY12" fmla="*/ 348984 h 1571625"/>
              <a:gd name="connsiteX13" fmla="*/ 504825 w 1628775"/>
              <a:gd name="connsiteY13" fmla="*/ 881431 h 1571625"/>
              <a:gd name="connsiteX14" fmla="*/ 504825 w 1628775"/>
              <a:gd name="connsiteY14" fmla="*/ 1051929 h 1571625"/>
              <a:gd name="connsiteX15" fmla="*/ 670560 w 1628775"/>
              <a:gd name="connsiteY15" fmla="*/ 1050976 h 1571625"/>
              <a:gd name="connsiteX16" fmla="*/ 732472 w 1628775"/>
              <a:gd name="connsiteY16" fmla="*/ 1112888 h 1571625"/>
              <a:gd name="connsiteX17" fmla="*/ 732472 w 1628775"/>
              <a:gd name="connsiteY17" fmla="*/ 1279576 h 1571625"/>
              <a:gd name="connsiteX18" fmla="*/ 902970 w 1628775"/>
              <a:gd name="connsiteY18" fmla="*/ 1279576 h 1571625"/>
              <a:gd name="connsiteX19" fmla="*/ 902970 w 1628775"/>
              <a:gd name="connsiteY19" fmla="*/ 1154799 h 1571625"/>
              <a:gd name="connsiteX20" fmla="*/ 1002983 w 1628775"/>
              <a:gd name="connsiteY20" fmla="*/ 1051929 h 1571625"/>
              <a:gd name="connsiteX21" fmla="*/ 1131570 w 1628775"/>
              <a:gd name="connsiteY21" fmla="*/ 1051929 h 1571625"/>
              <a:gd name="connsiteX22" fmla="*/ 1131570 w 1628775"/>
              <a:gd name="connsiteY22" fmla="*/ 881431 h 1571625"/>
              <a:gd name="connsiteX23" fmla="*/ 962025 w 1628775"/>
              <a:gd name="connsiteY23" fmla="*/ 881431 h 1571625"/>
              <a:gd name="connsiteX24" fmla="*/ 902018 w 1628775"/>
              <a:gd name="connsiteY24" fmla="*/ 820471 h 1571625"/>
              <a:gd name="connsiteX25" fmla="*/ 902018 w 1628775"/>
              <a:gd name="connsiteY25" fmla="*/ 652831 h 1571625"/>
              <a:gd name="connsiteX26" fmla="*/ 731520 w 1628775"/>
              <a:gd name="connsiteY26" fmla="*/ 652831 h 1571625"/>
              <a:gd name="connsiteX27" fmla="*/ 731520 w 1628775"/>
              <a:gd name="connsiteY27" fmla="*/ 812851 h 1571625"/>
              <a:gd name="connsiteX28" fmla="*/ 665797 w 1628775"/>
              <a:gd name="connsiteY28" fmla="*/ 880479 h 1571625"/>
              <a:gd name="connsiteX29" fmla="*/ 504825 w 1628775"/>
              <a:gd name="connsiteY29" fmla="*/ 881431 h 1571625"/>
              <a:gd name="connsiteX30" fmla="*/ 516255 w 1628775"/>
              <a:gd name="connsiteY30" fmla="*/ 346126 h 1571625"/>
              <a:gd name="connsiteX31" fmla="*/ 1129665 w 1628775"/>
              <a:gd name="connsiteY31" fmla="*/ 346126 h 1571625"/>
              <a:gd name="connsiteX32" fmla="*/ 850583 w 1628775"/>
              <a:gd name="connsiteY32" fmla="*/ 79426 h 1571625"/>
              <a:gd name="connsiteX33" fmla="*/ 516255 w 1628775"/>
              <a:gd name="connsiteY33" fmla="*/ 346126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28775" h="1571625">
                <a:moveTo>
                  <a:pt x="434340" y="348984"/>
                </a:moveTo>
                <a:cubicBezTo>
                  <a:pt x="464820" y="181343"/>
                  <a:pt x="552450" y="67996"/>
                  <a:pt x="708660" y="18466"/>
                </a:cubicBezTo>
                <a:cubicBezTo>
                  <a:pt x="929640" y="-51066"/>
                  <a:pt x="1155383" y="82284"/>
                  <a:pt x="1204913" y="308979"/>
                </a:cubicBezTo>
                <a:cubicBezTo>
                  <a:pt x="1212533" y="344221"/>
                  <a:pt x="1225868" y="350888"/>
                  <a:pt x="1258253" y="349936"/>
                </a:cubicBezTo>
                <a:cubicBezTo>
                  <a:pt x="1326833" y="348031"/>
                  <a:pt x="1394460" y="348984"/>
                  <a:pt x="1463040" y="348984"/>
                </a:cubicBezTo>
                <a:cubicBezTo>
                  <a:pt x="1568768" y="349936"/>
                  <a:pt x="1636395" y="415659"/>
                  <a:pt x="1636395" y="520434"/>
                </a:cubicBezTo>
                <a:cubicBezTo>
                  <a:pt x="1636395" y="817613"/>
                  <a:pt x="1636395" y="1113841"/>
                  <a:pt x="1636395" y="1411021"/>
                </a:cubicBezTo>
                <a:cubicBezTo>
                  <a:pt x="1636395" y="1511986"/>
                  <a:pt x="1569720" y="1579613"/>
                  <a:pt x="1470660" y="1579613"/>
                </a:cubicBezTo>
                <a:cubicBezTo>
                  <a:pt x="1035368" y="1580566"/>
                  <a:pt x="601028" y="1580566"/>
                  <a:pt x="165735" y="1579613"/>
                </a:cubicBezTo>
                <a:cubicBezTo>
                  <a:pt x="63818" y="1579613"/>
                  <a:pt x="0" y="1513891"/>
                  <a:pt x="0" y="1411974"/>
                </a:cubicBezTo>
                <a:cubicBezTo>
                  <a:pt x="0" y="1113841"/>
                  <a:pt x="0" y="814756"/>
                  <a:pt x="0" y="516624"/>
                </a:cubicBezTo>
                <a:cubicBezTo>
                  <a:pt x="0" y="415659"/>
                  <a:pt x="65722" y="348984"/>
                  <a:pt x="166688" y="348984"/>
                </a:cubicBezTo>
                <a:cubicBezTo>
                  <a:pt x="254318" y="348031"/>
                  <a:pt x="342900" y="348984"/>
                  <a:pt x="434340" y="348984"/>
                </a:cubicBezTo>
                <a:close/>
                <a:moveTo>
                  <a:pt x="504825" y="881431"/>
                </a:moveTo>
                <a:cubicBezTo>
                  <a:pt x="504825" y="941438"/>
                  <a:pt x="504825" y="994779"/>
                  <a:pt x="504825" y="1051929"/>
                </a:cubicBezTo>
                <a:cubicBezTo>
                  <a:pt x="562928" y="1051929"/>
                  <a:pt x="617220" y="1053834"/>
                  <a:pt x="670560" y="1050976"/>
                </a:cubicBezTo>
                <a:cubicBezTo>
                  <a:pt x="716280" y="1049071"/>
                  <a:pt x="733425" y="1068121"/>
                  <a:pt x="732472" y="1112888"/>
                </a:cubicBezTo>
                <a:cubicBezTo>
                  <a:pt x="730568" y="1168134"/>
                  <a:pt x="732472" y="1222426"/>
                  <a:pt x="732472" y="1279576"/>
                </a:cubicBezTo>
                <a:cubicBezTo>
                  <a:pt x="791528" y="1279576"/>
                  <a:pt x="844868" y="1279576"/>
                  <a:pt x="902970" y="1279576"/>
                </a:cubicBezTo>
                <a:cubicBezTo>
                  <a:pt x="902970" y="1235761"/>
                  <a:pt x="902970" y="1194804"/>
                  <a:pt x="902970" y="1154799"/>
                </a:cubicBezTo>
                <a:cubicBezTo>
                  <a:pt x="902970" y="1051929"/>
                  <a:pt x="902970" y="1051929"/>
                  <a:pt x="1002983" y="1051929"/>
                </a:cubicBezTo>
                <a:cubicBezTo>
                  <a:pt x="1044893" y="1051929"/>
                  <a:pt x="1087755" y="1051929"/>
                  <a:pt x="1131570" y="1051929"/>
                </a:cubicBezTo>
                <a:cubicBezTo>
                  <a:pt x="1131570" y="992874"/>
                  <a:pt x="1131570" y="938581"/>
                  <a:pt x="1131570" y="881431"/>
                </a:cubicBezTo>
                <a:cubicBezTo>
                  <a:pt x="1072515" y="881431"/>
                  <a:pt x="1017270" y="881431"/>
                  <a:pt x="962025" y="881431"/>
                </a:cubicBezTo>
                <a:cubicBezTo>
                  <a:pt x="921068" y="881431"/>
                  <a:pt x="901065" y="863334"/>
                  <a:pt x="902018" y="820471"/>
                </a:cubicBezTo>
                <a:cubicBezTo>
                  <a:pt x="903922" y="765226"/>
                  <a:pt x="902018" y="709981"/>
                  <a:pt x="902018" y="652831"/>
                </a:cubicBezTo>
                <a:cubicBezTo>
                  <a:pt x="842010" y="652831"/>
                  <a:pt x="787718" y="652831"/>
                  <a:pt x="731520" y="652831"/>
                </a:cubicBezTo>
                <a:cubicBezTo>
                  <a:pt x="731520" y="709029"/>
                  <a:pt x="731520" y="760463"/>
                  <a:pt x="731520" y="812851"/>
                </a:cubicBezTo>
                <a:cubicBezTo>
                  <a:pt x="731520" y="869049"/>
                  <a:pt x="720090" y="880479"/>
                  <a:pt x="665797" y="880479"/>
                </a:cubicBezTo>
                <a:cubicBezTo>
                  <a:pt x="612458" y="881431"/>
                  <a:pt x="559118" y="881431"/>
                  <a:pt x="504825" y="881431"/>
                </a:cubicBezTo>
                <a:close/>
                <a:moveTo>
                  <a:pt x="516255" y="346126"/>
                </a:moveTo>
                <a:cubicBezTo>
                  <a:pt x="722947" y="346126"/>
                  <a:pt x="925830" y="346126"/>
                  <a:pt x="1129665" y="346126"/>
                </a:cubicBezTo>
                <a:cubicBezTo>
                  <a:pt x="1119188" y="208966"/>
                  <a:pt x="989647" y="86093"/>
                  <a:pt x="850583" y="79426"/>
                </a:cubicBezTo>
                <a:cubicBezTo>
                  <a:pt x="679133" y="70854"/>
                  <a:pt x="543878" y="176581"/>
                  <a:pt x="516255" y="34612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39" name="Freeform: Shape 43">
            <a:extLst>
              <a:ext uri="{FF2B5EF4-FFF2-40B4-BE49-F238E27FC236}">
                <a16:creationId xmlns:a16="http://schemas.microsoft.com/office/drawing/2014/main" id="{9B667FAA-555F-4E89-BB23-C96CAC79ED70}"/>
              </a:ext>
            </a:extLst>
          </p:cNvPr>
          <p:cNvSpPr/>
          <p:nvPr/>
        </p:nvSpPr>
        <p:spPr>
          <a:xfrm>
            <a:off x="5594896" y="5574044"/>
            <a:ext cx="323464" cy="535484"/>
          </a:xfrm>
          <a:custGeom>
            <a:avLst/>
            <a:gdLst>
              <a:gd name="connsiteX0" fmla="*/ 365907 w 1133475"/>
              <a:gd name="connsiteY0" fmla="*/ 423863 h 1876425"/>
              <a:gd name="connsiteX1" fmla="*/ 365907 w 1133475"/>
              <a:gd name="connsiteY1" fmla="*/ 338138 h 1876425"/>
              <a:gd name="connsiteX2" fmla="*/ 302090 w 1133475"/>
              <a:gd name="connsiteY2" fmla="*/ 241935 h 1876425"/>
              <a:gd name="connsiteX3" fmla="*/ 301138 w 1133475"/>
              <a:gd name="connsiteY3" fmla="*/ 60960 h 1876425"/>
              <a:gd name="connsiteX4" fmla="*/ 359240 w 1133475"/>
              <a:gd name="connsiteY4" fmla="*/ 0 h 1876425"/>
              <a:gd name="connsiteX5" fmla="*/ 783102 w 1133475"/>
              <a:gd name="connsiteY5" fmla="*/ 0 h 1876425"/>
              <a:gd name="connsiteX6" fmla="*/ 842157 w 1133475"/>
              <a:gd name="connsiteY6" fmla="*/ 60007 h 1876425"/>
              <a:gd name="connsiteX7" fmla="*/ 842157 w 1133475"/>
              <a:gd name="connsiteY7" fmla="*/ 260032 h 1876425"/>
              <a:gd name="connsiteX8" fmla="*/ 780245 w 1133475"/>
              <a:gd name="connsiteY8" fmla="*/ 330518 h 1876425"/>
              <a:gd name="connsiteX9" fmla="*/ 774530 w 1133475"/>
              <a:gd name="connsiteY9" fmla="*/ 350520 h 1876425"/>
              <a:gd name="connsiteX10" fmla="*/ 850730 w 1133475"/>
              <a:gd name="connsiteY10" fmla="*/ 430530 h 1876425"/>
              <a:gd name="connsiteX11" fmla="*/ 988842 w 1133475"/>
              <a:gd name="connsiteY11" fmla="*/ 433388 h 1876425"/>
              <a:gd name="connsiteX12" fmla="*/ 1138385 w 1133475"/>
              <a:gd name="connsiteY12" fmla="*/ 591503 h 1876425"/>
              <a:gd name="connsiteX13" fmla="*/ 1138385 w 1133475"/>
              <a:gd name="connsiteY13" fmla="*/ 739140 h 1876425"/>
              <a:gd name="connsiteX14" fmla="*/ 1031705 w 1133475"/>
              <a:gd name="connsiteY14" fmla="*/ 888682 h 1876425"/>
              <a:gd name="connsiteX15" fmla="*/ 998367 w 1133475"/>
              <a:gd name="connsiteY15" fmla="*/ 936307 h 1876425"/>
              <a:gd name="connsiteX16" fmla="*/ 998367 w 1133475"/>
              <a:gd name="connsiteY16" fmla="*/ 1369695 h 1876425"/>
              <a:gd name="connsiteX17" fmla="*/ 1029800 w 1133475"/>
              <a:gd name="connsiteY17" fmla="*/ 1418273 h 1876425"/>
              <a:gd name="connsiteX18" fmla="*/ 1138385 w 1133475"/>
              <a:gd name="connsiteY18" fmla="*/ 1575435 h 1876425"/>
              <a:gd name="connsiteX19" fmla="*/ 1138385 w 1133475"/>
              <a:gd name="connsiteY19" fmla="*/ 1699260 h 1876425"/>
              <a:gd name="connsiteX20" fmla="*/ 970745 w 1133475"/>
              <a:gd name="connsiteY20" fmla="*/ 1875473 h 1876425"/>
              <a:gd name="connsiteX21" fmla="*/ 170645 w 1133475"/>
              <a:gd name="connsiteY21" fmla="*/ 1875473 h 1876425"/>
              <a:gd name="connsiteX22" fmla="*/ 1100 w 1133475"/>
              <a:gd name="connsiteY22" fmla="*/ 1700213 h 1876425"/>
              <a:gd name="connsiteX23" fmla="*/ 1100 w 1133475"/>
              <a:gd name="connsiteY23" fmla="*/ 1576388 h 1876425"/>
              <a:gd name="connsiteX24" fmla="*/ 118257 w 1133475"/>
              <a:gd name="connsiteY24" fmla="*/ 1412557 h 1876425"/>
              <a:gd name="connsiteX25" fmla="*/ 143975 w 1133475"/>
              <a:gd name="connsiteY25" fmla="*/ 1377315 h 1876425"/>
              <a:gd name="connsiteX26" fmla="*/ 143975 w 1133475"/>
              <a:gd name="connsiteY26" fmla="*/ 929640 h 1876425"/>
              <a:gd name="connsiteX27" fmla="*/ 115400 w 1133475"/>
              <a:gd name="connsiteY27" fmla="*/ 890588 h 1876425"/>
              <a:gd name="connsiteX28" fmla="*/ 7767 w 1133475"/>
              <a:gd name="connsiteY28" fmla="*/ 762953 h 1876425"/>
              <a:gd name="connsiteX29" fmla="*/ 6815 w 1133475"/>
              <a:gd name="connsiteY29" fmla="*/ 573405 h 1876425"/>
              <a:gd name="connsiteX30" fmla="*/ 180170 w 1133475"/>
              <a:gd name="connsiteY30" fmla="*/ 429578 h 1876425"/>
              <a:gd name="connsiteX31" fmla="*/ 351620 w 1133475"/>
              <a:gd name="connsiteY31" fmla="*/ 428625 h 1876425"/>
              <a:gd name="connsiteX32" fmla="*/ 365907 w 1133475"/>
              <a:gd name="connsiteY32" fmla="*/ 423863 h 1876425"/>
              <a:gd name="connsiteX33" fmla="*/ 456395 w 1133475"/>
              <a:gd name="connsiteY33" fmla="*/ 330518 h 1876425"/>
              <a:gd name="connsiteX34" fmla="*/ 456395 w 1133475"/>
              <a:gd name="connsiteY34" fmla="*/ 431482 h 1876425"/>
              <a:gd name="connsiteX35" fmla="*/ 691663 w 1133475"/>
              <a:gd name="connsiteY35" fmla="*/ 431482 h 1876425"/>
              <a:gd name="connsiteX36" fmla="*/ 691663 w 1133475"/>
              <a:gd name="connsiteY36" fmla="*/ 330518 h 1876425"/>
              <a:gd name="connsiteX37" fmla="*/ 456395 w 1133475"/>
              <a:gd name="connsiteY37" fmla="*/ 330518 h 1876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33475" h="1876425">
                <a:moveTo>
                  <a:pt x="365907" y="423863"/>
                </a:moveTo>
                <a:cubicBezTo>
                  <a:pt x="365907" y="394335"/>
                  <a:pt x="365907" y="366713"/>
                  <a:pt x="365907" y="338138"/>
                </a:cubicBezTo>
                <a:cubicBezTo>
                  <a:pt x="302090" y="315278"/>
                  <a:pt x="302090" y="315278"/>
                  <a:pt x="302090" y="241935"/>
                </a:cubicBezTo>
                <a:cubicBezTo>
                  <a:pt x="302090" y="181928"/>
                  <a:pt x="303995" y="120968"/>
                  <a:pt x="301138" y="60960"/>
                </a:cubicBezTo>
                <a:cubicBezTo>
                  <a:pt x="300185" y="18097"/>
                  <a:pt x="316377" y="0"/>
                  <a:pt x="359240" y="0"/>
                </a:cubicBezTo>
                <a:cubicBezTo>
                  <a:pt x="500210" y="953"/>
                  <a:pt x="642132" y="953"/>
                  <a:pt x="783102" y="0"/>
                </a:cubicBezTo>
                <a:cubicBezTo>
                  <a:pt x="825013" y="0"/>
                  <a:pt x="843110" y="17145"/>
                  <a:pt x="842157" y="60007"/>
                </a:cubicBezTo>
                <a:cubicBezTo>
                  <a:pt x="840252" y="126682"/>
                  <a:pt x="839300" y="193357"/>
                  <a:pt x="842157" y="260032"/>
                </a:cubicBezTo>
                <a:cubicBezTo>
                  <a:pt x="844063" y="306705"/>
                  <a:pt x="832632" y="335280"/>
                  <a:pt x="780245" y="330518"/>
                </a:cubicBezTo>
                <a:cubicBezTo>
                  <a:pt x="778340" y="339090"/>
                  <a:pt x="775482" y="344805"/>
                  <a:pt x="774530" y="350520"/>
                </a:cubicBezTo>
                <a:cubicBezTo>
                  <a:pt x="769767" y="430530"/>
                  <a:pt x="769767" y="430530"/>
                  <a:pt x="850730" y="430530"/>
                </a:cubicBezTo>
                <a:cubicBezTo>
                  <a:pt x="896450" y="430530"/>
                  <a:pt x="943122" y="428625"/>
                  <a:pt x="988842" y="433388"/>
                </a:cubicBezTo>
                <a:cubicBezTo>
                  <a:pt x="1073615" y="441960"/>
                  <a:pt x="1134575" y="506730"/>
                  <a:pt x="1138385" y="591503"/>
                </a:cubicBezTo>
                <a:cubicBezTo>
                  <a:pt x="1140290" y="641032"/>
                  <a:pt x="1141242" y="689610"/>
                  <a:pt x="1138385" y="739140"/>
                </a:cubicBezTo>
                <a:cubicBezTo>
                  <a:pt x="1134575" y="810578"/>
                  <a:pt x="1098380" y="862013"/>
                  <a:pt x="1031705" y="888682"/>
                </a:cubicBezTo>
                <a:cubicBezTo>
                  <a:pt x="1006940" y="898207"/>
                  <a:pt x="998367" y="909638"/>
                  <a:pt x="998367" y="936307"/>
                </a:cubicBezTo>
                <a:cubicBezTo>
                  <a:pt x="999320" y="1081088"/>
                  <a:pt x="999320" y="1224915"/>
                  <a:pt x="998367" y="1369695"/>
                </a:cubicBezTo>
                <a:cubicBezTo>
                  <a:pt x="998367" y="1393507"/>
                  <a:pt x="1002177" y="1407795"/>
                  <a:pt x="1029800" y="1418273"/>
                </a:cubicBezTo>
                <a:cubicBezTo>
                  <a:pt x="1099332" y="1444943"/>
                  <a:pt x="1137432" y="1499235"/>
                  <a:pt x="1138385" y="1575435"/>
                </a:cubicBezTo>
                <a:cubicBezTo>
                  <a:pt x="1139338" y="1616393"/>
                  <a:pt x="1139338" y="1658303"/>
                  <a:pt x="1138385" y="1699260"/>
                </a:cubicBezTo>
                <a:cubicBezTo>
                  <a:pt x="1137432" y="1801178"/>
                  <a:pt x="1071710" y="1874520"/>
                  <a:pt x="970745" y="1875473"/>
                </a:cubicBezTo>
                <a:cubicBezTo>
                  <a:pt x="704045" y="1878330"/>
                  <a:pt x="437345" y="1878330"/>
                  <a:pt x="170645" y="1875473"/>
                </a:cubicBezTo>
                <a:cubicBezTo>
                  <a:pt x="68727" y="1874520"/>
                  <a:pt x="3957" y="1802130"/>
                  <a:pt x="1100" y="1700213"/>
                </a:cubicBezTo>
                <a:cubicBezTo>
                  <a:pt x="147" y="1659255"/>
                  <a:pt x="-805" y="1617345"/>
                  <a:pt x="1100" y="1576388"/>
                </a:cubicBezTo>
                <a:cubicBezTo>
                  <a:pt x="4910" y="1497330"/>
                  <a:pt x="43010" y="1442085"/>
                  <a:pt x="118257" y="1412557"/>
                </a:cubicBezTo>
                <a:cubicBezTo>
                  <a:pt x="129688" y="1407795"/>
                  <a:pt x="143975" y="1389698"/>
                  <a:pt x="143975" y="1377315"/>
                </a:cubicBezTo>
                <a:cubicBezTo>
                  <a:pt x="145880" y="1227773"/>
                  <a:pt x="145880" y="1079182"/>
                  <a:pt x="143975" y="929640"/>
                </a:cubicBezTo>
                <a:cubicBezTo>
                  <a:pt x="143975" y="916305"/>
                  <a:pt x="128735" y="896303"/>
                  <a:pt x="115400" y="890588"/>
                </a:cubicBezTo>
                <a:cubicBezTo>
                  <a:pt x="55392" y="866775"/>
                  <a:pt x="14435" y="825818"/>
                  <a:pt x="7767" y="762953"/>
                </a:cubicBezTo>
                <a:cubicBezTo>
                  <a:pt x="1100" y="700088"/>
                  <a:pt x="-805" y="635318"/>
                  <a:pt x="6815" y="573405"/>
                </a:cubicBezTo>
                <a:cubicBezTo>
                  <a:pt x="18245" y="481965"/>
                  <a:pt x="84920" y="432435"/>
                  <a:pt x="180170" y="429578"/>
                </a:cubicBezTo>
                <a:cubicBezTo>
                  <a:pt x="237320" y="428625"/>
                  <a:pt x="294470" y="428625"/>
                  <a:pt x="351620" y="428625"/>
                </a:cubicBezTo>
                <a:cubicBezTo>
                  <a:pt x="354477" y="429578"/>
                  <a:pt x="357335" y="427672"/>
                  <a:pt x="365907" y="423863"/>
                </a:cubicBezTo>
                <a:close/>
                <a:moveTo>
                  <a:pt x="456395" y="330518"/>
                </a:moveTo>
                <a:cubicBezTo>
                  <a:pt x="456395" y="367665"/>
                  <a:pt x="456395" y="399097"/>
                  <a:pt x="456395" y="431482"/>
                </a:cubicBezTo>
                <a:cubicBezTo>
                  <a:pt x="536405" y="431482"/>
                  <a:pt x="613557" y="431482"/>
                  <a:pt x="691663" y="431482"/>
                </a:cubicBezTo>
                <a:cubicBezTo>
                  <a:pt x="691663" y="396240"/>
                  <a:pt x="691663" y="363855"/>
                  <a:pt x="691663" y="330518"/>
                </a:cubicBezTo>
                <a:cubicBezTo>
                  <a:pt x="611652" y="330518"/>
                  <a:pt x="535452" y="330518"/>
                  <a:pt x="456395" y="330518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0" name="Freeform: Shape 44">
            <a:extLst>
              <a:ext uri="{FF2B5EF4-FFF2-40B4-BE49-F238E27FC236}">
                <a16:creationId xmlns:a16="http://schemas.microsoft.com/office/drawing/2014/main" id="{30572533-E871-4E04-8DCF-ABA0799FAE6F}"/>
              </a:ext>
            </a:extLst>
          </p:cNvPr>
          <p:cNvSpPr/>
          <p:nvPr/>
        </p:nvSpPr>
        <p:spPr>
          <a:xfrm>
            <a:off x="5619360" y="3237797"/>
            <a:ext cx="274537" cy="570821"/>
          </a:xfrm>
          <a:custGeom>
            <a:avLst/>
            <a:gdLst>
              <a:gd name="connsiteX0" fmla="*/ 727844 w 962025"/>
              <a:gd name="connsiteY0" fmla="*/ 368617 h 2000250"/>
              <a:gd name="connsiteX1" fmla="*/ 727844 w 962025"/>
              <a:gd name="connsiteY1" fmla="*/ 436245 h 2000250"/>
              <a:gd name="connsiteX2" fmla="*/ 812617 w 962025"/>
              <a:gd name="connsiteY2" fmla="*/ 436245 h 2000250"/>
              <a:gd name="connsiteX3" fmla="*/ 870719 w 962025"/>
              <a:gd name="connsiteY3" fmla="*/ 488632 h 2000250"/>
              <a:gd name="connsiteX4" fmla="*/ 943109 w 962025"/>
              <a:gd name="connsiteY4" fmla="*/ 1503998 h 2000250"/>
              <a:gd name="connsiteX5" fmla="*/ 962159 w 962025"/>
              <a:gd name="connsiteY5" fmla="*/ 1750695 h 2000250"/>
              <a:gd name="connsiteX6" fmla="*/ 905009 w 962025"/>
              <a:gd name="connsiteY6" fmla="*/ 1847850 h 2000250"/>
              <a:gd name="connsiteX7" fmla="*/ 905009 w 962025"/>
              <a:gd name="connsiteY7" fmla="*/ 1941195 h 2000250"/>
              <a:gd name="connsiteX8" fmla="*/ 847859 w 962025"/>
              <a:gd name="connsiteY8" fmla="*/ 2000250 h 2000250"/>
              <a:gd name="connsiteX9" fmla="*/ 114434 w 962025"/>
              <a:gd name="connsiteY9" fmla="*/ 2000250 h 2000250"/>
              <a:gd name="connsiteX10" fmla="*/ 60142 w 962025"/>
              <a:gd name="connsiteY10" fmla="*/ 1944053 h 2000250"/>
              <a:gd name="connsiteX11" fmla="*/ 60142 w 962025"/>
              <a:gd name="connsiteY11" fmla="*/ 1844040 h 2000250"/>
              <a:gd name="connsiteX12" fmla="*/ 2039 w 962025"/>
              <a:gd name="connsiteY12" fmla="*/ 1744028 h 2000250"/>
              <a:gd name="connsiteX13" fmla="*/ 91574 w 962025"/>
              <a:gd name="connsiteY13" fmla="*/ 516255 h 2000250"/>
              <a:gd name="connsiteX14" fmla="*/ 175394 w 962025"/>
              <a:gd name="connsiteY14" fmla="*/ 436245 h 2000250"/>
              <a:gd name="connsiteX15" fmla="*/ 234449 w 962025"/>
              <a:gd name="connsiteY15" fmla="*/ 436245 h 2000250"/>
              <a:gd name="connsiteX16" fmla="*/ 234449 w 962025"/>
              <a:gd name="connsiteY16" fmla="*/ 369570 h 2000250"/>
              <a:gd name="connsiteX17" fmla="*/ 208732 w 962025"/>
              <a:gd name="connsiteY17" fmla="*/ 365760 h 2000250"/>
              <a:gd name="connsiteX18" fmla="*/ 153487 w 962025"/>
              <a:gd name="connsiteY18" fmla="*/ 311467 h 2000250"/>
              <a:gd name="connsiteX19" fmla="*/ 153487 w 962025"/>
              <a:gd name="connsiteY19" fmla="*/ 54292 h 2000250"/>
              <a:gd name="connsiteX20" fmla="*/ 209684 w 962025"/>
              <a:gd name="connsiteY20" fmla="*/ 0 h 2000250"/>
              <a:gd name="connsiteX21" fmla="*/ 752609 w 962025"/>
              <a:gd name="connsiteY21" fmla="*/ 0 h 2000250"/>
              <a:gd name="connsiteX22" fmla="*/ 808807 w 962025"/>
              <a:gd name="connsiteY22" fmla="*/ 57150 h 2000250"/>
              <a:gd name="connsiteX23" fmla="*/ 808807 w 962025"/>
              <a:gd name="connsiteY23" fmla="*/ 280988 h 2000250"/>
              <a:gd name="connsiteX24" fmla="*/ 727844 w 962025"/>
              <a:gd name="connsiteY24" fmla="*/ 368617 h 2000250"/>
              <a:gd name="connsiteX25" fmla="*/ 141104 w 962025"/>
              <a:gd name="connsiteY25" fmla="*/ 1912620 h 2000250"/>
              <a:gd name="connsiteX26" fmla="*/ 820237 w 962025"/>
              <a:gd name="connsiteY26" fmla="*/ 1912620 h 2000250"/>
              <a:gd name="connsiteX27" fmla="*/ 820237 w 962025"/>
              <a:gd name="connsiteY27" fmla="*/ 1837373 h 2000250"/>
              <a:gd name="connsiteX28" fmla="*/ 141104 w 962025"/>
              <a:gd name="connsiteY28" fmla="*/ 1837373 h 2000250"/>
              <a:gd name="connsiteX29" fmla="*/ 141104 w 962025"/>
              <a:gd name="connsiteY29" fmla="*/ 1912620 h 2000250"/>
              <a:gd name="connsiteX30" fmla="*/ 644976 w 962025"/>
              <a:gd name="connsiteY30" fmla="*/ 365760 h 2000250"/>
              <a:gd name="connsiteX31" fmla="*/ 321126 w 962025"/>
              <a:gd name="connsiteY31" fmla="*/ 365760 h 2000250"/>
              <a:gd name="connsiteX32" fmla="*/ 321126 w 962025"/>
              <a:gd name="connsiteY32" fmla="*/ 435292 h 2000250"/>
              <a:gd name="connsiteX33" fmla="*/ 644976 w 962025"/>
              <a:gd name="connsiteY33" fmla="*/ 435292 h 2000250"/>
              <a:gd name="connsiteX34" fmla="*/ 644976 w 962025"/>
              <a:gd name="connsiteY34" fmla="*/ 365760 h 2000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62025" h="2000250">
                <a:moveTo>
                  <a:pt x="727844" y="368617"/>
                </a:moveTo>
                <a:cubicBezTo>
                  <a:pt x="727844" y="390525"/>
                  <a:pt x="727844" y="408622"/>
                  <a:pt x="727844" y="436245"/>
                </a:cubicBezTo>
                <a:cubicBezTo>
                  <a:pt x="757372" y="436245"/>
                  <a:pt x="784994" y="436245"/>
                  <a:pt x="812617" y="436245"/>
                </a:cubicBezTo>
                <a:cubicBezTo>
                  <a:pt x="847859" y="436245"/>
                  <a:pt x="867862" y="449580"/>
                  <a:pt x="870719" y="488632"/>
                </a:cubicBezTo>
                <a:cubicBezTo>
                  <a:pt x="894532" y="826770"/>
                  <a:pt x="918344" y="1164907"/>
                  <a:pt x="943109" y="1503998"/>
                </a:cubicBezTo>
                <a:cubicBezTo>
                  <a:pt x="948824" y="1585913"/>
                  <a:pt x="955492" y="1668780"/>
                  <a:pt x="962159" y="1750695"/>
                </a:cubicBezTo>
                <a:cubicBezTo>
                  <a:pt x="967874" y="1820228"/>
                  <a:pt x="967874" y="1820228"/>
                  <a:pt x="905009" y="1847850"/>
                </a:cubicBezTo>
                <a:cubicBezTo>
                  <a:pt x="905009" y="1878330"/>
                  <a:pt x="905009" y="1909763"/>
                  <a:pt x="905009" y="1941195"/>
                </a:cubicBezTo>
                <a:cubicBezTo>
                  <a:pt x="905962" y="1980248"/>
                  <a:pt x="887864" y="2000250"/>
                  <a:pt x="847859" y="2000250"/>
                </a:cubicBezTo>
                <a:cubicBezTo>
                  <a:pt x="603067" y="2000250"/>
                  <a:pt x="359226" y="2000250"/>
                  <a:pt x="114434" y="2000250"/>
                </a:cubicBezTo>
                <a:cubicBezTo>
                  <a:pt x="77287" y="2000250"/>
                  <a:pt x="59189" y="1981200"/>
                  <a:pt x="60142" y="1944053"/>
                </a:cubicBezTo>
                <a:cubicBezTo>
                  <a:pt x="60142" y="1912620"/>
                  <a:pt x="60142" y="1881188"/>
                  <a:pt x="60142" y="1844040"/>
                </a:cubicBezTo>
                <a:cubicBezTo>
                  <a:pt x="-7486" y="1839278"/>
                  <a:pt x="-1771" y="1793557"/>
                  <a:pt x="2039" y="1744028"/>
                </a:cubicBezTo>
                <a:cubicBezTo>
                  <a:pt x="32519" y="1334453"/>
                  <a:pt x="62047" y="925830"/>
                  <a:pt x="91574" y="516255"/>
                </a:cubicBezTo>
                <a:cubicBezTo>
                  <a:pt x="97289" y="439103"/>
                  <a:pt x="100147" y="436245"/>
                  <a:pt x="175394" y="436245"/>
                </a:cubicBezTo>
                <a:cubicBezTo>
                  <a:pt x="194444" y="436245"/>
                  <a:pt x="212542" y="436245"/>
                  <a:pt x="234449" y="436245"/>
                </a:cubicBezTo>
                <a:cubicBezTo>
                  <a:pt x="234449" y="412432"/>
                  <a:pt x="234449" y="392430"/>
                  <a:pt x="234449" y="369570"/>
                </a:cubicBezTo>
                <a:cubicBezTo>
                  <a:pt x="226829" y="368617"/>
                  <a:pt x="217304" y="364807"/>
                  <a:pt x="208732" y="365760"/>
                </a:cubicBezTo>
                <a:cubicBezTo>
                  <a:pt x="168726" y="368617"/>
                  <a:pt x="153487" y="346710"/>
                  <a:pt x="153487" y="311467"/>
                </a:cubicBezTo>
                <a:cubicBezTo>
                  <a:pt x="153487" y="225742"/>
                  <a:pt x="153487" y="140017"/>
                  <a:pt x="153487" y="54292"/>
                </a:cubicBezTo>
                <a:cubicBezTo>
                  <a:pt x="153487" y="18097"/>
                  <a:pt x="169679" y="0"/>
                  <a:pt x="209684" y="0"/>
                </a:cubicBezTo>
                <a:cubicBezTo>
                  <a:pt x="390659" y="952"/>
                  <a:pt x="571634" y="952"/>
                  <a:pt x="752609" y="0"/>
                </a:cubicBezTo>
                <a:cubicBezTo>
                  <a:pt x="793567" y="0"/>
                  <a:pt x="809759" y="17145"/>
                  <a:pt x="808807" y="57150"/>
                </a:cubicBezTo>
                <a:cubicBezTo>
                  <a:pt x="807854" y="131445"/>
                  <a:pt x="808807" y="206692"/>
                  <a:pt x="808807" y="280988"/>
                </a:cubicBezTo>
                <a:cubicBezTo>
                  <a:pt x="806901" y="360045"/>
                  <a:pt x="806901" y="360045"/>
                  <a:pt x="727844" y="368617"/>
                </a:cubicBezTo>
                <a:close/>
                <a:moveTo>
                  <a:pt x="141104" y="1912620"/>
                </a:moveTo>
                <a:cubicBezTo>
                  <a:pt x="371609" y="1912620"/>
                  <a:pt x="595447" y="1912620"/>
                  <a:pt x="820237" y="1912620"/>
                </a:cubicBezTo>
                <a:cubicBezTo>
                  <a:pt x="820237" y="1885950"/>
                  <a:pt x="820237" y="1862138"/>
                  <a:pt x="820237" y="1837373"/>
                </a:cubicBezTo>
                <a:cubicBezTo>
                  <a:pt x="592589" y="1837373"/>
                  <a:pt x="367799" y="1837373"/>
                  <a:pt x="141104" y="1837373"/>
                </a:cubicBezTo>
                <a:cubicBezTo>
                  <a:pt x="141104" y="1863090"/>
                  <a:pt x="141104" y="1886903"/>
                  <a:pt x="141104" y="1912620"/>
                </a:cubicBezTo>
                <a:close/>
                <a:moveTo>
                  <a:pt x="644976" y="365760"/>
                </a:moveTo>
                <a:cubicBezTo>
                  <a:pt x="536392" y="365760"/>
                  <a:pt x="429712" y="365760"/>
                  <a:pt x="321126" y="365760"/>
                </a:cubicBezTo>
                <a:cubicBezTo>
                  <a:pt x="321126" y="389572"/>
                  <a:pt x="321126" y="411480"/>
                  <a:pt x="321126" y="435292"/>
                </a:cubicBezTo>
                <a:cubicBezTo>
                  <a:pt x="429712" y="435292"/>
                  <a:pt x="536392" y="435292"/>
                  <a:pt x="644976" y="435292"/>
                </a:cubicBezTo>
                <a:cubicBezTo>
                  <a:pt x="644976" y="411480"/>
                  <a:pt x="644976" y="390525"/>
                  <a:pt x="644976" y="365760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1" name="Freeform: Shape 45">
            <a:extLst>
              <a:ext uri="{FF2B5EF4-FFF2-40B4-BE49-F238E27FC236}">
                <a16:creationId xmlns:a16="http://schemas.microsoft.com/office/drawing/2014/main" id="{3466A55A-EECB-4FA4-81ED-42729CF655E0}"/>
              </a:ext>
            </a:extLst>
          </p:cNvPr>
          <p:cNvSpPr/>
          <p:nvPr/>
        </p:nvSpPr>
        <p:spPr>
          <a:xfrm>
            <a:off x="5457451" y="2188847"/>
            <a:ext cx="598355" cy="441072"/>
          </a:xfrm>
          <a:custGeom>
            <a:avLst/>
            <a:gdLst>
              <a:gd name="connsiteX0" fmla="*/ 285241 w 438171"/>
              <a:gd name="connsiteY0" fmla="*/ 156774 h 322994"/>
              <a:gd name="connsiteX1" fmla="*/ 250805 w 438171"/>
              <a:gd name="connsiteY1" fmla="*/ 191807 h 322994"/>
              <a:gd name="connsiteX2" fmla="*/ 285639 w 438171"/>
              <a:gd name="connsiteY2" fmla="*/ 225646 h 322994"/>
              <a:gd name="connsiteX3" fmla="*/ 320273 w 438171"/>
              <a:gd name="connsiteY3" fmla="*/ 190812 h 322994"/>
              <a:gd name="connsiteX4" fmla="*/ 285241 w 438171"/>
              <a:gd name="connsiteY4" fmla="*/ 156774 h 322994"/>
              <a:gd name="connsiteX5" fmla="*/ 286435 w 438171"/>
              <a:gd name="connsiteY5" fmla="*/ 113978 h 322994"/>
              <a:gd name="connsiteX6" fmla="*/ 362671 w 438171"/>
              <a:gd name="connsiteY6" fmla="*/ 190812 h 322994"/>
              <a:gd name="connsiteX7" fmla="*/ 285440 w 438171"/>
              <a:gd name="connsiteY7" fmla="*/ 267844 h 322994"/>
              <a:gd name="connsiteX8" fmla="*/ 209004 w 438171"/>
              <a:gd name="connsiteY8" fmla="*/ 190613 h 322994"/>
              <a:gd name="connsiteX9" fmla="*/ 286435 w 438171"/>
              <a:gd name="connsiteY9" fmla="*/ 113978 h 322994"/>
              <a:gd name="connsiteX10" fmla="*/ 286236 w 438171"/>
              <a:gd name="connsiteY10" fmla="*/ 97457 h 322994"/>
              <a:gd name="connsiteX11" fmla="*/ 192084 w 438171"/>
              <a:gd name="connsiteY11" fmla="*/ 190414 h 322994"/>
              <a:gd name="connsiteX12" fmla="*/ 282056 w 438171"/>
              <a:gd name="connsiteY12" fmla="*/ 284565 h 322994"/>
              <a:gd name="connsiteX13" fmla="*/ 378993 w 438171"/>
              <a:gd name="connsiteY13" fmla="*/ 193798 h 322994"/>
              <a:gd name="connsiteX14" fmla="*/ 286236 w 438171"/>
              <a:gd name="connsiteY14" fmla="*/ 97457 h 322994"/>
              <a:gd name="connsiteX15" fmla="*/ 166407 w 438171"/>
              <a:gd name="connsiteY15" fmla="*/ 89893 h 322994"/>
              <a:gd name="connsiteX16" fmla="*/ 285639 w 438171"/>
              <a:gd name="connsiteY16" fmla="*/ 90291 h 322994"/>
              <a:gd name="connsiteX17" fmla="*/ 405069 w 438171"/>
              <a:gd name="connsiteY17" fmla="*/ 90092 h 322994"/>
              <a:gd name="connsiteX18" fmla="*/ 419600 w 438171"/>
              <a:gd name="connsiteY18" fmla="*/ 98850 h 322994"/>
              <a:gd name="connsiteX19" fmla="*/ 415022 w 438171"/>
              <a:gd name="connsiteY19" fmla="*/ 250527 h 322994"/>
              <a:gd name="connsiteX20" fmla="*/ 278075 w 438171"/>
              <a:gd name="connsiteY20" fmla="*/ 322782 h 322994"/>
              <a:gd name="connsiteX21" fmla="*/ 151677 w 438171"/>
              <a:gd name="connsiteY21" fmla="*/ 98452 h 322994"/>
              <a:gd name="connsiteX22" fmla="*/ 166407 w 438171"/>
              <a:gd name="connsiteY22" fmla="*/ 89893 h 322994"/>
              <a:gd name="connsiteX23" fmla="*/ 156304 w 438171"/>
              <a:gd name="connsiteY23" fmla="*/ 494 h 322994"/>
              <a:gd name="connsiteX24" fmla="*/ 197060 w 438171"/>
              <a:gd name="connsiteY24" fmla="*/ 15249 h 322994"/>
              <a:gd name="connsiteX25" fmla="*/ 209402 w 438171"/>
              <a:gd name="connsiteY25" fmla="*/ 39135 h 322994"/>
              <a:gd name="connsiteX26" fmla="*/ 400689 w 438171"/>
              <a:gd name="connsiteY26" fmla="*/ 72575 h 322994"/>
              <a:gd name="connsiteX27" fmla="*/ 169193 w 438171"/>
              <a:gd name="connsiteY27" fmla="*/ 72575 h 322994"/>
              <a:gd name="connsiteX28" fmla="*/ 182131 w 438171"/>
              <a:gd name="connsiteY28" fmla="*/ 59438 h 322994"/>
              <a:gd name="connsiteX29" fmla="*/ 174965 w 438171"/>
              <a:gd name="connsiteY29" fmla="*/ 20225 h 322994"/>
              <a:gd name="connsiteX30" fmla="*/ 135752 w 438171"/>
              <a:gd name="connsiteY30" fmla="*/ 32367 h 322994"/>
              <a:gd name="connsiteX31" fmla="*/ 123212 w 438171"/>
              <a:gd name="connsiteY31" fmla="*/ 78746 h 322994"/>
              <a:gd name="connsiteX32" fmla="*/ 100919 w 438171"/>
              <a:gd name="connsiteY32" fmla="*/ 177873 h 322994"/>
              <a:gd name="connsiteX33" fmla="*/ 49762 w 438171"/>
              <a:gd name="connsiteY33" fmla="*/ 219873 h 322994"/>
              <a:gd name="connsiteX34" fmla="*/ 6170 w 438171"/>
              <a:gd name="connsiteY34" fmla="*/ 213901 h 322994"/>
              <a:gd name="connsiteX35" fmla="*/ 0 w 438171"/>
              <a:gd name="connsiteY35" fmla="*/ 203153 h 322994"/>
              <a:gd name="connsiteX36" fmla="*/ 11346 w 438171"/>
              <a:gd name="connsiteY36" fmla="*/ 197778 h 322994"/>
              <a:gd name="connsiteX37" fmla="*/ 13336 w 438171"/>
              <a:gd name="connsiteY37" fmla="*/ 198177 h 322994"/>
              <a:gd name="connsiteX38" fmla="*/ 89174 w 438171"/>
              <a:gd name="connsiteY38" fmla="*/ 162148 h 322994"/>
              <a:gd name="connsiteX39" fmla="*/ 105298 w 438171"/>
              <a:gd name="connsiteY39" fmla="*/ 85712 h 322994"/>
              <a:gd name="connsiteX40" fmla="*/ 118833 w 438171"/>
              <a:gd name="connsiteY40" fmla="*/ 26196 h 322994"/>
              <a:gd name="connsiteX41" fmla="*/ 156304 w 438171"/>
              <a:gd name="connsiteY41" fmla="*/ 494 h 322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438171" h="322994">
                <a:moveTo>
                  <a:pt x="285241" y="156774"/>
                </a:moveTo>
                <a:cubicBezTo>
                  <a:pt x="266530" y="156973"/>
                  <a:pt x="250407" y="173096"/>
                  <a:pt x="250805" y="191807"/>
                </a:cubicBezTo>
                <a:cubicBezTo>
                  <a:pt x="251203" y="210120"/>
                  <a:pt x="267326" y="225845"/>
                  <a:pt x="285639" y="225646"/>
                </a:cubicBezTo>
                <a:cubicBezTo>
                  <a:pt x="304748" y="225646"/>
                  <a:pt x="320472" y="209921"/>
                  <a:pt x="320273" y="190812"/>
                </a:cubicBezTo>
                <a:cubicBezTo>
                  <a:pt x="320074" y="171902"/>
                  <a:pt x="304548" y="156575"/>
                  <a:pt x="285241" y="156774"/>
                </a:cubicBezTo>
                <a:close/>
                <a:moveTo>
                  <a:pt x="286435" y="113978"/>
                </a:moveTo>
                <a:cubicBezTo>
                  <a:pt x="328434" y="114177"/>
                  <a:pt x="362671" y="148613"/>
                  <a:pt x="362671" y="190812"/>
                </a:cubicBezTo>
                <a:cubicBezTo>
                  <a:pt x="362671" y="233608"/>
                  <a:pt x="328236" y="267844"/>
                  <a:pt x="285440" y="267844"/>
                </a:cubicBezTo>
                <a:cubicBezTo>
                  <a:pt x="242445" y="267844"/>
                  <a:pt x="208805" y="234006"/>
                  <a:pt x="209004" y="190613"/>
                </a:cubicBezTo>
                <a:cubicBezTo>
                  <a:pt x="209004" y="147817"/>
                  <a:pt x="243241" y="113978"/>
                  <a:pt x="286435" y="113978"/>
                </a:cubicBezTo>
                <a:close/>
                <a:moveTo>
                  <a:pt x="286236" y="97457"/>
                </a:moveTo>
                <a:cubicBezTo>
                  <a:pt x="234682" y="97059"/>
                  <a:pt x="192681" y="138262"/>
                  <a:pt x="192084" y="190414"/>
                </a:cubicBezTo>
                <a:cubicBezTo>
                  <a:pt x="191487" y="240773"/>
                  <a:pt x="232890" y="284166"/>
                  <a:pt x="282056" y="284565"/>
                </a:cubicBezTo>
                <a:cubicBezTo>
                  <a:pt x="336198" y="284963"/>
                  <a:pt x="378396" y="245352"/>
                  <a:pt x="378993" y="193798"/>
                </a:cubicBezTo>
                <a:cubicBezTo>
                  <a:pt x="379591" y="140054"/>
                  <a:pt x="338984" y="97855"/>
                  <a:pt x="286236" y="97457"/>
                </a:cubicBezTo>
                <a:close/>
                <a:moveTo>
                  <a:pt x="166407" y="89893"/>
                </a:moveTo>
                <a:cubicBezTo>
                  <a:pt x="206018" y="90490"/>
                  <a:pt x="245828" y="90291"/>
                  <a:pt x="285639" y="90291"/>
                </a:cubicBezTo>
                <a:cubicBezTo>
                  <a:pt x="325449" y="90291"/>
                  <a:pt x="365259" y="90490"/>
                  <a:pt x="405069" y="90092"/>
                </a:cubicBezTo>
                <a:cubicBezTo>
                  <a:pt x="412434" y="90092"/>
                  <a:pt x="416415" y="92480"/>
                  <a:pt x="419600" y="98850"/>
                </a:cubicBezTo>
                <a:cubicBezTo>
                  <a:pt x="445078" y="150205"/>
                  <a:pt x="445078" y="201560"/>
                  <a:pt x="415022" y="250527"/>
                </a:cubicBezTo>
                <a:cubicBezTo>
                  <a:pt x="384169" y="300887"/>
                  <a:pt x="337193" y="325569"/>
                  <a:pt x="278075" y="322782"/>
                </a:cubicBezTo>
                <a:cubicBezTo>
                  <a:pt x="166208" y="317806"/>
                  <a:pt x="98132" y="196186"/>
                  <a:pt x="151677" y="98452"/>
                </a:cubicBezTo>
                <a:cubicBezTo>
                  <a:pt x="155260" y="92082"/>
                  <a:pt x="159042" y="89893"/>
                  <a:pt x="166407" y="89893"/>
                </a:cubicBezTo>
                <a:close/>
                <a:moveTo>
                  <a:pt x="156304" y="494"/>
                </a:moveTo>
                <a:cubicBezTo>
                  <a:pt x="171183" y="-1621"/>
                  <a:pt x="186610" y="3007"/>
                  <a:pt x="197060" y="15249"/>
                </a:cubicBezTo>
                <a:cubicBezTo>
                  <a:pt x="202434" y="21817"/>
                  <a:pt x="205022" y="30775"/>
                  <a:pt x="209402" y="39135"/>
                </a:cubicBezTo>
                <a:cubicBezTo>
                  <a:pt x="278074" y="-277"/>
                  <a:pt x="360680" y="21618"/>
                  <a:pt x="400689" y="72575"/>
                </a:cubicBezTo>
                <a:cubicBezTo>
                  <a:pt x="323856" y="72575"/>
                  <a:pt x="247819" y="72575"/>
                  <a:pt x="169193" y="72575"/>
                </a:cubicBezTo>
                <a:cubicBezTo>
                  <a:pt x="174368" y="67201"/>
                  <a:pt x="178150" y="63220"/>
                  <a:pt x="182131" y="59438"/>
                </a:cubicBezTo>
                <a:cubicBezTo>
                  <a:pt x="194871" y="47495"/>
                  <a:pt x="191288" y="26993"/>
                  <a:pt x="174965" y="20225"/>
                </a:cubicBezTo>
                <a:cubicBezTo>
                  <a:pt x="160236" y="14054"/>
                  <a:pt x="144909" y="18433"/>
                  <a:pt x="135752" y="32367"/>
                </a:cubicBezTo>
                <a:cubicBezTo>
                  <a:pt x="126596" y="46300"/>
                  <a:pt x="124008" y="62423"/>
                  <a:pt x="123212" y="78746"/>
                </a:cubicBezTo>
                <a:cubicBezTo>
                  <a:pt x="121421" y="112982"/>
                  <a:pt x="116843" y="146821"/>
                  <a:pt x="100919" y="177873"/>
                </a:cubicBezTo>
                <a:cubicBezTo>
                  <a:pt x="89772" y="199172"/>
                  <a:pt x="74445" y="215295"/>
                  <a:pt x="49762" y="219873"/>
                </a:cubicBezTo>
                <a:cubicBezTo>
                  <a:pt x="34635" y="222660"/>
                  <a:pt x="19905" y="219873"/>
                  <a:pt x="6170" y="213901"/>
                </a:cubicBezTo>
                <a:cubicBezTo>
                  <a:pt x="3185" y="212508"/>
                  <a:pt x="1990" y="206935"/>
                  <a:pt x="0" y="203153"/>
                </a:cubicBezTo>
                <a:cubicBezTo>
                  <a:pt x="3782" y="201361"/>
                  <a:pt x="7564" y="199371"/>
                  <a:pt x="11346" y="197778"/>
                </a:cubicBezTo>
                <a:cubicBezTo>
                  <a:pt x="11744" y="197579"/>
                  <a:pt x="12540" y="197977"/>
                  <a:pt x="13336" y="198177"/>
                </a:cubicBezTo>
                <a:cubicBezTo>
                  <a:pt x="52549" y="208925"/>
                  <a:pt x="72653" y="199570"/>
                  <a:pt x="89174" y="162148"/>
                </a:cubicBezTo>
                <a:cubicBezTo>
                  <a:pt x="99923" y="137864"/>
                  <a:pt x="103904" y="111987"/>
                  <a:pt x="105298" y="85712"/>
                </a:cubicBezTo>
                <a:cubicBezTo>
                  <a:pt x="106492" y="65011"/>
                  <a:pt x="108483" y="44708"/>
                  <a:pt x="118833" y="26196"/>
                </a:cubicBezTo>
                <a:cubicBezTo>
                  <a:pt x="127094" y="11467"/>
                  <a:pt x="141425" y="2609"/>
                  <a:pt x="156304" y="494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139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2022-10-26T05:41:31Z</dcterms:modified>
</cp:coreProperties>
</file>