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2" name="직사각형 621">
            <a:extLst>
              <a:ext uri="{FF2B5EF4-FFF2-40B4-BE49-F238E27FC236}">
                <a16:creationId xmlns:a16="http://schemas.microsoft.com/office/drawing/2014/main" id="{079AC632-496A-48E9-9530-BF23FD58D71D}"/>
              </a:ext>
            </a:extLst>
          </p:cNvPr>
          <p:cNvSpPr/>
          <p:nvPr/>
        </p:nvSpPr>
        <p:spPr>
          <a:xfrm>
            <a:off x="7545987" y="2504314"/>
            <a:ext cx="4646014" cy="900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3" name="직사각형 622">
            <a:extLst>
              <a:ext uri="{FF2B5EF4-FFF2-40B4-BE49-F238E27FC236}">
                <a16:creationId xmlns:a16="http://schemas.microsoft.com/office/drawing/2014/main" id="{3D82E530-DCEF-4848-8506-10842A822874}"/>
              </a:ext>
            </a:extLst>
          </p:cNvPr>
          <p:cNvSpPr/>
          <p:nvPr/>
        </p:nvSpPr>
        <p:spPr>
          <a:xfrm>
            <a:off x="6491640" y="3543210"/>
            <a:ext cx="5691572" cy="9000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4" name="직사각형 623">
            <a:extLst>
              <a:ext uri="{FF2B5EF4-FFF2-40B4-BE49-F238E27FC236}">
                <a16:creationId xmlns:a16="http://schemas.microsoft.com/office/drawing/2014/main" id="{A1E64410-37DA-44AD-B8B7-6EE685655DD3}"/>
              </a:ext>
            </a:extLst>
          </p:cNvPr>
          <p:cNvSpPr/>
          <p:nvPr/>
        </p:nvSpPr>
        <p:spPr>
          <a:xfrm>
            <a:off x="8788" y="4062658"/>
            <a:ext cx="5470214" cy="900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5" name="직사각형 624">
            <a:extLst>
              <a:ext uri="{FF2B5EF4-FFF2-40B4-BE49-F238E27FC236}">
                <a16:creationId xmlns:a16="http://schemas.microsoft.com/office/drawing/2014/main" id="{687ECA4E-2F03-4BF1-A203-C736DCB659B9}"/>
              </a:ext>
            </a:extLst>
          </p:cNvPr>
          <p:cNvSpPr/>
          <p:nvPr/>
        </p:nvSpPr>
        <p:spPr>
          <a:xfrm>
            <a:off x="0" y="3023762"/>
            <a:ext cx="6515308" cy="900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6" name="직사각형 625">
            <a:extLst>
              <a:ext uri="{FF2B5EF4-FFF2-40B4-BE49-F238E27FC236}">
                <a16:creationId xmlns:a16="http://schemas.microsoft.com/office/drawing/2014/main" id="{0C5F9013-4EDA-404C-B753-14362059BD34}"/>
              </a:ext>
            </a:extLst>
          </p:cNvPr>
          <p:cNvSpPr/>
          <p:nvPr/>
        </p:nvSpPr>
        <p:spPr>
          <a:xfrm>
            <a:off x="5430512" y="4582106"/>
            <a:ext cx="6761488" cy="9000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7" name="직사각형 626">
            <a:extLst>
              <a:ext uri="{FF2B5EF4-FFF2-40B4-BE49-F238E27FC236}">
                <a16:creationId xmlns:a16="http://schemas.microsoft.com/office/drawing/2014/main" id="{B8504ED3-8E02-4F6E-B159-FF26F2B4E152}"/>
              </a:ext>
            </a:extLst>
          </p:cNvPr>
          <p:cNvSpPr/>
          <p:nvPr/>
        </p:nvSpPr>
        <p:spPr>
          <a:xfrm>
            <a:off x="9648" y="5101552"/>
            <a:ext cx="4396186" cy="900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28" name="그룹 627">
            <a:extLst>
              <a:ext uri="{FF2B5EF4-FFF2-40B4-BE49-F238E27FC236}">
                <a16:creationId xmlns:a16="http://schemas.microsoft.com/office/drawing/2014/main" id="{5A7BDF81-937C-4235-8A6E-B36EB0561930}"/>
              </a:ext>
            </a:extLst>
          </p:cNvPr>
          <p:cNvGrpSpPr/>
          <p:nvPr/>
        </p:nvGrpSpPr>
        <p:grpSpPr>
          <a:xfrm>
            <a:off x="4366202" y="1738759"/>
            <a:ext cx="3661451" cy="4498157"/>
            <a:chOff x="3708694" y="1448285"/>
            <a:chExt cx="3316187" cy="4498157"/>
          </a:xfrm>
        </p:grpSpPr>
        <p:sp>
          <p:nvSpPr>
            <p:cNvPr id="629" name="Rounded Rectangle 62">
              <a:extLst>
                <a:ext uri="{FF2B5EF4-FFF2-40B4-BE49-F238E27FC236}">
                  <a16:creationId xmlns:a16="http://schemas.microsoft.com/office/drawing/2014/main" id="{6805DE42-F4A7-4F6D-91F0-98921371106D}"/>
                </a:ext>
              </a:extLst>
            </p:cNvPr>
            <p:cNvSpPr/>
            <p:nvPr/>
          </p:nvSpPr>
          <p:spPr>
            <a:xfrm>
              <a:off x="5751329" y="1448285"/>
              <a:ext cx="1273552" cy="1944898"/>
            </a:xfrm>
            <a:custGeom>
              <a:avLst/>
              <a:gdLst>
                <a:gd name="connsiteX0" fmla="*/ 0 w 1406148"/>
                <a:gd name="connsiteY0" fmla="*/ 703074 h 1944897"/>
                <a:gd name="connsiteX1" fmla="*/ 703074 w 1406148"/>
                <a:gd name="connsiteY1" fmla="*/ 0 h 1944897"/>
                <a:gd name="connsiteX2" fmla="*/ 1406148 w 1406148"/>
                <a:gd name="connsiteY2" fmla="*/ 703074 h 1944897"/>
                <a:gd name="connsiteX3" fmla="*/ 1027451 w 1406148"/>
                <a:gd name="connsiteY3" fmla="*/ 703074 h 1944897"/>
                <a:gd name="connsiteX4" fmla="*/ 1027451 w 1406148"/>
                <a:gd name="connsiteY4" fmla="*/ 1944897 h 1944897"/>
                <a:gd name="connsiteX5" fmla="*/ 378697 w 1406148"/>
                <a:gd name="connsiteY5" fmla="*/ 1944897 h 1944897"/>
                <a:gd name="connsiteX6" fmla="*/ 378697 w 1406148"/>
                <a:gd name="connsiteY6" fmla="*/ 703074 h 1944897"/>
                <a:gd name="connsiteX7" fmla="*/ 0 w 1406148"/>
                <a:gd name="connsiteY7" fmla="*/ 703074 h 1944897"/>
                <a:gd name="connsiteX0" fmla="*/ 0 w 1406148"/>
                <a:gd name="connsiteY0" fmla="*/ 703074 h 1944897"/>
                <a:gd name="connsiteX1" fmla="*/ 703074 w 1406148"/>
                <a:gd name="connsiteY1" fmla="*/ 0 h 1944897"/>
                <a:gd name="connsiteX2" fmla="*/ 1406148 w 1406148"/>
                <a:gd name="connsiteY2" fmla="*/ 703074 h 1944897"/>
                <a:gd name="connsiteX3" fmla="*/ 1027451 w 1406148"/>
                <a:gd name="connsiteY3" fmla="*/ 703074 h 1944897"/>
                <a:gd name="connsiteX4" fmla="*/ 1026763 w 1406148"/>
                <a:gd name="connsiteY4" fmla="*/ 1893858 h 1944897"/>
                <a:gd name="connsiteX5" fmla="*/ 1027451 w 1406148"/>
                <a:gd name="connsiteY5" fmla="*/ 1944897 h 1944897"/>
                <a:gd name="connsiteX6" fmla="*/ 378697 w 1406148"/>
                <a:gd name="connsiteY6" fmla="*/ 1944897 h 1944897"/>
                <a:gd name="connsiteX7" fmla="*/ 378697 w 1406148"/>
                <a:gd name="connsiteY7" fmla="*/ 703074 h 1944897"/>
                <a:gd name="connsiteX8" fmla="*/ 0 w 1406148"/>
                <a:gd name="connsiteY8" fmla="*/ 703074 h 1944897"/>
                <a:gd name="connsiteX0" fmla="*/ 0 w 1406148"/>
                <a:gd name="connsiteY0" fmla="*/ 703074 h 1947355"/>
                <a:gd name="connsiteX1" fmla="*/ 703074 w 1406148"/>
                <a:gd name="connsiteY1" fmla="*/ 0 h 1947355"/>
                <a:gd name="connsiteX2" fmla="*/ 1406148 w 1406148"/>
                <a:gd name="connsiteY2" fmla="*/ 703074 h 1947355"/>
                <a:gd name="connsiteX3" fmla="*/ 1027451 w 1406148"/>
                <a:gd name="connsiteY3" fmla="*/ 703074 h 1947355"/>
                <a:gd name="connsiteX4" fmla="*/ 1026763 w 1406148"/>
                <a:gd name="connsiteY4" fmla="*/ 1893858 h 1947355"/>
                <a:gd name="connsiteX5" fmla="*/ 973373 w 1406148"/>
                <a:gd name="connsiteY5" fmla="*/ 1947355 h 1947355"/>
                <a:gd name="connsiteX6" fmla="*/ 378697 w 1406148"/>
                <a:gd name="connsiteY6" fmla="*/ 1944897 h 1947355"/>
                <a:gd name="connsiteX7" fmla="*/ 378697 w 1406148"/>
                <a:gd name="connsiteY7" fmla="*/ 703074 h 1947355"/>
                <a:gd name="connsiteX8" fmla="*/ 0 w 1406148"/>
                <a:gd name="connsiteY8" fmla="*/ 703074 h 1947355"/>
                <a:gd name="connsiteX0" fmla="*/ 0 w 1406148"/>
                <a:gd name="connsiteY0" fmla="*/ 703074 h 1948755"/>
                <a:gd name="connsiteX1" fmla="*/ 703074 w 1406148"/>
                <a:gd name="connsiteY1" fmla="*/ 0 h 1948755"/>
                <a:gd name="connsiteX2" fmla="*/ 1406148 w 1406148"/>
                <a:gd name="connsiteY2" fmla="*/ 703074 h 1948755"/>
                <a:gd name="connsiteX3" fmla="*/ 1027451 w 1406148"/>
                <a:gd name="connsiteY3" fmla="*/ 703074 h 1948755"/>
                <a:gd name="connsiteX4" fmla="*/ 1026763 w 1406148"/>
                <a:gd name="connsiteY4" fmla="*/ 1893858 h 1948755"/>
                <a:gd name="connsiteX5" fmla="*/ 973373 w 1406148"/>
                <a:gd name="connsiteY5" fmla="*/ 1947355 h 1948755"/>
                <a:gd name="connsiteX6" fmla="*/ 378697 w 1406148"/>
                <a:gd name="connsiteY6" fmla="*/ 1944897 h 1948755"/>
                <a:gd name="connsiteX7" fmla="*/ 378697 w 1406148"/>
                <a:gd name="connsiteY7" fmla="*/ 703074 h 1948755"/>
                <a:gd name="connsiteX8" fmla="*/ 0 w 1406148"/>
                <a:gd name="connsiteY8" fmla="*/ 703074 h 1948755"/>
                <a:gd name="connsiteX0" fmla="*/ 0 w 1406148"/>
                <a:gd name="connsiteY0" fmla="*/ 703074 h 1949046"/>
                <a:gd name="connsiteX1" fmla="*/ 703074 w 1406148"/>
                <a:gd name="connsiteY1" fmla="*/ 0 h 1949046"/>
                <a:gd name="connsiteX2" fmla="*/ 1406148 w 1406148"/>
                <a:gd name="connsiteY2" fmla="*/ 703074 h 1949046"/>
                <a:gd name="connsiteX3" fmla="*/ 1027451 w 1406148"/>
                <a:gd name="connsiteY3" fmla="*/ 703074 h 1949046"/>
                <a:gd name="connsiteX4" fmla="*/ 1026763 w 1406148"/>
                <a:gd name="connsiteY4" fmla="*/ 1893858 h 1949046"/>
                <a:gd name="connsiteX5" fmla="*/ 973373 w 1406148"/>
                <a:gd name="connsiteY5" fmla="*/ 1947355 h 1949046"/>
                <a:gd name="connsiteX6" fmla="*/ 378697 w 1406148"/>
                <a:gd name="connsiteY6" fmla="*/ 1944897 h 1949046"/>
                <a:gd name="connsiteX7" fmla="*/ 378697 w 1406148"/>
                <a:gd name="connsiteY7" fmla="*/ 703074 h 1949046"/>
                <a:gd name="connsiteX8" fmla="*/ 0 w 1406148"/>
                <a:gd name="connsiteY8" fmla="*/ 703074 h 1949046"/>
                <a:gd name="connsiteX0" fmla="*/ 0 w 1406148"/>
                <a:gd name="connsiteY0" fmla="*/ 703074 h 1946684"/>
                <a:gd name="connsiteX1" fmla="*/ 703074 w 1406148"/>
                <a:gd name="connsiteY1" fmla="*/ 0 h 1946684"/>
                <a:gd name="connsiteX2" fmla="*/ 1406148 w 1406148"/>
                <a:gd name="connsiteY2" fmla="*/ 703074 h 1946684"/>
                <a:gd name="connsiteX3" fmla="*/ 1027451 w 1406148"/>
                <a:gd name="connsiteY3" fmla="*/ 703074 h 1946684"/>
                <a:gd name="connsiteX4" fmla="*/ 1026763 w 1406148"/>
                <a:gd name="connsiteY4" fmla="*/ 1893858 h 1946684"/>
                <a:gd name="connsiteX5" fmla="*/ 931586 w 1406148"/>
                <a:gd name="connsiteY5" fmla="*/ 1944897 h 1946684"/>
                <a:gd name="connsiteX6" fmla="*/ 378697 w 1406148"/>
                <a:gd name="connsiteY6" fmla="*/ 1944897 h 1946684"/>
                <a:gd name="connsiteX7" fmla="*/ 378697 w 1406148"/>
                <a:gd name="connsiteY7" fmla="*/ 703074 h 1946684"/>
                <a:gd name="connsiteX8" fmla="*/ 0 w 1406148"/>
                <a:gd name="connsiteY8" fmla="*/ 703074 h 1946684"/>
                <a:gd name="connsiteX0" fmla="*/ 0 w 1406148"/>
                <a:gd name="connsiteY0" fmla="*/ 703074 h 1944898"/>
                <a:gd name="connsiteX1" fmla="*/ 703074 w 1406148"/>
                <a:gd name="connsiteY1" fmla="*/ 0 h 1944898"/>
                <a:gd name="connsiteX2" fmla="*/ 1406148 w 1406148"/>
                <a:gd name="connsiteY2" fmla="*/ 703074 h 1944898"/>
                <a:gd name="connsiteX3" fmla="*/ 1027451 w 1406148"/>
                <a:gd name="connsiteY3" fmla="*/ 703074 h 1944898"/>
                <a:gd name="connsiteX4" fmla="*/ 1026763 w 1406148"/>
                <a:gd name="connsiteY4" fmla="*/ 1893858 h 1944898"/>
                <a:gd name="connsiteX5" fmla="*/ 931586 w 1406148"/>
                <a:gd name="connsiteY5" fmla="*/ 1944897 h 1944898"/>
                <a:gd name="connsiteX6" fmla="*/ 378697 w 1406148"/>
                <a:gd name="connsiteY6" fmla="*/ 1944897 h 1944898"/>
                <a:gd name="connsiteX7" fmla="*/ 378697 w 1406148"/>
                <a:gd name="connsiteY7" fmla="*/ 703074 h 1944898"/>
                <a:gd name="connsiteX8" fmla="*/ 0 w 1406148"/>
                <a:gd name="connsiteY8" fmla="*/ 703074 h 1944898"/>
                <a:gd name="connsiteX0" fmla="*/ 0 w 1406148"/>
                <a:gd name="connsiteY0" fmla="*/ 703074 h 1944897"/>
                <a:gd name="connsiteX1" fmla="*/ 703074 w 1406148"/>
                <a:gd name="connsiteY1" fmla="*/ 0 h 1944897"/>
                <a:gd name="connsiteX2" fmla="*/ 1406148 w 1406148"/>
                <a:gd name="connsiteY2" fmla="*/ 703074 h 1944897"/>
                <a:gd name="connsiteX3" fmla="*/ 1027451 w 1406148"/>
                <a:gd name="connsiteY3" fmla="*/ 703074 h 1944897"/>
                <a:gd name="connsiteX4" fmla="*/ 1026763 w 1406148"/>
                <a:gd name="connsiteY4" fmla="*/ 1856987 h 1944897"/>
                <a:gd name="connsiteX5" fmla="*/ 931586 w 1406148"/>
                <a:gd name="connsiteY5" fmla="*/ 1944897 h 1944897"/>
                <a:gd name="connsiteX6" fmla="*/ 378697 w 1406148"/>
                <a:gd name="connsiteY6" fmla="*/ 1944897 h 1944897"/>
                <a:gd name="connsiteX7" fmla="*/ 378697 w 1406148"/>
                <a:gd name="connsiteY7" fmla="*/ 703074 h 1944897"/>
                <a:gd name="connsiteX8" fmla="*/ 0 w 1406148"/>
                <a:gd name="connsiteY8" fmla="*/ 703074 h 1944897"/>
                <a:gd name="connsiteX0" fmla="*/ 0 w 1406148"/>
                <a:gd name="connsiteY0" fmla="*/ 703074 h 1944898"/>
                <a:gd name="connsiteX1" fmla="*/ 703074 w 1406148"/>
                <a:gd name="connsiteY1" fmla="*/ 0 h 1944898"/>
                <a:gd name="connsiteX2" fmla="*/ 1406148 w 1406148"/>
                <a:gd name="connsiteY2" fmla="*/ 703074 h 1944898"/>
                <a:gd name="connsiteX3" fmla="*/ 1027451 w 1406148"/>
                <a:gd name="connsiteY3" fmla="*/ 703074 h 1944898"/>
                <a:gd name="connsiteX4" fmla="*/ 1026763 w 1406148"/>
                <a:gd name="connsiteY4" fmla="*/ 1856987 h 1944898"/>
                <a:gd name="connsiteX5" fmla="*/ 931586 w 1406148"/>
                <a:gd name="connsiteY5" fmla="*/ 1944897 h 1944898"/>
                <a:gd name="connsiteX6" fmla="*/ 378697 w 1406148"/>
                <a:gd name="connsiteY6" fmla="*/ 1944897 h 1944898"/>
                <a:gd name="connsiteX7" fmla="*/ 378697 w 1406148"/>
                <a:gd name="connsiteY7" fmla="*/ 703074 h 1944898"/>
                <a:gd name="connsiteX8" fmla="*/ 0 w 1406148"/>
                <a:gd name="connsiteY8" fmla="*/ 703074 h 1944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06148" h="1944898">
                  <a:moveTo>
                    <a:pt x="0" y="703074"/>
                  </a:moveTo>
                  <a:lnTo>
                    <a:pt x="703074" y="0"/>
                  </a:lnTo>
                  <a:lnTo>
                    <a:pt x="1406148" y="703074"/>
                  </a:lnTo>
                  <a:lnTo>
                    <a:pt x="1027451" y="703074"/>
                  </a:lnTo>
                  <a:cubicBezTo>
                    <a:pt x="1027222" y="1100002"/>
                    <a:pt x="1026992" y="1460059"/>
                    <a:pt x="1026763" y="1856987"/>
                  </a:cubicBezTo>
                  <a:cubicBezTo>
                    <a:pt x="1022076" y="1918245"/>
                    <a:pt x="987892" y="1945091"/>
                    <a:pt x="931586" y="1944897"/>
                  </a:cubicBezTo>
                  <a:lnTo>
                    <a:pt x="378697" y="1944897"/>
                  </a:lnTo>
                  <a:lnTo>
                    <a:pt x="378697" y="703074"/>
                  </a:lnTo>
                  <a:lnTo>
                    <a:pt x="0" y="703074"/>
                  </a:lnTo>
                  <a:close/>
                </a:path>
              </a:pathLst>
            </a:custGeom>
            <a:gradFill flip="none" rotWithShape="1">
              <a:gsLst>
                <a:gs pos="79000">
                  <a:schemeClr val="accent6"/>
                </a:gs>
                <a:gs pos="0">
                  <a:schemeClr val="accent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grpSp>
          <p:nvGrpSpPr>
            <p:cNvPr id="630" name="Group 16">
              <a:extLst>
                <a:ext uri="{FF2B5EF4-FFF2-40B4-BE49-F238E27FC236}">
                  <a16:creationId xmlns:a16="http://schemas.microsoft.com/office/drawing/2014/main" id="{37AE1CD9-A151-4374-B31F-4C169A75C024}"/>
                </a:ext>
              </a:extLst>
            </p:cNvPr>
            <p:cNvGrpSpPr/>
            <p:nvPr/>
          </p:nvGrpSpPr>
          <p:grpSpPr>
            <a:xfrm rot="16200000">
              <a:off x="5330909" y="2766953"/>
              <a:ext cx="1417634" cy="842372"/>
              <a:chOff x="3557403" y="2614935"/>
              <a:chExt cx="1167613" cy="842372"/>
            </a:xfrm>
          </p:grpSpPr>
          <p:sp>
            <p:nvSpPr>
              <p:cNvPr id="643" name="Round Same Side Corner Rectangle 16">
                <a:extLst>
                  <a:ext uri="{FF2B5EF4-FFF2-40B4-BE49-F238E27FC236}">
                    <a16:creationId xmlns:a16="http://schemas.microsoft.com/office/drawing/2014/main" id="{D4687C10-DD81-41BC-8F77-F9862A03D800}"/>
                  </a:ext>
                </a:extLst>
              </p:cNvPr>
              <p:cNvSpPr/>
              <p:nvPr/>
            </p:nvSpPr>
            <p:spPr>
              <a:xfrm rot="5400000">
                <a:off x="4221785" y="2963537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52000">
                    <a:schemeClr val="accent1">
                      <a:lumMod val="90000"/>
                    </a:schemeClr>
                  </a:gs>
                  <a:gs pos="100000">
                    <a:schemeClr val="accent1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644" name="Rounded Rectangle 2">
                <a:extLst>
                  <a:ext uri="{FF2B5EF4-FFF2-40B4-BE49-F238E27FC236}">
                    <a16:creationId xmlns:a16="http://schemas.microsoft.com/office/drawing/2014/main" id="{38A4732D-9A8E-4FB9-A072-4307F3A42213}"/>
                  </a:ext>
                </a:extLst>
              </p:cNvPr>
              <p:cNvSpPr/>
              <p:nvPr/>
            </p:nvSpPr>
            <p:spPr>
              <a:xfrm>
                <a:off x="3557403" y="2614935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91000">
                    <a:schemeClr val="accent1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631" name="Group 17">
              <a:extLst>
                <a:ext uri="{FF2B5EF4-FFF2-40B4-BE49-F238E27FC236}">
                  <a16:creationId xmlns:a16="http://schemas.microsoft.com/office/drawing/2014/main" id="{1733A753-4385-42AC-8BF5-988AB058FCF1}"/>
                </a:ext>
              </a:extLst>
            </p:cNvPr>
            <p:cNvGrpSpPr/>
            <p:nvPr/>
          </p:nvGrpSpPr>
          <p:grpSpPr>
            <a:xfrm rot="16200000">
              <a:off x="4853447" y="3279325"/>
              <a:ext cx="1417634" cy="842372"/>
              <a:chOff x="4349491" y="3686436"/>
              <a:chExt cx="1167613" cy="842372"/>
            </a:xfrm>
          </p:grpSpPr>
          <p:sp>
            <p:nvSpPr>
              <p:cNvPr id="641" name="Round Same Side Corner Rectangle 16">
                <a:extLst>
                  <a:ext uri="{FF2B5EF4-FFF2-40B4-BE49-F238E27FC236}">
                    <a16:creationId xmlns:a16="http://schemas.microsoft.com/office/drawing/2014/main" id="{DD0F98D1-B9AF-4B5D-B29C-2BA0704FD48B}"/>
                  </a:ext>
                </a:extLst>
              </p:cNvPr>
              <p:cNvSpPr/>
              <p:nvPr/>
            </p:nvSpPr>
            <p:spPr>
              <a:xfrm rot="5400000">
                <a:off x="5013873" y="4035038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52000">
                    <a:schemeClr val="accent2">
                      <a:lumMod val="90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642" name="Rounded Rectangle 2">
                <a:extLst>
                  <a:ext uri="{FF2B5EF4-FFF2-40B4-BE49-F238E27FC236}">
                    <a16:creationId xmlns:a16="http://schemas.microsoft.com/office/drawing/2014/main" id="{26BD7BB0-1690-4BA6-B140-F0D7ADEEF06A}"/>
                  </a:ext>
                </a:extLst>
              </p:cNvPr>
              <p:cNvSpPr/>
              <p:nvPr/>
            </p:nvSpPr>
            <p:spPr>
              <a:xfrm>
                <a:off x="4349491" y="3686436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91000">
                    <a:schemeClr val="accent2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632" name="Group 22">
              <a:extLst>
                <a:ext uri="{FF2B5EF4-FFF2-40B4-BE49-F238E27FC236}">
                  <a16:creationId xmlns:a16="http://schemas.microsoft.com/office/drawing/2014/main" id="{5FEB943F-C80A-41CA-999C-7C136AE7EE8D}"/>
                </a:ext>
              </a:extLst>
            </p:cNvPr>
            <p:cNvGrpSpPr/>
            <p:nvPr/>
          </p:nvGrpSpPr>
          <p:grpSpPr>
            <a:xfrm rot="16200000">
              <a:off x="4375985" y="3791697"/>
              <a:ext cx="1417634" cy="842372"/>
              <a:chOff x="5861659" y="1938134"/>
              <a:chExt cx="1167613" cy="842372"/>
            </a:xfrm>
          </p:grpSpPr>
          <p:sp>
            <p:nvSpPr>
              <p:cNvPr id="639" name="Round Same Side Corner Rectangle 16">
                <a:extLst>
                  <a:ext uri="{FF2B5EF4-FFF2-40B4-BE49-F238E27FC236}">
                    <a16:creationId xmlns:a16="http://schemas.microsoft.com/office/drawing/2014/main" id="{D530C067-FF0A-421B-A6B6-C6AF24600914}"/>
                  </a:ext>
                </a:extLst>
              </p:cNvPr>
              <p:cNvSpPr/>
              <p:nvPr/>
            </p:nvSpPr>
            <p:spPr>
              <a:xfrm rot="5400000">
                <a:off x="6526041" y="2286736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50000">
                    <a:schemeClr val="accent3">
                      <a:lumMod val="90000"/>
                    </a:schemeClr>
                  </a:gs>
                  <a:gs pos="0">
                    <a:schemeClr val="accent3">
                      <a:lumMod val="50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640" name="Rounded Rectangle 2">
                <a:extLst>
                  <a:ext uri="{FF2B5EF4-FFF2-40B4-BE49-F238E27FC236}">
                    <a16:creationId xmlns:a16="http://schemas.microsoft.com/office/drawing/2014/main" id="{6FE41296-273C-4A42-A3A7-6C4918588122}"/>
                  </a:ext>
                </a:extLst>
              </p:cNvPr>
              <p:cNvSpPr/>
              <p:nvPr/>
            </p:nvSpPr>
            <p:spPr>
              <a:xfrm>
                <a:off x="5861659" y="1938134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91000">
                    <a:schemeClr val="accent3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  <p:grpSp>
          <p:nvGrpSpPr>
            <p:cNvPr id="633" name="Group 19">
              <a:extLst>
                <a:ext uri="{FF2B5EF4-FFF2-40B4-BE49-F238E27FC236}">
                  <a16:creationId xmlns:a16="http://schemas.microsoft.com/office/drawing/2014/main" id="{FDE173AE-3FF7-41AD-9D9A-D4D7F93AB8F1}"/>
                </a:ext>
              </a:extLst>
            </p:cNvPr>
            <p:cNvGrpSpPr/>
            <p:nvPr/>
          </p:nvGrpSpPr>
          <p:grpSpPr>
            <a:xfrm rot="16200000">
              <a:off x="3898523" y="4304069"/>
              <a:ext cx="1417634" cy="842372"/>
              <a:chOff x="6509731" y="3018254"/>
              <a:chExt cx="1167613" cy="842372"/>
            </a:xfrm>
          </p:grpSpPr>
          <p:sp>
            <p:nvSpPr>
              <p:cNvPr id="637" name="Round Same Side Corner Rectangle 16">
                <a:extLst>
                  <a:ext uri="{FF2B5EF4-FFF2-40B4-BE49-F238E27FC236}">
                    <a16:creationId xmlns:a16="http://schemas.microsoft.com/office/drawing/2014/main" id="{217D556F-5541-4645-9E53-51BD4A7AA0A7}"/>
                  </a:ext>
                </a:extLst>
              </p:cNvPr>
              <p:cNvSpPr/>
              <p:nvPr/>
            </p:nvSpPr>
            <p:spPr>
              <a:xfrm rot="5400000">
                <a:off x="7174113" y="3366856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50000"/>
                    </a:schemeClr>
                  </a:gs>
                  <a:gs pos="52000">
                    <a:schemeClr val="accent4">
                      <a:lumMod val="90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  <p:sp>
            <p:nvSpPr>
              <p:cNvPr id="638" name="Rounded Rectangle 2">
                <a:extLst>
                  <a:ext uri="{FF2B5EF4-FFF2-40B4-BE49-F238E27FC236}">
                    <a16:creationId xmlns:a16="http://schemas.microsoft.com/office/drawing/2014/main" id="{AB559725-8E51-4588-B7FE-DEBCB535CEC5}"/>
                  </a:ext>
                </a:extLst>
              </p:cNvPr>
              <p:cNvSpPr/>
              <p:nvPr/>
            </p:nvSpPr>
            <p:spPr>
              <a:xfrm>
                <a:off x="6509731" y="3018254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91000">
                    <a:schemeClr val="accent4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</p:grpSp>
        <p:grpSp>
          <p:nvGrpSpPr>
            <p:cNvPr id="634" name="Group 13">
              <a:extLst>
                <a:ext uri="{FF2B5EF4-FFF2-40B4-BE49-F238E27FC236}">
                  <a16:creationId xmlns:a16="http://schemas.microsoft.com/office/drawing/2014/main" id="{060AF706-06FD-4873-8525-620ECE2C088D}"/>
                </a:ext>
              </a:extLst>
            </p:cNvPr>
            <p:cNvGrpSpPr/>
            <p:nvPr/>
          </p:nvGrpSpPr>
          <p:grpSpPr>
            <a:xfrm rot="16200000">
              <a:off x="3421063" y="4816439"/>
              <a:ext cx="1417634" cy="842372"/>
              <a:chOff x="2933874" y="1543436"/>
              <a:chExt cx="1167613" cy="842372"/>
            </a:xfrm>
          </p:grpSpPr>
          <p:sp>
            <p:nvSpPr>
              <p:cNvPr id="635" name="Round Same Side Corner Rectangle 16">
                <a:extLst>
                  <a:ext uri="{FF2B5EF4-FFF2-40B4-BE49-F238E27FC236}">
                    <a16:creationId xmlns:a16="http://schemas.microsoft.com/office/drawing/2014/main" id="{30B732FF-45B2-46DC-B939-444A83546CC1}"/>
                  </a:ext>
                </a:extLst>
              </p:cNvPr>
              <p:cNvSpPr/>
              <p:nvPr/>
            </p:nvSpPr>
            <p:spPr>
              <a:xfrm rot="5400000">
                <a:off x="3598256" y="1892038"/>
                <a:ext cx="246219" cy="741322"/>
              </a:xfrm>
              <a:custGeom>
                <a:avLst/>
                <a:gdLst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70113 w 170113"/>
                  <a:gd name="connsiteY3" fmla="*/ 779001 h 779001"/>
                  <a:gd name="connsiteX4" fmla="*/ 170113 w 170113"/>
                  <a:gd name="connsiteY4" fmla="*/ 779001 h 779001"/>
                  <a:gd name="connsiteX5" fmla="*/ 0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62682 h 779001"/>
                  <a:gd name="connsiteX8" fmla="*/ 62682 w 170113"/>
                  <a:gd name="connsiteY8" fmla="*/ 0 h 779001"/>
                  <a:gd name="connsiteX0" fmla="*/ 62682 w 170113"/>
                  <a:gd name="connsiteY0" fmla="*/ 0 h 779001"/>
                  <a:gd name="connsiteX1" fmla="*/ 107431 w 170113"/>
                  <a:gd name="connsiteY1" fmla="*/ 0 h 779001"/>
                  <a:gd name="connsiteX2" fmla="*/ 170113 w 170113"/>
                  <a:gd name="connsiteY2" fmla="*/ 62682 h 779001"/>
                  <a:gd name="connsiteX3" fmla="*/ 167803 w 170113"/>
                  <a:gd name="connsiteY3" fmla="*/ 696258 h 779001"/>
                  <a:gd name="connsiteX4" fmla="*/ 170113 w 170113"/>
                  <a:gd name="connsiteY4" fmla="*/ 779001 h 779001"/>
                  <a:gd name="connsiteX5" fmla="*/ 170113 w 170113"/>
                  <a:gd name="connsiteY5" fmla="*/ 779001 h 779001"/>
                  <a:gd name="connsiteX6" fmla="*/ 0 w 170113"/>
                  <a:gd name="connsiteY6" fmla="*/ 779001 h 779001"/>
                  <a:gd name="connsiteX7" fmla="*/ 0 w 170113"/>
                  <a:gd name="connsiteY7" fmla="*/ 779001 h 779001"/>
                  <a:gd name="connsiteX8" fmla="*/ 0 w 170113"/>
                  <a:gd name="connsiteY8" fmla="*/ 62682 h 779001"/>
                  <a:gd name="connsiteX9" fmla="*/ 62682 w 170113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9001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3 w 246825"/>
                  <a:gd name="connsiteY4" fmla="*/ 779001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46825"/>
                  <a:gd name="connsiteY0" fmla="*/ 0 h 780646"/>
                  <a:gd name="connsiteX1" fmla="*/ 107431 w 246825"/>
                  <a:gd name="connsiteY1" fmla="*/ 0 h 780646"/>
                  <a:gd name="connsiteX2" fmla="*/ 170113 w 246825"/>
                  <a:gd name="connsiteY2" fmla="*/ 62682 h 780646"/>
                  <a:gd name="connsiteX3" fmla="*/ 167803 w 246825"/>
                  <a:gd name="connsiteY3" fmla="*/ 696258 h 780646"/>
                  <a:gd name="connsiteX4" fmla="*/ 170113 w 246825"/>
                  <a:gd name="connsiteY4" fmla="*/ 779001 h 780646"/>
                  <a:gd name="connsiteX5" fmla="*/ 246825 w 246825"/>
                  <a:gd name="connsiteY5" fmla="*/ 772864 h 780646"/>
                  <a:gd name="connsiteX6" fmla="*/ 0 w 246825"/>
                  <a:gd name="connsiteY6" fmla="*/ 779001 h 780646"/>
                  <a:gd name="connsiteX7" fmla="*/ 0 w 246825"/>
                  <a:gd name="connsiteY7" fmla="*/ 779001 h 780646"/>
                  <a:gd name="connsiteX8" fmla="*/ 0 w 246825"/>
                  <a:gd name="connsiteY8" fmla="*/ 62682 h 780646"/>
                  <a:gd name="connsiteX9" fmla="*/ 62682 w 246825"/>
                  <a:gd name="connsiteY9" fmla="*/ 0 h 780646"/>
                  <a:gd name="connsiteX0" fmla="*/ 62682 w 246825"/>
                  <a:gd name="connsiteY0" fmla="*/ 0 h 781948"/>
                  <a:gd name="connsiteX1" fmla="*/ 107431 w 246825"/>
                  <a:gd name="connsiteY1" fmla="*/ 0 h 781948"/>
                  <a:gd name="connsiteX2" fmla="*/ 170113 w 246825"/>
                  <a:gd name="connsiteY2" fmla="*/ 62682 h 781948"/>
                  <a:gd name="connsiteX3" fmla="*/ 167803 w 246825"/>
                  <a:gd name="connsiteY3" fmla="*/ 696258 h 781948"/>
                  <a:gd name="connsiteX4" fmla="*/ 170113 w 246825"/>
                  <a:gd name="connsiteY4" fmla="*/ 779001 h 781948"/>
                  <a:gd name="connsiteX5" fmla="*/ 246825 w 246825"/>
                  <a:gd name="connsiteY5" fmla="*/ 772864 h 781948"/>
                  <a:gd name="connsiteX6" fmla="*/ 0 w 246825"/>
                  <a:gd name="connsiteY6" fmla="*/ 779001 h 781948"/>
                  <a:gd name="connsiteX7" fmla="*/ 0 w 246825"/>
                  <a:gd name="connsiteY7" fmla="*/ 779001 h 781948"/>
                  <a:gd name="connsiteX8" fmla="*/ 0 w 246825"/>
                  <a:gd name="connsiteY8" fmla="*/ 62682 h 781948"/>
                  <a:gd name="connsiteX9" fmla="*/ 62682 w 246825"/>
                  <a:gd name="connsiteY9" fmla="*/ 0 h 781948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80156"/>
                  <a:gd name="connsiteX1" fmla="*/ 107431 w 246825"/>
                  <a:gd name="connsiteY1" fmla="*/ 0 h 780156"/>
                  <a:gd name="connsiteX2" fmla="*/ 170113 w 246825"/>
                  <a:gd name="connsiteY2" fmla="*/ 62682 h 780156"/>
                  <a:gd name="connsiteX3" fmla="*/ 167803 w 246825"/>
                  <a:gd name="connsiteY3" fmla="*/ 696258 h 780156"/>
                  <a:gd name="connsiteX4" fmla="*/ 170116 w 246825"/>
                  <a:gd name="connsiteY4" fmla="*/ 772864 h 780156"/>
                  <a:gd name="connsiteX5" fmla="*/ 246825 w 246825"/>
                  <a:gd name="connsiteY5" fmla="*/ 772864 h 780156"/>
                  <a:gd name="connsiteX6" fmla="*/ 0 w 246825"/>
                  <a:gd name="connsiteY6" fmla="*/ 779001 h 780156"/>
                  <a:gd name="connsiteX7" fmla="*/ 0 w 246825"/>
                  <a:gd name="connsiteY7" fmla="*/ 779001 h 780156"/>
                  <a:gd name="connsiteX8" fmla="*/ 0 w 246825"/>
                  <a:gd name="connsiteY8" fmla="*/ 62682 h 780156"/>
                  <a:gd name="connsiteX9" fmla="*/ 62682 w 246825"/>
                  <a:gd name="connsiteY9" fmla="*/ 0 h 780156"/>
                  <a:gd name="connsiteX0" fmla="*/ 62682 w 246825"/>
                  <a:gd name="connsiteY0" fmla="*/ 0 h 779001"/>
                  <a:gd name="connsiteX1" fmla="*/ 107431 w 246825"/>
                  <a:gd name="connsiteY1" fmla="*/ 0 h 779001"/>
                  <a:gd name="connsiteX2" fmla="*/ 170113 w 246825"/>
                  <a:gd name="connsiteY2" fmla="*/ 62682 h 779001"/>
                  <a:gd name="connsiteX3" fmla="*/ 167803 w 246825"/>
                  <a:gd name="connsiteY3" fmla="*/ 696258 h 779001"/>
                  <a:gd name="connsiteX4" fmla="*/ 170119 w 246825"/>
                  <a:gd name="connsiteY4" fmla="*/ 751384 h 779001"/>
                  <a:gd name="connsiteX5" fmla="*/ 246825 w 246825"/>
                  <a:gd name="connsiteY5" fmla="*/ 772864 h 779001"/>
                  <a:gd name="connsiteX6" fmla="*/ 0 w 246825"/>
                  <a:gd name="connsiteY6" fmla="*/ 779001 h 779001"/>
                  <a:gd name="connsiteX7" fmla="*/ 0 w 246825"/>
                  <a:gd name="connsiteY7" fmla="*/ 779001 h 779001"/>
                  <a:gd name="connsiteX8" fmla="*/ 0 w 246825"/>
                  <a:gd name="connsiteY8" fmla="*/ 62682 h 779001"/>
                  <a:gd name="connsiteX9" fmla="*/ 62682 w 246825"/>
                  <a:gd name="connsiteY9" fmla="*/ 0 h 779001"/>
                  <a:gd name="connsiteX0" fmla="*/ 62682 w 251986"/>
                  <a:gd name="connsiteY0" fmla="*/ 0 h 779001"/>
                  <a:gd name="connsiteX1" fmla="*/ 107431 w 251986"/>
                  <a:gd name="connsiteY1" fmla="*/ 0 h 779001"/>
                  <a:gd name="connsiteX2" fmla="*/ 170113 w 251986"/>
                  <a:gd name="connsiteY2" fmla="*/ 62682 h 779001"/>
                  <a:gd name="connsiteX3" fmla="*/ 167803 w 251986"/>
                  <a:gd name="connsiteY3" fmla="*/ 696258 h 779001"/>
                  <a:gd name="connsiteX4" fmla="*/ 246825 w 251986"/>
                  <a:gd name="connsiteY4" fmla="*/ 772864 h 779001"/>
                  <a:gd name="connsiteX5" fmla="*/ 0 w 251986"/>
                  <a:gd name="connsiteY5" fmla="*/ 779001 h 779001"/>
                  <a:gd name="connsiteX6" fmla="*/ 0 w 251986"/>
                  <a:gd name="connsiteY6" fmla="*/ 779001 h 779001"/>
                  <a:gd name="connsiteX7" fmla="*/ 0 w 251986"/>
                  <a:gd name="connsiteY7" fmla="*/ 62682 h 779001"/>
                  <a:gd name="connsiteX8" fmla="*/ 62682 w 251986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2733"/>
                  <a:gd name="connsiteY0" fmla="*/ 0 h 779001"/>
                  <a:gd name="connsiteX1" fmla="*/ 107431 w 252733"/>
                  <a:gd name="connsiteY1" fmla="*/ 0 h 779001"/>
                  <a:gd name="connsiteX2" fmla="*/ 170113 w 252733"/>
                  <a:gd name="connsiteY2" fmla="*/ 62682 h 779001"/>
                  <a:gd name="connsiteX3" fmla="*/ 167803 w 252733"/>
                  <a:gd name="connsiteY3" fmla="*/ 696258 h 779001"/>
                  <a:gd name="connsiteX4" fmla="*/ 246825 w 252733"/>
                  <a:gd name="connsiteY4" fmla="*/ 772864 h 779001"/>
                  <a:gd name="connsiteX5" fmla="*/ 0 w 252733"/>
                  <a:gd name="connsiteY5" fmla="*/ 779001 h 779001"/>
                  <a:gd name="connsiteX6" fmla="*/ 0 w 252733"/>
                  <a:gd name="connsiteY6" fmla="*/ 779001 h 779001"/>
                  <a:gd name="connsiteX7" fmla="*/ 0 w 252733"/>
                  <a:gd name="connsiteY7" fmla="*/ 62682 h 779001"/>
                  <a:gd name="connsiteX8" fmla="*/ 62682 w 252733"/>
                  <a:gd name="connsiteY8" fmla="*/ 0 h 779001"/>
                  <a:gd name="connsiteX0" fmla="*/ 62682 w 254175"/>
                  <a:gd name="connsiteY0" fmla="*/ 0 h 779001"/>
                  <a:gd name="connsiteX1" fmla="*/ 107431 w 254175"/>
                  <a:gd name="connsiteY1" fmla="*/ 0 h 779001"/>
                  <a:gd name="connsiteX2" fmla="*/ 170113 w 254175"/>
                  <a:gd name="connsiteY2" fmla="*/ 62682 h 779001"/>
                  <a:gd name="connsiteX3" fmla="*/ 167803 w 254175"/>
                  <a:gd name="connsiteY3" fmla="*/ 696258 h 779001"/>
                  <a:gd name="connsiteX4" fmla="*/ 246825 w 254175"/>
                  <a:gd name="connsiteY4" fmla="*/ 772864 h 779001"/>
                  <a:gd name="connsiteX5" fmla="*/ 0 w 254175"/>
                  <a:gd name="connsiteY5" fmla="*/ 779001 h 779001"/>
                  <a:gd name="connsiteX6" fmla="*/ 0 w 254175"/>
                  <a:gd name="connsiteY6" fmla="*/ 779001 h 779001"/>
                  <a:gd name="connsiteX7" fmla="*/ 0 w 254175"/>
                  <a:gd name="connsiteY7" fmla="*/ 62682 h 779001"/>
                  <a:gd name="connsiteX8" fmla="*/ 62682 w 254175"/>
                  <a:gd name="connsiteY8" fmla="*/ 0 h 779001"/>
                  <a:gd name="connsiteX0" fmla="*/ 62682 w 252034"/>
                  <a:gd name="connsiteY0" fmla="*/ 0 h 779001"/>
                  <a:gd name="connsiteX1" fmla="*/ 107431 w 252034"/>
                  <a:gd name="connsiteY1" fmla="*/ 0 h 779001"/>
                  <a:gd name="connsiteX2" fmla="*/ 170113 w 252034"/>
                  <a:gd name="connsiteY2" fmla="*/ 62682 h 779001"/>
                  <a:gd name="connsiteX3" fmla="*/ 167803 w 252034"/>
                  <a:gd name="connsiteY3" fmla="*/ 696258 h 779001"/>
                  <a:gd name="connsiteX4" fmla="*/ 246825 w 252034"/>
                  <a:gd name="connsiteY4" fmla="*/ 772864 h 779001"/>
                  <a:gd name="connsiteX5" fmla="*/ 0 w 252034"/>
                  <a:gd name="connsiteY5" fmla="*/ 779001 h 779001"/>
                  <a:gd name="connsiteX6" fmla="*/ 0 w 252034"/>
                  <a:gd name="connsiteY6" fmla="*/ 779001 h 779001"/>
                  <a:gd name="connsiteX7" fmla="*/ 0 w 252034"/>
                  <a:gd name="connsiteY7" fmla="*/ 62682 h 779001"/>
                  <a:gd name="connsiteX8" fmla="*/ 62682 w 252034"/>
                  <a:gd name="connsiteY8" fmla="*/ 0 h 779001"/>
                  <a:gd name="connsiteX0" fmla="*/ 62682 w 255806"/>
                  <a:gd name="connsiteY0" fmla="*/ 0 h 779001"/>
                  <a:gd name="connsiteX1" fmla="*/ 107431 w 255806"/>
                  <a:gd name="connsiteY1" fmla="*/ 0 h 779001"/>
                  <a:gd name="connsiteX2" fmla="*/ 170113 w 255806"/>
                  <a:gd name="connsiteY2" fmla="*/ 62682 h 779001"/>
                  <a:gd name="connsiteX3" fmla="*/ 167803 w 255806"/>
                  <a:gd name="connsiteY3" fmla="*/ 696258 h 779001"/>
                  <a:gd name="connsiteX4" fmla="*/ 246825 w 255806"/>
                  <a:gd name="connsiteY4" fmla="*/ 772864 h 779001"/>
                  <a:gd name="connsiteX5" fmla="*/ 0 w 255806"/>
                  <a:gd name="connsiteY5" fmla="*/ 779001 h 779001"/>
                  <a:gd name="connsiteX6" fmla="*/ 0 w 255806"/>
                  <a:gd name="connsiteY6" fmla="*/ 779001 h 779001"/>
                  <a:gd name="connsiteX7" fmla="*/ 0 w 255806"/>
                  <a:gd name="connsiteY7" fmla="*/ 62682 h 779001"/>
                  <a:gd name="connsiteX8" fmla="*/ 62682 w 255806"/>
                  <a:gd name="connsiteY8" fmla="*/ 0 h 779001"/>
                  <a:gd name="connsiteX0" fmla="*/ 62682 w 260844"/>
                  <a:gd name="connsiteY0" fmla="*/ 0 h 779001"/>
                  <a:gd name="connsiteX1" fmla="*/ 107431 w 260844"/>
                  <a:gd name="connsiteY1" fmla="*/ 0 h 779001"/>
                  <a:gd name="connsiteX2" fmla="*/ 170113 w 260844"/>
                  <a:gd name="connsiteY2" fmla="*/ 62682 h 779001"/>
                  <a:gd name="connsiteX3" fmla="*/ 167803 w 260844"/>
                  <a:gd name="connsiteY3" fmla="*/ 696258 h 779001"/>
                  <a:gd name="connsiteX4" fmla="*/ 246825 w 260844"/>
                  <a:gd name="connsiteY4" fmla="*/ 772864 h 779001"/>
                  <a:gd name="connsiteX5" fmla="*/ 0 w 260844"/>
                  <a:gd name="connsiteY5" fmla="*/ 779001 h 779001"/>
                  <a:gd name="connsiteX6" fmla="*/ 0 w 260844"/>
                  <a:gd name="connsiteY6" fmla="*/ 779001 h 779001"/>
                  <a:gd name="connsiteX7" fmla="*/ 0 w 260844"/>
                  <a:gd name="connsiteY7" fmla="*/ 62682 h 779001"/>
                  <a:gd name="connsiteX8" fmla="*/ 62682 w 260844"/>
                  <a:gd name="connsiteY8" fmla="*/ 0 h 779001"/>
                  <a:gd name="connsiteX0" fmla="*/ 62682 w 263020"/>
                  <a:gd name="connsiteY0" fmla="*/ 0 h 779001"/>
                  <a:gd name="connsiteX1" fmla="*/ 107431 w 263020"/>
                  <a:gd name="connsiteY1" fmla="*/ 0 h 779001"/>
                  <a:gd name="connsiteX2" fmla="*/ 170113 w 263020"/>
                  <a:gd name="connsiteY2" fmla="*/ 62682 h 779001"/>
                  <a:gd name="connsiteX3" fmla="*/ 167803 w 263020"/>
                  <a:gd name="connsiteY3" fmla="*/ 696258 h 779001"/>
                  <a:gd name="connsiteX4" fmla="*/ 249209 w 263020"/>
                  <a:gd name="connsiteY4" fmla="*/ 770483 h 779001"/>
                  <a:gd name="connsiteX5" fmla="*/ 0 w 263020"/>
                  <a:gd name="connsiteY5" fmla="*/ 779001 h 779001"/>
                  <a:gd name="connsiteX6" fmla="*/ 0 w 263020"/>
                  <a:gd name="connsiteY6" fmla="*/ 779001 h 779001"/>
                  <a:gd name="connsiteX7" fmla="*/ 0 w 263020"/>
                  <a:gd name="connsiteY7" fmla="*/ 62682 h 779001"/>
                  <a:gd name="connsiteX8" fmla="*/ 62682 w 263020"/>
                  <a:gd name="connsiteY8" fmla="*/ 0 h 779001"/>
                  <a:gd name="connsiteX0" fmla="*/ 62682 w 258035"/>
                  <a:gd name="connsiteY0" fmla="*/ 0 h 779001"/>
                  <a:gd name="connsiteX1" fmla="*/ 107431 w 258035"/>
                  <a:gd name="connsiteY1" fmla="*/ 0 h 779001"/>
                  <a:gd name="connsiteX2" fmla="*/ 170113 w 258035"/>
                  <a:gd name="connsiteY2" fmla="*/ 62682 h 779001"/>
                  <a:gd name="connsiteX3" fmla="*/ 167803 w 258035"/>
                  <a:gd name="connsiteY3" fmla="*/ 696258 h 779001"/>
                  <a:gd name="connsiteX4" fmla="*/ 249209 w 258035"/>
                  <a:gd name="connsiteY4" fmla="*/ 770483 h 779001"/>
                  <a:gd name="connsiteX5" fmla="*/ 0 w 258035"/>
                  <a:gd name="connsiteY5" fmla="*/ 779001 h 779001"/>
                  <a:gd name="connsiteX6" fmla="*/ 0 w 258035"/>
                  <a:gd name="connsiteY6" fmla="*/ 779001 h 779001"/>
                  <a:gd name="connsiteX7" fmla="*/ 0 w 258035"/>
                  <a:gd name="connsiteY7" fmla="*/ 62682 h 779001"/>
                  <a:gd name="connsiteX8" fmla="*/ 62682 w 258035"/>
                  <a:gd name="connsiteY8" fmla="*/ 0 h 779001"/>
                  <a:gd name="connsiteX0" fmla="*/ 62682 w 244778"/>
                  <a:gd name="connsiteY0" fmla="*/ 0 h 779001"/>
                  <a:gd name="connsiteX1" fmla="*/ 107431 w 244778"/>
                  <a:gd name="connsiteY1" fmla="*/ 0 h 779001"/>
                  <a:gd name="connsiteX2" fmla="*/ 170113 w 244778"/>
                  <a:gd name="connsiteY2" fmla="*/ 62682 h 779001"/>
                  <a:gd name="connsiteX3" fmla="*/ 167803 w 244778"/>
                  <a:gd name="connsiteY3" fmla="*/ 696258 h 779001"/>
                  <a:gd name="connsiteX4" fmla="*/ 234922 w 244778"/>
                  <a:gd name="connsiteY4" fmla="*/ 772864 h 779001"/>
                  <a:gd name="connsiteX5" fmla="*/ 0 w 244778"/>
                  <a:gd name="connsiteY5" fmla="*/ 779001 h 779001"/>
                  <a:gd name="connsiteX6" fmla="*/ 0 w 244778"/>
                  <a:gd name="connsiteY6" fmla="*/ 779001 h 779001"/>
                  <a:gd name="connsiteX7" fmla="*/ 0 w 244778"/>
                  <a:gd name="connsiteY7" fmla="*/ 62682 h 779001"/>
                  <a:gd name="connsiteX8" fmla="*/ 62682 w 244778"/>
                  <a:gd name="connsiteY8" fmla="*/ 0 h 779001"/>
                  <a:gd name="connsiteX0" fmla="*/ 62682 w 235795"/>
                  <a:gd name="connsiteY0" fmla="*/ 0 h 779001"/>
                  <a:gd name="connsiteX1" fmla="*/ 107431 w 235795"/>
                  <a:gd name="connsiteY1" fmla="*/ 0 h 779001"/>
                  <a:gd name="connsiteX2" fmla="*/ 170113 w 235795"/>
                  <a:gd name="connsiteY2" fmla="*/ 62682 h 779001"/>
                  <a:gd name="connsiteX3" fmla="*/ 167803 w 235795"/>
                  <a:gd name="connsiteY3" fmla="*/ 696258 h 779001"/>
                  <a:gd name="connsiteX4" fmla="*/ 234922 w 235795"/>
                  <a:gd name="connsiteY4" fmla="*/ 772864 h 779001"/>
                  <a:gd name="connsiteX5" fmla="*/ 0 w 235795"/>
                  <a:gd name="connsiteY5" fmla="*/ 779001 h 779001"/>
                  <a:gd name="connsiteX6" fmla="*/ 0 w 235795"/>
                  <a:gd name="connsiteY6" fmla="*/ 779001 h 779001"/>
                  <a:gd name="connsiteX7" fmla="*/ 0 w 235795"/>
                  <a:gd name="connsiteY7" fmla="*/ 62682 h 779001"/>
                  <a:gd name="connsiteX8" fmla="*/ 62682 w 235795"/>
                  <a:gd name="connsiteY8" fmla="*/ 0 h 779001"/>
                  <a:gd name="connsiteX0" fmla="*/ 62682 w 257018"/>
                  <a:gd name="connsiteY0" fmla="*/ 0 h 779001"/>
                  <a:gd name="connsiteX1" fmla="*/ 107431 w 257018"/>
                  <a:gd name="connsiteY1" fmla="*/ 0 h 779001"/>
                  <a:gd name="connsiteX2" fmla="*/ 170113 w 257018"/>
                  <a:gd name="connsiteY2" fmla="*/ 62682 h 779001"/>
                  <a:gd name="connsiteX3" fmla="*/ 167803 w 257018"/>
                  <a:gd name="connsiteY3" fmla="*/ 696258 h 779001"/>
                  <a:gd name="connsiteX4" fmla="*/ 256353 w 257018"/>
                  <a:gd name="connsiteY4" fmla="*/ 775245 h 779001"/>
                  <a:gd name="connsiteX5" fmla="*/ 0 w 257018"/>
                  <a:gd name="connsiteY5" fmla="*/ 779001 h 779001"/>
                  <a:gd name="connsiteX6" fmla="*/ 0 w 257018"/>
                  <a:gd name="connsiteY6" fmla="*/ 779001 h 779001"/>
                  <a:gd name="connsiteX7" fmla="*/ 0 w 257018"/>
                  <a:gd name="connsiteY7" fmla="*/ 62682 h 779001"/>
                  <a:gd name="connsiteX8" fmla="*/ 62682 w 257018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96258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6353"/>
                  <a:gd name="connsiteY0" fmla="*/ 0 h 779001"/>
                  <a:gd name="connsiteX1" fmla="*/ 107431 w 256353"/>
                  <a:gd name="connsiteY1" fmla="*/ 0 h 779001"/>
                  <a:gd name="connsiteX2" fmla="*/ 170113 w 256353"/>
                  <a:gd name="connsiteY2" fmla="*/ 62682 h 779001"/>
                  <a:gd name="connsiteX3" fmla="*/ 167803 w 256353"/>
                  <a:gd name="connsiteY3" fmla="*/ 681971 h 779001"/>
                  <a:gd name="connsiteX4" fmla="*/ 256353 w 256353"/>
                  <a:gd name="connsiteY4" fmla="*/ 775245 h 779001"/>
                  <a:gd name="connsiteX5" fmla="*/ 0 w 256353"/>
                  <a:gd name="connsiteY5" fmla="*/ 779001 h 779001"/>
                  <a:gd name="connsiteX6" fmla="*/ 0 w 256353"/>
                  <a:gd name="connsiteY6" fmla="*/ 779001 h 779001"/>
                  <a:gd name="connsiteX7" fmla="*/ 0 w 256353"/>
                  <a:gd name="connsiteY7" fmla="*/ 62682 h 779001"/>
                  <a:gd name="connsiteX8" fmla="*/ 62682 w 256353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80781"/>
                  <a:gd name="connsiteX1" fmla="*/ 107431 w 258734"/>
                  <a:gd name="connsiteY1" fmla="*/ 0 h 780781"/>
                  <a:gd name="connsiteX2" fmla="*/ 170113 w 258734"/>
                  <a:gd name="connsiteY2" fmla="*/ 62682 h 780781"/>
                  <a:gd name="connsiteX3" fmla="*/ 167803 w 258734"/>
                  <a:gd name="connsiteY3" fmla="*/ 681971 h 780781"/>
                  <a:gd name="connsiteX4" fmla="*/ 258734 w 258734"/>
                  <a:gd name="connsiteY4" fmla="*/ 772864 h 780781"/>
                  <a:gd name="connsiteX5" fmla="*/ 0 w 258734"/>
                  <a:gd name="connsiteY5" fmla="*/ 779001 h 780781"/>
                  <a:gd name="connsiteX6" fmla="*/ 0 w 258734"/>
                  <a:gd name="connsiteY6" fmla="*/ 779001 h 780781"/>
                  <a:gd name="connsiteX7" fmla="*/ 0 w 258734"/>
                  <a:gd name="connsiteY7" fmla="*/ 62682 h 780781"/>
                  <a:gd name="connsiteX8" fmla="*/ 62682 w 258734"/>
                  <a:gd name="connsiteY8" fmla="*/ 0 h 780781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796"/>
                  <a:gd name="connsiteX1" fmla="*/ 107431 w 258734"/>
                  <a:gd name="connsiteY1" fmla="*/ 0 h 779796"/>
                  <a:gd name="connsiteX2" fmla="*/ 170113 w 258734"/>
                  <a:gd name="connsiteY2" fmla="*/ 62682 h 779796"/>
                  <a:gd name="connsiteX3" fmla="*/ 167803 w 258734"/>
                  <a:gd name="connsiteY3" fmla="*/ 681971 h 779796"/>
                  <a:gd name="connsiteX4" fmla="*/ 258734 w 258734"/>
                  <a:gd name="connsiteY4" fmla="*/ 772864 h 779796"/>
                  <a:gd name="connsiteX5" fmla="*/ 0 w 258734"/>
                  <a:gd name="connsiteY5" fmla="*/ 779001 h 779796"/>
                  <a:gd name="connsiteX6" fmla="*/ 0 w 258734"/>
                  <a:gd name="connsiteY6" fmla="*/ 779001 h 779796"/>
                  <a:gd name="connsiteX7" fmla="*/ 0 w 258734"/>
                  <a:gd name="connsiteY7" fmla="*/ 62682 h 779796"/>
                  <a:gd name="connsiteX8" fmla="*/ 62682 w 258734"/>
                  <a:gd name="connsiteY8" fmla="*/ 0 h 779796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  <a:gd name="connsiteX0" fmla="*/ 62682 w 258734"/>
                  <a:gd name="connsiteY0" fmla="*/ 0 h 779001"/>
                  <a:gd name="connsiteX1" fmla="*/ 107431 w 258734"/>
                  <a:gd name="connsiteY1" fmla="*/ 0 h 779001"/>
                  <a:gd name="connsiteX2" fmla="*/ 170113 w 258734"/>
                  <a:gd name="connsiteY2" fmla="*/ 62682 h 779001"/>
                  <a:gd name="connsiteX3" fmla="*/ 167803 w 258734"/>
                  <a:gd name="connsiteY3" fmla="*/ 681971 h 779001"/>
                  <a:gd name="connsiteX4" fmla="*/ 258734 w 258734"/>
                  <a:gd name="connsiteY4" fmla="*/ 772864 h 779001"/>
                  <a:gd name="connsiteX5" fmla="*/ 0 w 258734"/>
                  <a:gd name="connsiteY5" fmla="*/ 779001 h 779001"/>
                  <a:gd name="connsiteX6" fmla="*/ 0 w 258734"/>
                  <a:gd name="connsiteY6" fmla="*/ 779001 h 779001"/>
                  <a:gd name="connsiteX7" fmla="*/ 0 w 258734"/>
                  <a:gd name="connsiteY7" fmla="*/ 62682 h 779001"/>
                  <a:gd name="connsiteX8" fmla="*/ 62682 w 258734"/>
                  <a:gd name="connsiteY8" fmla="*/ 0 h 779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8734" h="779001">
                    <a:moveTo>
                      <a:pt x="62682" y="0"/>
                    </a:moveTo>
                    <a:lnTo>
                      <a:pt x="107431" y="0"/>
                    </a:lnTo>
                    <a:cubicBezTo>
                      <a:pt x="142049" y="0"/>
                      <a:pt x="170113" y="28064"/>
                      <a:pt x="170113" y="62682"/>
                    </a:cubicBezTo>
                    <a:lnTo>
                      <a:pt x="167803" y="681971"/>
                    </a:lnTo>
                    <a:cubicBezTo>
                      <a:pt x="171810" y="768006"/>
                      <a:pt x="248616" y="773363"/>
                      <a:pt x="258734" y="772864"/>
                    </a:cubicBezTo>
                    <a:cubicBezTo>
                      <a:pt x="198541" y="778985"/>
                      <a:pt x="82275" y="776955"/>
                      <a:pt x="0" y="779001"/>
                    </a:cubicBezTo>
                    <a:lnTo>
                      <a:pt x="0" y="779001"/>
                    </a:lnTo>
                    <a:lnTo>
                      <a:pt x="0" y="62682"/>
                    </a:lnTo>
                    <a:cubicBezTo>
                      <a:pt x="0" y="28064"/>
                      <a:pt x="28064" y="0"/>
                      <a:pt x="6268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>
                      <a:lumMod val="50000"/>
                    </a:schemeClr>
                  </a:gs>
                  <a:gs pos="52000">
                    <a:schemeClr val="accent5">
                      <a:lumMod val="90000"/>
                    </a:schemeClr>
                  </a:gs>
                  <a:gs pos="100000">
                    <a:schemeClr val="accent5">
                      <a:lumMod val="50000"/>
                    </a:schemeClr>
                  </a:gs>
                </a:gsLst>
                <a:lin ang="8100000" scaled="0"/>
                <a:tileRect/>
              </a:gradFill>
              <a:ln>
                <a:noFill/>
              </a:ln>
              <a:effectLst>
                <a:outerShdw blurRad="127000" dist="38100" dir="8100000" sx="102000" sy="102000" algn="tr" rotWithShape="0">
                  <a:schemeClr val="bg1">
                    <a:lumMod val="65000"/>
                    <a:alpha val="81000"/>
                  </a:scheme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  <p:sp>
            <p:nvSpPr>
              <p:cNvPr id="636" name="Rounded Rectangle 2">
                <a:extLst>
                  <a:ext uri="{FF2B5EF4-FFF2-40B4-BE49-F238E27FC236}">
                    <a16:creationId xmlns:a16="http://schemas.microsoft.com/office/drawing/2014/main" id="{EB31EDB1-6168-4401-B85F-50DA8CD426F5}"/>
                  </a:ext>
                </a:extLst>
              </p:cNvPr>
              <p:cNvSpPr/>
              <p:nvPr/>
            </p:nvSpPr>
            <p:spPr>
              <a:xfrm>
                <a:off x="2933874" y="1543436"/>
                <a:ext cx="1167613" cy="634680"/>
              </a:xfrm>
              <a:custGeom>
                <a:avLst/>
                <a:gdLst>
                  <a:gd name="connsiteX0" fmla="*/ 0 w 1219506"/>
                  <a:gd name="connsiteY0" fmla="*/ 112749 h 626455"/>
                  <a:gd name="connsiteX1" fmla="*/ 112749 w 1219506"/>
                  <a:gd name="connsiteY1" fmla="*/ 0 h 626455"/>
                  <a:gd name="connsiteX2" fmla="*/ 1106757 w 1219506"/>
                  <a:gd name="connsiteY2" fmla="*/ 0 h 626455"/>
                  <a:gd name="connsiteX3" fmla="*/ 1219506 w 1219506"/>
                  <a:gd name="connsiteY3" fmla="*/ 112749 h 626455"/>
                  <a:gd name="connsiteX4" fmla="*/ 1219506 w 1219506"/>
                  <a:gd name="connsiteY4" fmla="*/ 513706 h 626455"/>
                  <a:gd name="connsiteX5" fmla="*/ 1106757 w 1219506"/>
                  <a:gd name="connsiteY5" fmla="*/ 626455 h 626455"/>
                  <a:gd name="connsiteX6" fmla="*/ 112749 w 1219506"/>
                  <a:gd name="connsiteY6" fmla="*/ 626455 h 626455"/>
                  <a:gd name="connsiteX7" fmla="*/ 0 w 1219506"/>
                  <a:gd name="connsiteY7" fmla="*/ 513706 h 626455"/>
                  <a:gd name="connsiteX8" fmla="*/ 0 w 1219506"/>
                  <a:gd name="connsiteY8" fmla="*/ 112749 h 626455"/>
                  <a:gd name="connsiteX0" fmla="*/ 0 w 1226205"/>
                  <a:gd name="connsiteY0" fmla="*/ 112749 h 654417"/>
                  <a:gd name="connsiteX1" fmla="*/ 112749 w 1226205"/>
                  <a:gd name="connsiteY1" fmla="*/ 0 h 654417"/>
                  <a:gd name="connsiteX2" fmla="*/ 1106757 w 1226205"/>
                  <a:gd name="connsiteY2" fmla="*/ 0 h 654417"/>
                  <a:gd name="connsiteX3" fmla="*/ 1219506 w 1226205"/>
                  <a:gd name="connsiteY3" fmla="*/ 112749 h 654417"/>
                  <a:gd name="connsiteX4" fmla="*/ 1219506 w 1226205"/>
                  <a:gd name="connsiteY4" fmla="*/ 513706 h 654417"/>
                  <a:gd name="connsiteX5" fmla="*/ 1106757 w 1226205"/>
                  <a:gd name="connsiteY5" fmla="*/ 626455 h 654417"/>
                  <a:gd name="connsiteX6" fmla="*/ 112749 w 1226205"/>
                  <a:gd name="connsiteY6" fmla="*/ 626455 h 654417"/>
                  <a:gd name="connsiteX7" fmla="*/ 0 w 1226205"/>
                  <a:gd name="connsiteY7" fmla="*/ 513706 h 654417"/>
                  <a:gd name="connsiteX8" fmla="*/ 0 w 1226205"/>
                  <a:gd name="connsiteY8" fmla="*/ 112749 h 654417"/>
                  <a:gd name="connsiteX0" fmla="*/ 0 w 1255135"/>
                  <a:gd name="connsiteY0" fmla="*/ 112749 h 661463"/>
                  <a:gd name="connsiteX1" fmla="*/ 112749 w 1255135"/>
                  <a:gd name="connsiteY1" fmla="*/ 0 h 661463"/>
                  <a:gd name="connsiteX2" fmla="*/ 1106757 w 1255135"/>
                  <a:gd name="connsiteY2" fmla="*/ 0 h 661463"/>
                  <a:gd name="connsiteX3" fmla="*/ 1219506 w 1255135"/>
                  <a:gd name="connsiteY3" fmla="*/ 112749 h 661463"/>
                  <a:gd name="connsiteX4" fmla="*/ 1219506 w 1255135"/>
                  <a:gd name="connsiteY4" fmla="*/ 513706 h 661463"/>
                  <a:gd name="connsiteX5" fmla="*/ 1106757 w 1255135"/>
                  <a:gd name="connsiteY5" fmla="*/ 626455 h 661463"/>
                  <a:gd name="connsiteX6" fmla="*/ 112749 w 1255135"/>
                  <a:gd name="connsiteY6" fmla="*/ 626455 h 661463"/>
                  <a:gd name="connsiteX7" fmla="*/ 0 w 1255135"/>
                  <a:gd name="connsiteY7" fmla="*/ 513706 h 661463"/>
                  <a:gd name="connsiteX8" fmla="*/ 0 w 1255135"/>
                  <a:gd name="connsiteY8" fmla="*/ 112749 h 661463"/>
                  <a:gd name="connsiteX0" fmla="*/ 0 w 1237115"/>
                  <a:gd name="connsiteY0" fmla="*/ 112749 h 680013"/>
                  <a:gd name="connsiteX1" fmla="*/ 112749 w 1237115"/>
                  <a:gd name="connsiteY1" fmla="*/ 0 h 680013"/>
                  <a:gd name="connsiteX2" fmla="*/ 1106757 w 1237115"/>
                  <a:gd name="connsiteY2" fmla="*/ 0 h 680013"/>
                  <a:gd name="connsiteX3" fmla="*/ 1219506 w 1237115"/>
                  <a:gd name="connsiteY3" fmla="*/ 112749 h 680013"/>
                  <a:gd name="connsiteX4" fmla="*/ 1219506 w 1237115"/>
                  <a:gd name="connsiteY4" fmla="*/ 513706 h 680013"/>
                  <a:gd name="connsiteX5" fmla="*/ 1106757 w 1237115"/>
                  <a:gd name="connsiteY5" fmla="*/ 626455 h 680013"/>
                  <a:gd name="connsiteX6" fmla="*/ 112749 w 1237115"/>
                  <a:gd name="connsiteY6" fmla="*/ 626455 h 680013"/>
                  <a:gd name="connsiteX7" fmla="*/ 0 w 1237115"/>
                  <a:gd name="connsiteY7" fmla="*/ 513706 h 680013"/>
                  <a:gd name="connsiteX8" fmla="*/ 0 w 1237115"/>
                  <a:gd name="connsiteY8" fmla="*/ 112749 h 680013"/>
                  <a:gd name="connsiteX0" fmla="*/ 0 w 1232616"/>
                  <a:gd name="connsiteY0" fmla="*/ 112749 h 687313"/>
                  <a:gd name="connsiteX1" fmla="*/ 112749 w 1232616"/>
                  <a:gd name="connsiteY1" fmla="*/ 0 h 687313"/>
                  <a:gd name="connsiteX2" fmla="*/ 1106757 w 1232616"/>
                  <a:gd name="connsiteY2" fmla="*/ 0 h 687313"/>
                  <a:gd name="connsiteX3" fmla="*/ 1219506 w 1232616"/>
                  <a:gd name="connsiteY3" fmla="*/ 112749 h 687313"/>
                  <a:gd name="connsiteX4" fmla="*/ 1219506 w 1232616"/>
                  <a:gd name="connsiteY4" fmla="*/ 513706 h 687313"/>
                  <a:gd name="connsiteX5" fmla="*/ 1106757 w 1232616"/>
                  <a:gd name="connsiteY5" fmla="*/ 626455 h 687313"/>
                  <a:gd name="connsiteX6" fmla="*/ 112749 w 1232616"/>
                  <a:gd name="connsiteY6" fmla="*/ 626455 h 687313"/>
                  <a:gd name="connsiteX7" fmla="*/ 0 w 1232616"/>
                  <a:gd name="connsiteY7" fmla="*/ 513706 h 687313"/>
                  <a:gd name="connsiteX8" fmla="*/ 0 w 1232616"/>
                  <a:gd name="connsiteY8" fmla="*/ 112749 h 687313"/>
                  <a:gd name="connsiteX0" fmla="*/ 0 w 1221165"/>
                  <a:gd name="connsiteY0" fmla="*/ 112749 h 687313"/>
                  <a:gd name="connsiteX1" fmla="*/ 112749 w 1221165"/>
                  <a:gd name="connsiteY1" fmla="*/ 0 h 687313"/>
                  <a:gd name="connsiteX2" fmla="*/ 1106757 w 1221165"/>
                  <a:gd name="connsiteY2" fmla="*/ 0 h 687313"/>
                  <a:gd name="connsiteX3" fmla="*/ 1219506 w 1221165"/>
                  <a:gd name="connsiteY3" fmla="*/ 112749 h 687313"/>
                  <a:gd name="connsiteX4" fmla="*/ 1219506 w 1221165"/>
                  <a:gd name="connsiteY4" fmla="*/ 513706 h 687313"/>
                  <a:gd name="connsiteX5" fmla="*/ 1106757 w 1221165"/>
                  <a:gd name="connsiteY5" fmla="*/ 626455 h 687313"/>
                  <a:gd name="connsiteX6" fmla="*/ 112749 w 1221165"/>
                  <a:gd name="connsiteY6" fmla="*/ 626455 h 687313"/>
                  <a:gd name="connsiteX7" fmla="*/ 0 w 1221165"/>
                  <a:gd name="connsiteY7" fmla="*/ 513706 h 687313"/>
                  <a:gd name="connsiteX8" fmla="*/ 0 w 1221165"/>
                  <a:gd name="connsiteY8" fmla="*/ 112749 h 687313"/>
                  <a:gd name="connsiteX0" fmla="*/ 0 w 1234996"/>
                  <a:gd name="connsiteY0" fmla="*/ 112749 h 676420"/>
                  <a:gd name="connsiteX1" fmla="*/ 112749 w 1234996"/>
                  <a:gd name="connsiteY1" fmla="*/ 0 h 676420"/>
                  <a:gd name="connsiteX2" fmla="*/ 1106757 w 1234996"/>
                  <a:gd name="connsiteY2" fmla="*/ 0 h 676420"/>
                  <a:gd name="connsiteX3" fmla="*/ 1219506 w 1234996"/>
                  <a:gd name="connsiteY3" fmla="*/ 112749 h 676420"/>
                  <a:gd name="connsiteX4" fmla="*/ 1219506 w 1234996"/>
                  <a:gd name="connsiteY4" fmla="*/ 513706 h 676420"/>
                  <a:gd name="connsiteX5" fmla="*/ 1106757 w 1234996"/>
                  <a:gd name="connsiteY5" fmla="*/ 626455 h 676420"/>
                  <a:gd name="connsiteX6" fmla="*/ 112749 w 1234996"/>
                  <a:gd name="connsiteY6" fmla="*/ 626455 h 676420"/>
                  <a:gd name="connsiteX7" fmla="*/ 0 w 1234996"/>
                  <a:gd name="connsiteY7" fmla="*/ 513706 h 676420"/>
                  <a:gd name="connsiteX8" fmla="*/ 0 w 1234996"/>
                  <a:gd name="connsiteY8" fmla="*/ 112749 h 676420"/>
                  <a:gd name="connsiteX0" fmla="*/ 0 w 1232419"/>
                  <a:gd name="connsiteY0" fmla="*/ 112749 h 669377"/>
                  <a:gd name="connsiteX1" fmla="*/ 112749 w 1232419"/>
                  <a:gd name="connsiteY1" fmla="*/ 0 h 669377"/>
                  <a:gd name="connsiteX2" fmla="*/ 1106757 w 1232419"/>
                  <a:gd name="connsiteY2" fmla="*/ 0 h 669377"/>
                  <a:gd name="connsiteX3" fmla="*/ 1219506 w 1232419"/>
                  <a:gd name="connsiteY3" fmla="*/ 112749 h 669377"/>
                  <a:gd name="connsiteX4" fmla="*/ 1219506 w 1232419"/>
                  <a:gd name="connsiteY4" fmla="*/ 513706 h 669377"/>
                  <a:gd name="connsiteX5" fmla="*/ 1106757 w 1232419"/>
                  <a:gd name="connsiteY5" fmla="*/ 626455 h 669377"/>
                  <a:gd name="connsiteX6" fmla="*/ 112749 w 1232419"/>
                  <a:gd name="connsiteY6" fmla="*/ 626455 h 669377"/>
                  <a:gd name="connsiteX7" fmla="*/ 0 w 1232419"/>
                  <a:gd name="connsiteY7" fmla="*/ 513706 h 669377"/>
                  <a:gd name="connsiteX8" fmla="*/ 0 w 1232419"/>
                  <a:gd name="connsiteY8" fmla="*/ 112749 h 669377"/>
                  <a:gd name="connsiteX0" fmla="*/ 0 w 1234407"/>
                  <a:gd name="connsiteY0" fmla="*/ 112749 h 678741"/>
                  <a:gd name="connsiteX1" fmla="*/ 112749 w 1234407"/>
                  <a:gd name="connsiteY1" fmla="*/ 0 h 678741"/>
                  <a:gd name="connsiteX2" fmla="*/ 1106757 w 1234407"/>
                  <a:gd name="connsiteY2" fmla="*/ 0 h 678741"/>
                  <a:gd name="connsiteX3" fmla="*/ 1219506 w 1234407"/>
                  <a:gd name="connsiteY3" fmla="*/ 112749 h 678741"/>
                  <a:gd name="connsiteX4" fmla="*/ 1219506 w 1234407"/>
                  <a:gd name="connsiteY4" fmla="*/ 513706 h 678741"/>
                  <a:gd name="connsiteX5" fmla="*/ 1106757 w 1234407"/>
                  <a:gd name="connsiteY5" fmla="*/ 626455 h 678741"/>
                  <a:gd name="connsiteX6" fmla="*/ 112749 w 1234407"/>
                  <a:gd name="connsiteY6" fmla="*/ 626455 h 678741"/>
                  <a:gd name="connsiteX7" fmla="*/ 0 w 1234407"/>
                  <a:gd name="connsiteY7" fmla="*/ 513706 h 678741"/>
                  <a:gd name="connsiteX8" fmla="*/ 0 w 1234407"/>
                  <a:gd name="connsiteY8" fmla="*/ 112749 h 678741"/>
                  <a:gd name="connsiteX0" fmla="*/ 0 w 1234407"/>
                  <a:gd name="connsiteY0" fmla="*/ 112749 h 686635"/>
                  <a:gd name="connsiteX1" fmla="*/ 112749 w 1234407"/>
                  <a:gd name="connsiteY1" fmla="*/ 0 h 686635"/>
                  <a:gd name="connsiteX2" fmla="*/ 1106757 w 1234407"/>
                  <a:gd name="connsiteY2" fmla="*/ 0 h 686635"/>
                  <a:gd name="connsiteX3" fmla="*/ 1219506 w 1234407"/>
                  <a:gd name="connsiteY3" fmla="*/ 112749 h 686635"/>
                  <a:gd name="connsiteX4" fmla="*/ 1219506 w 1234407"/>
                  <a:gd name="connsiteY4" fmla="*/ 513706 h 686635"/>
                  <a:gd name="connsiteX5" fmla="*/ 1106757 w 1234407"/>
                  <a:gd name="connsiteY5" fmla="*/ 626455 h 686635"/>
                  <a:gd name="connsiteX6" fmla="*/ 112749 w 1234407"/>
                  <a:gd name="connsiteY6" fmla="*/ 626455 h 686635"/>
                  <a:gd name="connsiteX7" fmla="*/ 0 w 1234407"/>
                  <a:gd name="connsiteY7" fmla="*/ 513706 h 686635"/>
                  <a:gd name="connsiteX8" fmla="*/ 0 w 1234407"/>
                  <a:gd name="connsiteY8" fmla="*/ 112749 h 686635"/>
                  <a:gd name="connsiteX0" fmla="*/ 0 w 1226959"/>
                  <a:gd name="connsiteY0" fmla="*/ 112749 h 666939"/>
                  <a:gd name="connsiteX1" fmla="*/ 112749 w 1226959"/>
                  <a:gd name="connsiteY1" fmla="*/ 0 h 666939"/>
                  <a:gd name="connsiteX2" fmla="*/ 1106757 w 1226959"/>
                  <a:gd name="connsiteY2" fmla="*/ 0 h 666939"/>
                  <a:gd name="connsiteX3" fmla="*/ 1219506 w 1226959"/>
                  <a:gd name="connsiteY3" fmla="*/ 112749 h 666939"/>
                  <a:gd name="connsiteX4" fmla="*/ 1219506 w 1226959"/>
                  <a:gd name="connsiteY4" fmla="*/ 513706 h 666939"/>
                  <a:gd name="connsiteX5" fmla="*/ 1106757 w 1226959"/>
                  <a:gd name="connsiteY5" fmla="*/ 626455 h 666939"/>
                  <a:gd name="connsiteX6" fmla="*/ 112749 w 1226959"/>
                  <a:gd name="connsiteY6" fmla="*/ 626455 h 666939"/>
                  <a:gd name="connsiteX7" fmla="*/ 0 w 1226959"/>
                  <a:gd name="connsiteY7" fmla="*/ 513706 h 666939"/>
                  <a:gd name="connsiteX8" fmla="*/ 0 w 1226959"/>
                  <a:gd name="connsiteY8" fmla="*/ 112749 h 666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6959" h="666939">
                    <a:moveTo>
                      <a:pt x="0" y="112749"/>
                    </a:moveTo>
                    <a:cubicBezTo>
                      <a:pt x="0" y="50479"/>
                      <a:pt x="50479" y="0"/>
                      <a:pt x="112749" y="0"/>
                    </a:cubicBezTo>
                    <a:lnTo>
                      <a:pt x="1106757" y="0"/>
                    </a:lnTo>
                    <a:cubicBezTo>
                      <a:pt x="1169027" y="0"/>
                      <a:pt x="1219506" y="50479"/>
                      <a:pt x="1219506" y="112749"/>
                    </a:cubicBezTo>
                    <a:lnTo>
                      <a:pt x="1219506" y="513706"/>
                    </a:lnTo>
                    <a:cubicBezTo>
                      <a:pt x="1219506" y="781562"/>
                      <a:pt x="1270287" y="614181"/>
                      <a:pt x="1106757" y="626455"/>
                    </a:cubicBezTo>
                    <a:lnTo>
                      <a:pt x="112749" y="626455"/>
                    </a:lnTo>
                    <a:cubicBezTo>
                      <a:pt x="50479" y="626455"/>
                      <a:pt x="0" y="575976"/>
                      <a:pt x="0" y="513706"/>
                    </a:cubicBezTo>
                    <a:lnTo>
                      <a:pt x="0" y="11274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5"/>
                  </a:gs>
                  <a:gs pos="91000">
                    <a:schemeClr val="accent5"/>
                  </a:gs>
                  <a:gs pos="100000">
                    <a:srgbClr val="4CD3FF">
                      <a:lumMod val="10000"/>
                      <a:lumOff val="90000"/>
                    </a:srgb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127000" dist="38100" dir="8100000" algn="tr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dirty="0"/>
              </a:p>
            </p:txBody>
          </p:sp>
        </p:grpSp>
      </p:grpSp>
      <p:sp>
        <p:nvSpPr>
          <p:cNvPr id="645" name="Rounded Rectangle 5">
            <a:extLst>
              <a:ext uri="{FF2B5EF4-FFF2-40B4-BE49-F238E27FC236}">
                <a16:creationId xmlns:a16="http://schemas.microsoft.com/office/drawing/2014/main" id="{85D8E190-7E2C-47F3-B560-8A777881BA25}"/>
              </a:ext>
            </a:extLst>
          </p:cNvPr>
          <p:cNvSpPr/>
          <p:nvPr/>
        </p:nvSpPr>
        <p:spPr>
          <a:xfrm flipH="1">
            <a:off x="7106355" y="2322544"/>
            <a:ext cx="412284" cy="34010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646" name="Teardrop 1">
            <a:extLst>
              <a:ext uri="{FF2B5EF4-FFF2-40B4-BE49-F238E27FC236}">
                <a16:creationId xmlns:a16="http://schemas.microsoft.com/office/drawing/2014/main" id="{6C86C480-5FF0-4438-90A2-33C7D3CC9358}"/>
              </a:ext>
            </a:extLst>
          </p:cNvPr>
          <p:cNvSpPr/>
          <p:nvPr/>
        </p:nvSpPr>
        <p:spPr>
          <a:xfrm rot="18805991">
            <a:off x="4488287" y="5065107"/>
            <a:ext cx="406060" cy="40182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47" name="Round Same Side Corner Rectangle 11">
            <a:extLst>
              <a:ext uri="{FF2B5EF4-FFF2-40B4-BE49-F238E27FC236}">
                <a16:creationId xmlns:a16="http://schemas.microsoft.com/office/drawing/2014/main" id="{95288947-17F6-44A1-A482-D76D9BF1ACB5}"/>
              </a:ext>
            </a:extLst>
          </p:cNvPr>
          <p:cNvSpPr>
            <a:spLocks noChangeAspect="1"/>
          </p:cNvSpPr>
          <p:nvPr/>
        </p:nvSpPr>
        <p:spPr>
          <a:xfrm rot="9900000">
            <a:off x="5596970" y="3927084"/>
            <a:ext cx="404251" cy="34333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8" name="Rounded Rectangle 27">
            <a:extLst>
              <a:ext uri="{FF2B5EF4-FFF2-40B4-BE49-F238E27FC236}">
                <a16:creationId xmlns:a16="http://schemas.microsoft.com/office/drawing/2014/main" id="{60E4ECF9-874D-4A8B-BFEC-14E5C6E16E59}"/>
              </a:ext>
            </a:extLst>
          </p:cNvPr>
          <p:cNvSpPr/>
          <p:nvPr/>
        </p:nvSpPr>
        <p:spPr>
          <a:xfrm>
            <a:off x="6621505" y="2951240"/>
            <a:ext cx="364613" cy="28007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9" name="Round Same Side Corner Rectangle 36">
            <a:extLst>
              <a:ext uri="{FF2B5EF4-FFF2-40B4-BE49-F238E27FC236}">
                <a16:creationId xmlns:a16="http://schemas.microsoft.com/office/drawing/2014/main" id="{75D20FB6-7B04-44B5-BDD5-17E2A31EE2C9}"/>
              </a:ext>
            </a:extLst>
          </p:cNvPr>
          <p:cNvSpPr>
            <a:spLocks noChangeAspect="1"/>
          </p:cNvSpPr>
          <p:nvPr/>
        </p:nvSpPr>
        <p:spPr>
          <a:xfrm>
            <a:off x="5024424" y="4456198"/>
            <a:ext cx="396121" cy="31318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0" name="Isosceles Triangle 51">
            <a:extLst>
              <a:ext uri="{FF2B5EF4-FFF2-40B4-BE49-F238E27FC236}">
                <a16:creationId xmlns:a16="http://schemas.microsoft.com/office/drawing/2014/main" id="{B5657D32-0740-4C32-A362-1E7864426606}"/>
              </a:ext>
            </a:extLst>
          </p:cNvPr>
          <p:cNvSpPr/>
          <p:nvPr/>
        </p:nvSpPr>
        <p:spPr>
          <a:xfrm>
            <a:off x="6144325" y="3488958"/>
            <a:ext cx="283034" cy="20755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51" name="Group 60">
            <a:extLst>
              <a:ext uri="{FF2B5EF4-FFF2-40B4-BE49-F238E27FC236}">
                <a16:creationId xmlns:a16="http://schemas.microsoft.com/office/drawing/2014/main" id="{E2E9B6BE-6DDD-4248-8482-B9F8D1A9B660}"/>
              </a:ext>
            </a:extLst>
          </p:cNvPr>
          <p:cNvGrpSpPr/>
          <p:nvPr/>
        </p:nvGrpSpPr>
        <p:grpSpPr>
          <a:xfrm>
            <a:off x="8055001" y="2600420"/>
            <a:ext cx="3413099" cy="710483"/>
            <a:chOff x="6210998" y="1433695"/>
            <a:chExt cx="2688349" cy="710483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05A7ABE4-C310-4B92-BD16-F848F4B846A9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06 CONTENTS</a:t>
              </a: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C81AB2FB-66A2-418B-B772-DDA5C5999554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4" name="Group 60">
            <a:extLst>
              <a:ext uri="{FF2B5EF4-FFF2-40B4-BE49-F238E27FC236}">
                <a16:creationId xmlns:a16="http://schemas.microsoft.com/office/drawing/2014/main" id="{30F66815-FA86-43D6-9030-5C57EBC7DDE7}"/>
              </a:ext>
            </a:extLst>
          </p:cNvPr>
          <p:cNvGrpSpPr/>
          <p:nvPr/>
        </p:nvGrpSpPr>
        <p:grpSpPr>
          <a:xfrm>
            <a:off x="7637701" y="3638657"/>
            <a:ext cx="3413099" cy="710483"/>
            <a:chOff x="6210998" y="1433695"/>
            <a:chExt cx="2688349" cy="710483"/>
          </a:xfrm>
        </p:grpSpPr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15D3CBE2-9355-4ABA-987D-7DF3CF56C7CE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04 CONTENTS</a:t>
              </a: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7AD0C18C-5616-4131-AE61-C06A4CC43057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7" name="Group 60">
            <a:extLst>
              <a:ext uri="{FF2B5EF4-FFF2-40B4-BE49-F238E27FC236}">
                <a16:creationId xmlns:a16="http://schemas.microsoft.com/office/drawing/2014/main" id="{A3F35990-983F-4735-930F-F0068E1F9D77}"/>
              </a:ext>
            </a:extLst>
          </p:cNvPr>
          <p:cNvGrpSpPr/>
          <p:nvPr/>
        </p:nvGrpSpPr>
        <p:grpSpPr>
          <a:xfrm>
            <a:off x="7220401" y="4676894"/>
            <a:ext cx="3413099" cy="710483"/>
            <a:chOff x="6210998" y="1433695"/>
            <a:chExt cx="2688349" cy="710483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A1FAD210-E95B-48F1-AB5B-1E6440FCC6C0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02 CONTENTS</a:t>
              </a: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FECFF86E-DDD7-48D6-952A-2BB794C0CDF6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0" name="Group 60">
            <a:extLst>
              <a:ext uri="{FF2B5EF4-FFF2-40B4-BE49-F238E27FC236}">
                <a16:creationId xmlns:a16="http://schemas.microsoft.com/office/drawing/2014/main" id="{264E4C3B-DA19-439A-B7A7-A0306EC48899}"/>
              </a:ext>
            </a:extLst>
          </p:cNvPr>
          <p:cNvGrpSpPr/>
          <p:nvPr/>
        </p:nvGrpSpPr>
        <p:grpSpPr>
          <a:xfrm>
            <a:off x="1444635" y="3122156"/>
            <a:ext cx="3413099" cy="710483"/>
            <a:chOff x="6210998" y="1433695"/>
            <a:chExt cx="2688349" cy="710483"/>
          </a:xfrm>
        </p:grpSpPr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C595BB51-F0B7-492D-9EC7-C5D29B3267D8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05 CONTENTS</a:t>
              </a:r>
            </a:p>
          </p:txBody>
        </p:sp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D2F0875B-8575-424D-9388-CB24790E388B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3" name="Group 60">
            <a:extLst>
              <a:ext uri="{FF2B5EF4-FFF2-40B4-BE49-F238E27FC236}">
                <a16:creationId xmlns:a16="http://schemas.microsoft.com/office/drawing/2014/main" id="{3B7321AE-3EC8-4077-BF9D-F6FD197F6C1C}"/>
              </a:ext>
            </a:extLst>
          </p:cNvPr>
          <p:cNvGrpSpPr/>
          <p:nvPr/>
        </p:nvGrpSpPr>
        <p:grpSpPr>
          <a:xfrm>
            <a:off x="1027335" y="4160393"/>
            <a:ext cx="3413099" cy="710483"/>
            <a:chOff x="6210998" y="1433695"/>
            <a:chExt cx="2688349" cy="710483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BA6D1979-C0DC-4D6A-B4DF-FF8963C460E4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03 CONTENTS</a:t>
              </a: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DADCE063-AF52-46F6-84F4-BFCF6C40D0E1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6" name="Group 60">
            <a:extLst>
              <a:ext uri="{FF2B5EF4-FFF2-40B4-BE49-F238E27FC236}">
                <a16:creationId xmlns:a16="http://schemas.microsoft.com/office/drawing/2014/main" id="{A4AE7B24-21F0-4EC6-A11D-6D67480B7B1D}"/>
              </a:ext>
            </a:extLst>
          </p:cNvPr>
          <p:cNvGrpSpPr/>
          <p:nvPr/>
        </p:nvGrpSpPr>
        <p:grpSpPr>
          <a:xfrm>
            <a:off x="610035" y="5198630"/>
            <a:ext cx="3413099" cy="710483"/>
            <a:chOff x="6210998" y="1433695"/>
            <a:chExt cx="2688349" cy="710483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82677BA4-AB9A-4901-8689-4043F5BFDB5E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01 CONTENTS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414FCB68-E738-46DC-BF12-B0D114D6D990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11264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2022-10-31T03:46:52Z</dcterms:modified>
</cp:coreProperties>
</file>