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37" name="Frame 7">
            <a:extLst>
              <a:ext uri="{FF2B5EF4-FFF2-40B4-BE49-F238E27FC236}">
                <a16:creationId xmlns:a16="http://schemas.microsoft.com/office/drawing/2014/main" id="{72359383-7C49-4FBE-BA2D-040C82662E82}"/>
              </a:ext>
            </a:extLst>
          </p:cNvPr>
          <p:cNvSpPr/>
          <p:nvPr/>
        </p:nvSpPr>
        <p:spPr>
          <a:xfrm rot="120000">
            <a:off x="5331995" y="6189819"/>
            <a:ext cx="774724" cy="183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1905000" contourW="12700" prstMaterial="matte">
            <a:extrusionClr>
              <a:schemeClr val="accent4"/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38" name="Frame 5">
            <a:extLst>
              <a:ext uri="{FF2B5EF4-FFF2-40B4-BE49-F238E27FC236}">
                <a16:creationId xmlns:a16="http://schemas.microsoft.com/office/drawing/2014/main" id="{91C08AB9-67A7-4637-B28D-CB23BBE3BD3E}"/>
              </a:ext>
            </a:extLst>
          </p:cNvPr>
          <p:cNvSpPr/>
          <p:nvPr/>
        </p:nvSpPr>
        <p:spPr>
          <a:xfrm rot="120000">
            <a:off x="5450096" y="5703527"/>
            <a:ext cx="343059" cy="183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4"/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39" name="Frame 5">
            <a:extLst>
              <a:ext uri="{FF2B5EF4-FFF2-40B4-BE49-F238E27FC236}">
                <a16:creationId xmlns:a16="http://schemas.microsoft.com/office/drawing/2014/main" id="{4DFE0922-3D90-4996-83D7-EFD2449D7125}"/>
              </a:ext>
            </a:extLst>
          </p:cNvPr>
          <p:cNvSpPr/>
          <p:nvPr/>
        </p:nvSpPr>
        <p:spPr>
          <a:xfrm rot="120000">
            <a:off x="5157427" y="5473415"/>
            <a:ext cx="343059" cy="183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4"/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40" name="Frame 6">
            <a:extLst>
              <a:ext uri="{FF2B5EF4-FFF2-40B4-BE49-F238E27FC236}">
                <a16:creationId xmlns:a16="http://schemas.microsoft.com/office/drawing/2014/main" id="{D25ECDF9-22D6-4445-9E9B-4115C29D69F0}"/>
              </a:ext>
            </a:extLst>
          </p:cNvPr>
          <p:cNvSpPr/>
          <p:nvPr/>
        </p:nvSpPr>
        <p:spPr>
          <a:xfrm rot="120000">
            <a:off x="4851212" y="5244994"/>
            <a:ext cx="343059" cy="183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4"/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1" name="Frame 7">
            <a:extLst>
              <a:ext uri="{FF2B5EF4-FFF2-40B4-BE49-F238E27FC236}">
                <a16:creationId xmlns:a16="http://schemas.microsoft.com/office/drawing/2014/main" id="{19A8C578-0924-48C3-AB3A-AD4003E8FE55}"/>
              </a:ext>
            </a:extLst>
          </p:cNvPr>
          <p:cNvSpPr/>
          <p:nvPr/>
        </p:nvSpPr>
        <p:spPr>
          <a:xfrm rot="120000">
            <a:off x="4560224" y="5014087"/>
            <a:ext cx="343059" cy="183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4"/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2" name="Frame 7">
            <a:extLst>
              <a:ext uri="{FF2B5EF4-FFF2-40B4-BE49-F238E27FC236}">
                <a16:creationId xmlns:a16="http://schemas.microsoft.com/office/drawing/2014/main" id="{6C68AAF1-B64F-4EA0-BA02-1336E44DDE1B}"/>
              </a:ext>
            </a:extLst>
          </p:cNvPr>
          <p:cNvSpPr/>
          <p:nvPr/>
        </p:nvSpPr>
        <p:spPr>
          <a:xfrm rot="120000">
            <a:off x="3848225" y="4751506"/>
            <a:ext cx="774724" cy="183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1905000" contourW="12700" prstMaterial="matte">
            <a:extrusionClr>
              <a:schemeClr val="accent3"/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3" name="Frame 5">
            <a:extLst>
              <a:ext uri="{FF2B5EF4-FFF2-40B4-BE49-F238E27FC236}">
                <a16:creationId xmlns:a16="http://schemas.microsoft.com/office/drawing/2014/main" id="{352AA189-ADD4-4B44-B637-AFBA6EE9C93C}"/>
              </a:ext>
            </a:extLst>
          </p:cNvPr>
          <p:cNvSpPr/>
          <p:nvPr/>
        </p:nvSpPr>
        <p:spPr>
          <a:xfrm rot="120000">
            <a:off x="4851214" y="4505549"/>
            <a:ext cx="343059" cy="183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3"/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44" name="Frame 5">
            <a:extLst>
              <a:ext uri="{FF2B5EF4-FFF2-40B4-BE49-F238E27FC236}">
                <a16:creationId xmlns:a16="http://schemas.microsoft.com/office/drawing/2014/main" id="{4EAA45B1-B121-49A6-91D6-2D03E6A72874}"/>
              </a:ext>
            </a:extLst>
          </p:cNvPr>
          <p:cNvSpPr/>
          <p:nvPr/>
        </p:nvSpPr>
        <p:spPr>
          <a:xfrm rot="120000">
            <a:off x="5158825" y="4385797"/>
            <a:ext cx="343059" cy="183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3"/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45" name="Frame 6">
            <a:extLst>
              <a:ext uri="{FF2B5EF4-FFF2-40B4-BE49-F238E27FC236}">
                <a16:creationId xmlns:a16="http://schemas.microsoft.com/office/drawing/2014/main" id="{EE3C11D0-AEE7-4114-A0A7-638DF2D8B84A}"/>
              </a:ext>
            </a:extLst>
          </p:cNvPr>
          <p:cNvSpPr/>
          <p:nvPr/>
        </p:nvSpPr>
        <p:spPr>
          <a:xfrm rot="120000">
            <a:off x="5455636" y="4266044"/>
            <a:ext cx="343059" cy="183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3"/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6" name="Frame 7">
            <a:extLst>
              <a:ext uri="{FF2B5EF4-FFF2-40B4-BE49-F238E27FC236}">
                <a16:creationId xmlns:a16="http://schemas.microsoft.com/office/drawing/2014/main" id="{93B70F13-F792-42EF-8EF2-018169BBC5BF}"/>
              </a:ext>
            </a:extLst>
          </p:cNvPr>
          <p:cNvSpPr/>
          <p:nvPr/>
        </p:nvSpPr>
        <p:spPr>
          <a:xfrm rot="120000">
            <a:off x="5763529" y="4151834"/>
            <a:ext cx="343059" cy="183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3"/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7" name="Frame 7">
            <a:extLst>
              <a:ext uri="{FF2B5EF4-FFF2-40B4-BE49-F238E27FC236}">
                <a16:creationId xmlns:a16="http://schemas.microsoft.com/office/drawing/2014/main" id="{E3EA3884-0F5E-4DED-9C76-6DDBCA3ABCE2}"/>
              </a:ext>
            </a:extLst>
          </p:cNvPr>
          <p:cNvSpPr/>
          <p:nvPr/>
        </p:nvSpPr>
        <p:spPr>
          <a:xfrm rot="120000">
            <a:off x="6032501" y="4067319"/>
            <a:ext cx="774724" cy="183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1905000" contourW="12700" prstMaterial="matte">
            <a:extrusionClr>
              <a:schemeClr val="accent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48" name="Frame 5">
            <a:extLst>
              <a:ext uri="{FF2B5EF4-FFF2-40B4-BE49-F238E27FC236}">
                <a16:creationId xmlns:a16="http://schemas.microsoft.com/office/drawing/2014/main" id="{B3F40BD7-3863-4656-94A5-0040F7C68FA9}"/>
              </a:ext>
            </a:extLst>
          </p:cNvPr>
          <p:cNvSpPr/>
          <p:nvPr/>
        </p:nvSpPr>
        <p:spPr>
          <a:xfrm rot="120000">
            <a:off x="6210446" y="3552364"/>
            <a:ext cx="343059" cy="183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49" name="Frame 5">
            <a:extLst>
              <a:ext uri="{FF2B5EF4-FFF2-40B4-BE49-F238E27FC236}">
                <a16:creationId xmlns:a16="http://schemas.microsoft.com/office/drawing/2014/main" id="{FC0642C7-4A9D-42F6-A136-582BCF7CB09C}"/>
              </a:ext>
            </a:extLst>
          </p:cNvPr>
          <p:cNvSpPr/>
          <p:nvPr/>
        </p:nvSpPr>
        <p:spPr>
          <a:xfrm rot="120000">
            <a:off x="5917777" y="3322251"/>
            <a:ext cx="343059" cy="183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50" name="Frame 6">
            <a:extLst>
              <a:ext uri="{FF2B5EF4-FFF2-40B4-BE49-F238E27FC236}">
                <a16:creationId xmlns:a16="http://schemas.microsoft.com/office/drawing/2014/main" id="{D89E1E72-E339-4986-B95E-73EAC620E169}"/>
              </a:ext>
            </a:extLst>
          </p:cNvPr>
          <p:cNvSpPr/>
          <p:nvPr/>
        </p:nvSpPr>
        <p:spPr>
          <a:xfrm rot="120000">
            <a:off x="5611563" y="3093830"/>
            <a:ext cx="343059" cy="183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51" name="Frame 7">
            <a:extLst>
              <a:ext uri="{FF2B5EF4-FFF2-40B4-BE49-F238E27FC236}">
                <a16:creationId xmlns:a16="http://schemas.microsoft.com/office/drawing/2014/main" id="{580ED5B0-D6B0-4700-BCC9-283C4106415E}"/>
              </a:ext>
            </a:extLst>
          </p:cNvPr>
          <p:cNvSpPr/>
          <p:nvPr/>
        </p:nvSpPr>
        <p:spPr>
          <a:xfrm rot="120000">
            <a:off x="5320574" y="2862923"/>
            <a:ext cx="343059" cy="183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984250" contourW="6350" prstMaterial="matte">
            <a:extrusionClr>
              <a:schemeClr val="accent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52" name="Frame 7">
            <a:extLst>
              <a:ext uri="{FF2B5EF4-FFF2-40B4-BE49-F238E27FC236}">
                <a16:creationId xmlns:a16="http://schemas.microsoft.com/office/drawing/2014/main" id="{6802DB8C-FC25-4B93-9BFA-F7A462BE941B}"/>
              </a:ext>
            </a:extLst>
          </p:cNvPr>
          <p:cNvSpPr/>
          <p:nvPr/>
        </p:nvSpPr>
        <p:spPr>
          <a:xfrm rot="120000">
            <a:off x="4608575" y="2600343"/>
            <a:ext cx="774724" cy="183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Left">
              <a:rot lat="1140000" lon="1800000" rev="120000"/>
            </a:camera>
            <a:lightRig rig="balanced" dir="t"/>
          </a:scene3d>
          <a:sp3d extrusionH="1905000" contourW="12700" prstMaterial="matte">
            <a:extrusionClr>
              <a:schemeClr val="accent1"/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53" name="자유형: 도형 852">
            <a:extLst>
              <a:ext uri="{FF2B5EF4-FFF2-40B4-BE49-F238E27FC236}">
                <a16:creationId xmlns:a16="http://schemas.microsoft.com/office/drawing/2014/main" id="{C6830B69-EC70-440D-8C07-9F1305E36162}"/>
              </a:ext>
            </a:extLst>
          </p:cNvPr>
          <p:cNvSpPr/>
          <p:nvPr/>
        </p:nvSpPr>
        <p:spPr>
          <a:xfrm flipH="1">
            <a:off x="6173594" y="2107341"/>
            <a:ext cx="780650" cy="1330960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grpSp>
        <p:nvGrpSpPr>
          <p:cNvPr id="854" name="Group 1">
            <a:extLst>
              <a:ext uri="{FF2B5EF4-FFF2-40B4-BE49-F238E27FC236}">
                <a16:creationId xmlns:a16="http://schemas.microsoft.com/office/drawing/2014/main" id="{5701C525-9EA6-445D-8C1C-C7B1C2938A41}"/>
              </a:ext>
            </a:extLst>
          </p:cNvPr>
          <p:cNvGrpSpPr/>
          <p:nvPr/>
        </p:nvGrpSpPr>
        <p:grpSpPr>
          <a:xfrm>
            <a:off x="5939794" y="4773543"/>
            <a:ext cx="856910" cy="1152394"/>
            <a:chOff x="5823708" y="3105088"/>
            <a:chExt cx="1330902" cy="1789834"/>
          </a:xfrm>
        </p:grpSpPr>
        <p:sp>
          <p:nvSpPr>
            <p:cNvPr id="855" name="Graphic 22">
              <a:extLst>
                <a:ext uri="{FF2B5EF4-FFF2-40B4-BE49-F238E27FC236}">
                  <a16:creationId xmlns:a16="http://schemas.microsoft.com/office/drawing/2014/main" id="{9D136ED7-3998-44CB-906C-7B274E069C91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Oval 3">
              <a:extLst>
                <a:ext uri="{FF2B5EF4-FFF2-40B4-BE49-F238E27FC236}">
                  <a16:creationId xmlns:a16="http://schemas.microsoft.com/office/drawing/2014/main" id="{6371B0D6-DBB8-4201-B1EB-096BADE172FF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7">
            <a:extLst>
              <a:ext uri="{FF2B5EF4-FFF2-40B4-BE49-F238E27FC236}">
                <a16:creationId xmlns:a16="http://schemas.microsoft.com/office/drawing/2014/main" id="{2A573016-4294-408E-AB6A-EE16B44A0C3D}"/>
              </a:ext>
            </a:extLst>
          </p:cNvPr>
          <p:cNvGrpSpPr/>
          <p:nvPr/>
        </p:nvGrpSpPr>
        <p:grpSpPr>
          <a:xfrm>
            <a:off x="6745049" y="2616791"/>
            <a:ext cx="856910" cy="1152394"/>
            <a:chOff x="5823708" y="3105088"/>
            <a:chExt cx="1330902" cy="1789834"/>
          </a:xfrm>
        </p:grpSpPr>
        <p:sp>
          <p:nvSpPr>
            <p:cNvPr id="858" name="Graphic 22">
              <a:extLst>
                <a:ext uri="{FF2B5EF4-FFF2-40B4-BE49-F238E27FC236}">
                  <a16:creationId xmlns:a16="http://schemas.microsoft.com/office/drawing/2014/main" id="{652FC3DC-8DF6-4488-B761-90587F562A60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9" name="Oval 9">
              <a:extLst>
                <a:ext uri="{FF2B5EF4-FFF2-40B4-BE49-F238E27FC236}">
                  <a16:creationId xmlns:a16="http://schemas.microsoft.com/office/drawing/2014/main" id="{D2CF4542-EC27-4459-80E8-FE03467A72BC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0" name="Group 13">
            <a:extLst>
              <a:ext uri="{FF2B5EF4-FFF2-40B4-BE49-F238E27FC236}">
                <a16:creationId xmlns:a16="http://schemas.microsoft.com/office/drawing/2014/main" id="{2180DD31-760B-41F8-9F04-26DB77537819}"/>
              </a:ext>
            </a:extLst>
          </p:cNvPr>
          <p:cNvGrpSpPr/>
          <p:nvPr/>
        </p:nvGrpSpPr>
        <p:grpSpPr>
          <a:xfrm>
            <a:off x="4362485" y="3287976"/>
            <a:ext cx="856910" cy="1152394"/>
            <a:chOff x="5823708" y="3105088"/>
            <a:chExt cx="1330902" cy="1789834"/>
          </a:xfrm>
        </p:grpSpPr>
        <p:sp>
          <p:nvSpPr>
            <p:cNvPr id="861" name="Graphic 22">
              <a:extLst>
                <a:ext uri="{FF2B5EF4-FFF2-40B4-BE49-F238E27FC236}">
                  <a16:creationId xmlns:a16="http://schemas.microsoft.com/office/drawing/2014/main" id="{0C119758-AFA5-4855-ADD2-5244019FEF13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2" name="Oval 15">
              <a:extLst>
                <a:ext uri="{FF2B5EF4-FFF2-40B4-BE49-F238E27FC236}">
                  <a16:creationId xmlns:a16="http://schemas.microsoft.com/office/drawing/2014/main" id="{F36A4B30-3CE9-4C97-9E19-F7872B7E930B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3" name="Isosceles Triangle 51">
            <a:extLst>
              <a:ext uri="{FF2B5EF4-FFF2-40B4-BE49-F238E27FC236}">
                <a16:creationId xmlns:a16="http://schemas.microsoft.com/office/drawing/2014/main" id="{EFDF45B6-9191-42FC-80B7-87C70594A745}"/>
              </a:ext>
            </a:extLst>
          </p:cNvPr>
          <p:cNvSpPr/>
          <p:nvPr/>
        </p:nvSpPr>
        <p:spPr>
          <a:xfrm>
            <a:off x="6216589" y="5092948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4" name="Round Same Side Corner Rectangle 36">
            <a:extLst>
              <a:ext uri="{FF2B5EF4-FFF2-40B4-BE49-F238E27FC236}">
                <a16:creationId xmlns:a16="http://schemas.microsoft.com/office/drawing/2014/main" id="{B80E8EEC-BCCB-4E73-B442-760DE7B5D4FB}"/>
              </a:ext>
            </a:extLst>
          </p:cNvPr>
          <p:cNvSpPr/>
          <p:nvPr/>
        </p:nvSpPr>
        <p:spPr>
          <a:xfrm>
            <a:off x="7010552" y="2896830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5" name="Rectangle 9">
            <a:extLst>
              <a:ext uri="{FF2B5EF4-FFF2-40B4-BE49-F238E27FC236}">
                <a16:creationId xmlns:a16="http://schemas.microsoft.com/office/drawing/2014/main" id="{800BE7A3-04CD-4023-89B2-20AC0303E473}"/>
              </a:ext>
            </a:extLst>
          </p:cNvPr>
          <p:cNvSpPr/>
          <p:nvPr/>
        </p:nvSpPr>
        <p:spPr>
          <a:xfrm>
            <a:off x="4629298" y="3540330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66" name="Group 1">
            <a:extLst>
              <a:ext uri="{FF2B5EF4-FFF2-40B4-BE49-F238E27FC236}">
                <a16:creationId xmlns:a16="http://schemas.microsoft.com/office/drawing/2014/main" id="{7D0AE280-1689-41F9-A06D-CBDB54570BE3}"/>
              </a:ext>
            </a:extLst>
          </p:cNvPr>
          <p:cNvGrpSpPr/>
          <p:nvPr/>
        </p:nvGrpSpPr>
        <p:grpSpPr>
          <a:xfrm>
            <a:off x="4889024" y="1434176"/>
            <a:ext cx="856910" cy="1152394"/>
            <a:chOff x="5823707" y="3105088"/>
            <a:chExt cx="1330902" cy="1789834"/>
          </a:xfrm>
        </p:grpSpPr>
        <p:sp>
          <p:nvSpPr>
            <p:cNvPr id="867" name="Graphic 22">
              <a:extLst>
                <a:ext uri="{FF2B5EF4-FFF2-40B4-BE49-F238E27FC236}">
                  <a16:creationId xmlns:a16="http://schemas.microsoft.com/office/drawing/2014/main" id="{0B034C75-A92D-4A55-B2D8-86E7D7E86A00}"/>
                </a:ext>
              </a:extLst>
            </p:cNvPr>
            <p:cNvSpPr/>
            <p:nvPr/>
          </p:nvSpPr>
          <p:spPr>
            <a:xfrm>
              <a:off x="5823707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Oval 3">
              <a:extLst>
                <a:ext uri="{FF2B5EF4-FFF2-40B4-BE49-F238E27FC236}">
                  <a16:creationId xmlns:a16="http://schemas.microsoft.com/office/drawing/2014/main" id="{9F938099-ACC5-4CE5-AB27-C864A45FF895}"/>
                </a:ext>
              </a:extLst>
            </p:cNvPr>
            <p:cNvSpPr/>
            <p:nvPr/>
          </p:nvSpPr>
          <p:spPr>
            <a:xfrm>
              <a:off x="6051009" y="3319815"/>
              <a:ext cx="876301" cy="8762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9" name="Rounded Rectangle 27">
            <a:extLst>
              <a:ext uri="{FF2B5EF4-FFF2-40B4-BE49-F238E27FC236}">
                <a16:creationId xmlns:a16="http://schemas.microsoft.com/office/drawing/2014/main" id="{66C4B59E-56F9-4070-ACAA-077E27D83FFC}"/>
              </a:ext>
            </a:extLst>
          </p:cNvPr>
          <p:cNvSpPr/>
          <p:nvPr/>
        </p:nvSpPr>
        <p:spPr>
          <a:xfrm>
            <a:off x="5167025" y="1733367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70" name="그룹 869">
            <a:extLst>
              <a:ext uri="{FF2B5EF4-FFF2-40B4-BE49-F238E27FC236}">
                <a16:creationId xmlns:a16="http://schemas.microsoft.com/office/drawing/2014/main" id="{761DCE8E-A358-408B-A84B-A7C59D8BE15F}"/>
              </a:ext>
            </a:extLst>
          </p:cNvPr>
          <p:cNvGrpSpPr/>
          <p:nvPr/>
        </p:nvGrpSpPr>
        <p:grpSpPr>
          <a:xfrm>
            <a:off x="755550" y="1762822"/>
            <a:ext cx="3732743" cy="957368"/>
            <a:chOff x="621986" y="2937580"/>
            <a:chExt cx="3732743" cy="957368"/>
          </a:xfrm>
        </p:grpSpPr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B70527FE-D6F0-42D5-B378-27A792792E95}"/>
                </a:ext>
              </a:extLst>
            </p:cNvPr>
            <p:cNvSpPr txBox="1"/>
            <p:nvPr/>
          </p:nvSpPr>
          <p:spPr>
            <a:xfrm flipH="1">
              <a:off x="621986" y="2937580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72" name="TextBox 871">
              <a:extLst>
                <a:ext uri="{FF2B5EF4-FFF2-40B4-BE49-F238E27FC236}">
                  <a16:creationId xmlns:a16="http://schemas.microsoft.com/office/drawing/2014/main" id="{5DE06DA9-9A6A-4FDD-A8AD-B5287CDCFB2E}"/>
                </a:ext>
              </a:extLst>
            </p:cNvPr>
            <p:cNvSpPr txBox="1"/>
            <p:nvPr/>
          </p:nvSpPr>
          <p:spPr>
            <a:xfrm flipH="1">
              <a:off x="621986" y="324861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873" name="그룹 872">
            <a:extLst>
              <a:ext uri="{FF2B5EF4-FFF2-40B4-BE49-F238E27FC236}">
                <a16:creationId xmlns:a16="http://schemas.microsoft.com/office/drawing/2014/main" id="{BCC7D2E3-38B8-4570-AA29-2BA56045BDC2}"/>
              </a:ext>
            </a:extLst>
          </p:cNvPr>
          <p:cNvGrpSpPr/>
          <p:nvPr/>
        </p:nvGrpSpPr>
        <p:grpSpPr>
          <a:xfrm>
            <a:off x="475795" y="4050788"/>
            <a:ext cx="3732743" cy="957368"/>
            <a:chOff x="621986" y="2937580"/>
            <a:chExt cx="3732743" cy="957368"/>
          </a:xfrm>
        </p:grpSpPr>
        <p:sp>
          <p:nvSpPr>
            <p:cNvPr id="874" name="TextBox 873">
              <a:extLst>
                <a:ext uri="{FF2B5EF4-FFF2-40B4-BE49-F238E27FC236}">
                  <a16:creationId xmlns:a16="http://schemas.microsoft.com/office/drawing/2014/main" id="{F9F87F72-3F16-4B4E-ADC9-2755EADF9D2F}"/>
                </a:ext>
              </a:extLst>
            </p:cNvPr>
            <p:cNvSpPr txBox="1"/>
            <p:nvPr/>
          </p:nvSpPr>
          <p:spPr>
            <a:xfrm flipH="1">
              <a:off x="621986" y="2937580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75" name="TextBox 874">
              <a:extLst>
                <a:ext uri="{FF2B5EF4-FFF2-40B4-BE49-F238E27FC236}">
                  <a16:creationId xmlns:a16="http://schemas.microsoft.com/office/drawing/2014/main" id="{82E4DB6B-4042-4AA9-83C6-1C79C4C8929A}"/>
                </a:ext>
              </a:extLst>
            </p:cNvPr>
            <p:cNvSpPr txBox="1"/>
            <p:nvPr/>
          </p:nvSpPr>
          <p:spPr>
            <a:xfrm flipH="1">
              <a:off x="621986" y="324861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876" name="그룹 875">
            <a:extLst>
              <a:ext uri="{FF2B5EF4-FFF2-40B4-BE49-F238E27FC236}">
                <a16:creationId xmlns:a16="http://schemas.microsoft.com/office/drawing/2014/main" id="{242C52D9-760D-465B-A10D-BCC6AB0E6E88}"/>
              </a:ext>
            </a:extLst>
          </p:cNvPr>
          <p:cNvGrpSpPr/>
          <p:nvPr/>
        </p:nvGrpSpPr>
        <p:grpSpPr>
          <a:xfrm>
            <a:off x="7232917" y="5193901"/>
            <a:ext cx="3732743" cy="957368"/>
            <a:chOff x="7841413" y="2937580"/>
            <a:chExt cx="3732743" cy="957368"/>
          </a:xfrm>
        </p:grpSpPr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DABC4CB5-829D-4C8F-B10B-7197E14E0A85}"/>
                </a:ext>
              </a:extLst>
            </p:cNvPr>
            <p:cNvSpPr txBox="1"/>
            <p:nvPr/>
          </p:nvSpPr>
          <p:spPr>
            <a:xfrm>
              <a:off x="7841413" y="2937580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4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B345CDD9-CCC1-4FF5-8EA0-2BD443416E95}"/>
                </a:ext>
              </a:extLst>
            </p:cNvPr>
            <p:cNvSpPr txBox="1"/>
            <p:nvPr/>
          </p:nvSpPr>
          <p:spPr>
            <a:xfrm>
              <a:off x="8647715" y="324861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879" name="그룹 878">
            <a:extLst>
              <a:ext uri="{FF2B5EF4-FFF2-40B4-BE49-F238E27FC236}">
                <a16:creationId xmlns:a16="http://schemas.microsoft.com/office/drawing/2014/main" id="{C2E18019-6B15-4B52-A8CD-A68BB88CBB24}"/>
              </a:ext>
            </a:extLst>
          </p:cNvPr>
          <p:cNvGrpSpPr/>
          <p:nvPr/>
        </p:nvGrpSpPr>
        <p:grpSpPr>
          <a:xfrm>
            <a:off x="8013535" y="3240299"/>
            <a:ext cx="3732743" cy="957368"/>
            <a:chOff x="7841413" y="2937580"/>
            <a:chExt cx="3732743" cy="957368"/>
          </a:xfrm>
        </p:grpSpPr>
        <p:sp>
          <p:nvSpPr>
            <p:cNvPr id="880" name="TextBox 879">
              <a:extLst>
                <a:ext uri="{FF2B5EF4-FFF2-40B4-BE49-F238E27FC236}">
                  <a16:creationId xmlns:a16="http://schemas.microsoft.com/office/drawing/2014/main" id="{87B3BF6E-D4F6-43B2-BB1C-0A29B5244A5C}"/>
                </a:ext>
              </a:extLst>
            </p:cNvPr>
            <p:cNvSpPr txBox="1"/>
            <p:nvPr/>
          </p:nvSpPr>
          <p:spPr>
            <a:xfrm>
              <a:off x="7841413" y="2937580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81" name="TextBox 880">
              <a:extLst>
                <a:ext uri="{FF2B5EF4-FFF2-40B4-BE49-F238E27FC236}">
                  <a16:creationId xmlns:a16="http://schemas.microsoft.com/office/drawing/2014/main" id="{B772588B-C88F-4AC2-81DF-2035B80BFCCA}"/>
                </a:ext>
              </a:extLst>
            </p:cNvPr>
            <p:cNvSpPr txBox="1"/>
            <p:nvPr/>
          </p:nvSpPr>
          <p:spPr>
            <a:xfrm>
              <a:off x="8647715" y="324861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11367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2022-10-31T05:29:26Z</dcterms:modified>
</cp:coreProperties>
</file>