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37" name="Frame 7">
            <a:extLst>
              <a:ext uri="{FF2B5EF4-FFF2-40B4-BE49-F238E27FC236}">
                <a16:creationId xmlns:a16="http://schemas.microsoft.com/office/drawing/2014/main" id="{72359383-7C49-4FBE-BA2D-040C82662E82}"/>
              </a:ext>
            </a:extLst>
          </p:cNvPr>
          <p:cNvSpPr/>
          <p:nvPr/>
        </p:nvSpPr>
        <p:spPr>
          <a:xfrm rot="120000">
            <a:off x="5331995" y="6189819"/>
            <a:ext cx="774724" cy="1833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isometricOffAxis1Left">
              <a:rot lat="1140000" lon="1800000" rev="120000"/>
            </a:camera>
            <a:lightRig rig="balanced" dir="t"/>
          </a:scene3d>
          <a:sp3d extrusionH="1905000" contourW="12700" prstMaterial="matte">
            <a:extrusionClr>
              <a:schemeClr val="accent4"/>
            </a:extrusionClr>
            <a:contourClr>
              <a:schemeClr val="accent4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38" name="Frame 5">
            <a:extLst>
              <a:ext uri="{FF2B5EF4-FFF2-40B4-BE49-F238E27FC236}">
                <a16:creationId xmlns:a16="http://schemas.microsoft.com/office/drawing/2014/main" id="{91C08AB9-67A7-4637-B28D-CB23BBE3BD3E}"/>
              </a:ext>
            </a:extLst>
          </p:cNvPr>
          <p:cNvSpPr/>
          <p:nvPr/>
        </p:nvSpPr>
        <p:spPr>
          <a:xfrm rot="120000">
            <a:off x="5450096" y="5703527"/>
            <a:ext cx="343059" cy="1833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4"/>
            </a:extrusionClr>
            <a:contourClr>
              <a:schemeClr val="accent4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839" name="Frame 5">
            <a:extLst>
              <a:ext uri="{FF2B5EF4-FFF2-40B4-BE49-F238E27FC236}">
                <a16:creationId xmlns:a16="http://schemas.microsoft.com/office/drawing/2014/main" id="{4DFE0922-3D90-4996-83D7-EFD2449D7125}"/>
              </a:ext>
            </a:extLst>
          </p:cNvPr>
          <p:cNvSpPr/>
          <p:nvPr/>
        </p:nvSpPr>
        <p:spPr>
          <a:xfrm rot="120000">
            <a:off x="5157427" y="5473415"/>
            <a:ext cx="343059" cy="1833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4"/>
            </a:extrusionClr>
            <a:contourClr>
              <a:schemeClr val="accent4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840" name="Frame 6">
            <a:extLst>
              <a:ext uri="{FF2B5EF4-FFF2-40B4-BE49-F238E27FC236}">
                <a16:creationId xmlns:a16="http://schemas.microsoft.com/office/drawing/2014/main" id="{D25ECDF9-22D6-4445-9E9B-4115C29D69F0}"/>
              </a:ext>
            </a:extLst>
          </p:cNvPr>
          <p:cNvSpPr/>
          <p:nvPr/>
        </p:nvSpPr>
        <p:spPr>
          <a:xfrm rot="120000">
            <a:off x="4851212" y="5244994"/>
            <a:ext cx="343059" cy="1833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4"/>
            </a:extrusionClr>
            <a:contourClr>
              <a:schemeClr val="accent4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41" name="Frame 7">
            <a:extLst>
              <a:ext uri="{FF2B5EF4-FFF2-40B4-BE49-F238E27FC236}">
                <a16:creationId xmlns:a16="http://schemas.microsoft.com/office/drawing/2014/main" id="{19A8C578-0924-48C3-AB3A-AD4003E8FE55}"/>
              </a:ext>
            </a:extLst>
          </p:cNvPr>
          <p:cNvSpPr/>
          <p:nvPr/>
        </p:nvSpPr>
        <p:spPr>
          <a:xfrm rot="120000">
            <a:off x="4560224" y="5014087"/>
            <a:ext cx="343059" cy="1833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4"/>
            </a:extrusionClr>
            <a:contourClr>
              <a:schemeClr val="accent4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42" name="Frame 7">
            <a:extLst>
              <a:ext uri="{FF2B5EF4-FFF2-40B4-BE49-F238E27FC236}">
                <a16:creationId xmlns:a16="http://schemas.microsoft.com/office/drawing/2014/main" id="{6C68AAF1-B64F-4EA0-BA02-1336E44DDE1B}"/>
              </a:ext>
            </a:extLst>
          </p:cNvPr>
          <p:cNvSpPr/>
          <p:nvPr/>
        </p:nvSpPr>
        <p:spPr>
          <a:xfrm rot="120000">
            <a:off x="3848225" y="4751506"/>
            <a:ext cx="774724" cy="1833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scene3d>
            <a:camera prst="isometricOffAxis1Left">
              <a:rot lat="1140000" lon="1800000" rev="120000"/>
            </a:camera>
            <a:lightRig rig="balanced" dir="t"/>
          </a:scene3d>
          <a:sp3d extrusionH="1905000" contourW="12700" prstMaterial="matte">
            <a:extrusionClr>
              <a:schemeClr val="accent3"/>
            </a:extrusionClr>
            <a:contourClr>
              <a:schemeClr val="accent3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43" name="Frame 5">
            <a:extLst>
              <a:ext uri="{FF2B5EF4-FFF2-40B4-BE49-F238E27FC236}">
                <a16:creationId xmlns:a16="http://schemas.microsoft.com/office/drawing/2014/main" id="{352AA189-ADD4-4B44-B637-AFBA6EE9C93C}"/>
              </a:ext>
            </a:extLst>
          </p:cNvPr>
          <p:cNvSpPr/>
          <p:nvPr/>
        </p:nvSpPr>
        <p:spPr>
          <a:xfrm rot="120000">
            <a:off x="4851214" y="4505549"/>
            <a:ext cx="343059" cy="1833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3"/>
            </a:extrusionClr>
            <a:contourClr>
              <a:schemeClr val="accent3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844" name="Frame 5">
            <a:extLst>
              <a:ext uri="{FF2B5EF4-FFF2-40B4-BE49-F238E27FC236}">
                <a16:creationId xmlns:a16="http://schemas.microsoft.com/office/drawing/2014/main" id="{4EAA45B1-B121-49A6-91D6-2D03E6A72874}"/>
              </a:ext>
            </a:extLst>
          </p:cNvPr>
          <p:cNvSpPr/>
          <p:nvPr/>
        </p:nvSpPr>
        <p:spPr>
          <a:xfrm rot="120000">
            <a:off x="5158825" y="4385797"/>
            <a:ext cx="343059" cy="1833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3"/>
            </a:extrusionClr>
            <a:contourClr>
              <a:schemeClr val="accent3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845" name="Frame 6">
            <a:extLst>
              <a:ext uri="{FF2B5EF4-FFF2-40B4-BE49-F238E27FC236}">
                <a16:creationId xmlns:a16="http://schemas.microsoft.com/office/drawing/2014/main" id="{EE3C11D0-AEE7-4114-A0A7-638DF2D8B84A}"/>
              </a:ext>
            </a:extLst>
          </p:cNvPr>
          <p:cNvSpPr/>
          <p:nvPr/>
        </p:nvSpPr>
        <p:spPr>
          <a:xfrm rot="120000">
            <a:off x="5455636" y="4266044"/>
            <a:ext cx="343059" cy="1833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3"/>
            </a:extrusionClr>
            <a:contourClr>
              <a:schemeClr val="accent3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46" name="Frame 7">
            <a:extLst>
              <a:ext uri="{FF2B5EF4-FFF2-40B4-BE49-F238E27FC236}">
                <a16:creationId xmlns:a16="http://schemas.microsoft.com/office/drawing/2014/main" id="{93B70F13-F792-42EF-8EF2-018169BBC5BF}"/>
              </a:ext>
            </a:extLst>
          </p:cNvPr>
          <p:cNvSpPr/>
          <p:nvPr/>
        </p:nvSpPr>
        <p:spPr>
          <a:xfrm rot="120000">
            <a:off x="5763529" y="4151834"/>
            <a:ext cx="343059" cy="1833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3"/>
            </a:extrusionClr>
            <a:contourClr>
              <a:schemeClr val="accent3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47" name="Frame 7">
            <a:extLst>
              <a:ext uri="{FF2B5EF4-FFF2-40B4-BE49-F238E27FC236}">
                <a16:creationId xmlns:a16="http://schemas.microsoft.com/office/drawing/2014/main" id="{E3EA3884-0F5E-4DED-9C76-6DDBCA3ABCE2}"/>
              </a:ext>
            </a:extLst>
          </p:cNvPr>
          <p:cNvSpPr/>
          <p:nvPr/>
        </p:nvSpPr>
        <p:spPr>
          <a:xfrm rot="120000">
            <a:off x="6032501" y="4067319"/>
            <a:ext cx="774724" cy="1833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cene3d>
            <a:camera prst="isometricOffAxis1Left">
              <a:rot lat="1140000" lon="1800000" rev="120000"/>
            </a:camera>
            <a:lightRig rig="balanced" dir="t"/>
          </a:scene3d>
          <a:sp3d extrusionH="1905000" contourW="12700" prstMaterial="matte">
            <a:extrusionClr>
              <a:schemeClr val="accent2"/>
            </a:extrusionClr>
            <a:contourClr>
              <a:schemeClr val="accent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48" name="Frame 5">
            <a:extLst>
              <a:ext uri="{FF2B5EF4-FFF2-40B4-BE49-F238E27FC236}">
                <a16:creationId xmlns:a16="http://schemas.microsoft.com/office/drawing/2014/main" id="{B3F40BD7-3863-4656-94A5-0040F7C68FA9}"/>
              </a:ext>
            </a:extLst>
          </p:cNvPr>
          <p:cNvSpPr/>
          <p:nvPr/>
        </p:nvSpPr>
        <p:spPr>
          <a:xfrm rot="120000">
            <a:off x="6210446" y="3552364"/>
            <a:ext cx="343059" cy="1833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2"/>
            </a:extrusionClr>
            <a:contourClr>
              <a:schemeClr val="accent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849" name="Frame 5">
            <a:extLst>
              <a:ext uri="{FF2B5EF4-FFF2-40B4-BE49-F238E27FC236}">
                <a16:creationId xmlns:a16="http://schemas.microsoft.com/office/drawing/2014/main" id="{FC0642C7-4A9D-42F6-A136-582BCF7CB09C}"/>
              </a:ext>
            </a:extLst>
          </p:cNvPr>
          <p:cNvSpPr/>
          <p:nvPr/>
        </p:nvSpPr>
        <p:spPr>
          <a:xfrm rot="120000">
            <a:off x="5917777" y="3322251"/>
            <a:ext cx="343059" cy="1833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2"/>
            </a:extrusionClr>
            <a:contourClr>
              <a:schemeClr val="accent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850" name="Frame 6">
            <a:extLst>
              <a:ext uri="{FF2B5EF4-FFF2-40B4-BE49-F238E27FC236}">
                <a16:creationId xmlns:a16="http://schemas.microsoft.com/office/drawing/2014/main" id="{D89E1E72-E339-4986-B95E-73EAC620E169}"/>
              </a:ext>
            </a:extLst>
          </p:cNvPr>
          <p:cNvSpPr/>
          <p:nvPr/>
        </p:nvSpPr>
        <p:spPr>
          <a:xfrm rot="120000">
            <a:off x="5611563" y="3093830"/>
            <a:ext cx="343059" cy="1833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2"/>
            </a:extrusionClr>
            <a:contourClr>
              <a:schemeClr val="accent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51" name="Frame 7">
            <a:extLst>
              <a:ext uri="{FF2B5EF4-FFF2-40B4-BE49-F238E27FC236}">
                <a16:creationId xmlns:a16="http://schemas.microsoft.com/office/drawing/2014/main" id="{580ED5B0-D6B0-4700-BCC9-283C4106415E}"/>
              </a:ext>
            </a:extLst>
          </p:cNvPr>
          <p:cNvSpPr/>
          <p:nvPr/>
        </p:nvSpPr>
        <p:spPr>
          <a:xfrm rot="120000">
            <a:off x="5320574" y="2862923"/>
            <a:ext cx="343059" cy="1833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scene3d>
            <a:camera prst="isometricOffAxis1Left">
              <a:rot lat="1140000" lon="1800000" rev="120000"/>
            </a:camera>
            <a:lightRig rig="balanced" dir="t"/>
          </a:scene3d>
          <a:sp3d extrusionH="984250" contourW="6350" prstMaterial="matte">
            <a:extrusionClr>
              <a:schemeClr val="accent2"/>
            </a:extrusionClr>
            <a:contourClr>
              <a:schemeClr val="accent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52" name="Frame 7">
            <a:extLst>
              <a:ext uri="{FF2B5EF4-FFF2-40B4-BE49-F238E27FC236}">
                <a16:creationId xmlns:a16="http://schemas.microsoft.com/office/drawing/2014/main" id="{6802DB8C-FC25-4B93-9BFA-F7A462BE941B}"/>
              </a:ext>
            </a:extLst>
          </p:cNvPr>
          <p:cNvSpPr/>
          <p:nvPr/>
        </p:nvSpPr>
        <p:spPr>
          <a:xfrm rot="120000">
            <a:off x="4608575" y="2600343"/>
            <a:ext cx="774724" cy="1833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isometricOffAxis1Left">
              <a:rot lat="1140000" lon="1800000" rev="120000"/>
            </a:camera>
            <a:lightRig rig="balanced" dir="t"/>
          </a:scene3d>
          <a:sp3d extrusionH="1905000" contourW="12700" prstMaterial="matte">
            <a:extrusionClr>
              <a:schemeClr val="accent1"/>
            </a:extrusionClr>
            <a:contourClr>
              <a:schemeClr val="accent1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853" name="자유형: 도형 852">
            <a:extLst>
              <a:ext uri="{FF2B5EF4-FFF2-40B4-BE49-F238E27FC236}">
                <a16:creationId xmlns:a16="http://schemas.microsoft.com/office/drawing/2014/main" id="{C6830B69-EC70-440D-8C07-9F1305E36162}"/>
              </a:ext>
            </a:extLst>
          </p:cNvPr>
          <p:cNvSpPr/>
          <p:nvPr/>
        </p:nvSpPr>
        <p:spPr>
          <a:xfrm flipH="1">
            <a:off x="6173594" y="2107341"/>
            <a:ext cx="780650" cy="1330960"/>
          </a:xfrm>
          <a:custGeom>
            <a:avLst/>
            <a:gdLst>
              <a:gd name="connsiteX0" fmla="*/ 397471 w 1298288"/>
              <a:gd name="connsiteY0" fmla="*/ 1183376 h 2213501"/>
              <a:gd name="connsiteX1" fmla="*/ 591029 w 1298288"/>
              <a:gd name="connsiteY1" fmla="*/ 1183376 h 2213501"/>
              <a:gd name="connsiteX2" fmla="*/ 603496 w 1298288"/>
              <a:gd name="connsiteY2" fmla="*/ 1183376 h 2213501"/>
              <a:gd name="connsiteX3" fmla="*/ 879041 w 1298288"/>
              <a:gd name="connsiteY3" fmla="*/ 1183376 h 2213501"/>
              <a:gd name="connsiteX4" fmla="*/ 1022783 w 1298288"/>
              <a:gd name="connsiteY4" fmla="*/ 1355645 h 2213501"/>
              <a:gd name="connsiteX5" fmla="*/ 1029545 w 1298288"/>
              <a:gd name="connsiteY5" fmla="*/ 1377515 h 2213501"/>
              <a:gd name="connsiteX6" fmla="*/ 1052261 w 1298288"/>
              <a:gd name="connsiteY6" fmla="*/ 1821895 h 2213501"/>
              <a:gd name="connsiteX7" fmla="*/ 988499 w 1298288"/>
              <a:gd name="connsiteY7" fmla="*/ 1825170 h 2213501"/>
              <a:gd name="connsiteX8" fmla="*/ 839263 w 1298288"/>
              <a:gd name="connsiteY8" fmla="*/ 1690462 h 2213501"/>
              <a:gd name="connsiteX9" fmla="*/ 827852 w 1298288"/>
              <a:gd name="connsiteY9" fmla="*/ 1467215 h 2213501"/>
              <a:gd name="connsiteX10" fmla="*/ 603496 w 1298288"/>
              <a:gd name="connsiteY10" fmla="*/ 1198273 h 2213501"/>
              <a:gd name="connsiteX11" fmla="*/ 603496 w 1298288"/>
              <a:gd name="connsiteY11" fmla="*/ 2082755 h 2213501"/>
              <a:gd name="connsiteX12" fmla="*/ 472749 w 1298288"/>
              <a:gd name="connsiteY12" fmla="*/ 2213501 h 2213501"/>
              <a:gd name="connsiteX13" fmla="*/ 397471 w 1298288"/>
              <a:gd name="connsiteY13" fmla="*/ 2213501 h 2213501"/>
              <a:gd name="connsiteX14" fmla="*/ 617337 w 1298288"/>
              <a:gd name="connsiteY14" fmla="*/ 406715 h 2213501"/>
              <a:gd name="connsiteX15" fmla="*/ 652995 w 1298288"/>
              <a:gd name="connsiteY15" fmla="*/ 406715 h 2213501"/>
              <a:gd name="connsiteX16" fmla="*/ 883479 w 1298288"/>
              <a:gd name="connsiteY16" fmla="*/ 637199 h 2213501"/>
              <a:gd name="connsiteX17" fmla="*/ 883479 w 1298288"/>
              <a:gd name="connsiteY17" fmla="*/ 769953 h 2213501"/>
              <a:gd name="connsiteX18" fmla="*/ 1294261 w 1298288"/>
              <a:gd name="connsiteY18" fmla="*/ 966364 h 2213501"/>
              <a:gd name="connsiteX19" fmla="*/ 1297589 w 1298288"/>
              <a:gd name="connsiteY19" fmla="*/ 975714 h 2213501"/>
              <a:gd name="connsiteX20" fmla="*/ 1276881 w 1298288"/>
              <a:gd name="connsiteY20" fmla="*/ 1019032 h 2213501"/>
              <a:gd name="connsiteX21" fmla="*/ 1075611 w 1298288"/>
              <a:gd name="connsiteY21" fmla="*/ 1090084 h 2213501"/>
              <a:gd name="connsiteX22" fmla="*/ 883479 w 1298288"/>
              <a:gd name="connsiteY22" fmla="*/ 998218 h 2213501"/>
              <a:gd name="connsiteX23" fmla="*/ 883479 w 1298288"/>
              <a:gd name="connsiteY23" fmla="*/ 1151522 h 2213501"/>
              <a:gd name="connsiteX24" fmla="*/ 386906 w 1298288"/>
              <a:gd name="connsiteY24" fmla="*/ 1151522 h 2213501"/>
              <a:gd name="connsiteX25" fmla="*/ 386906 w 1298288"/>
              <a:gd name="connsiteY25" fmla="*/ 871011 h 2213501"/>
              <a:gd name="connsiteX26" fmla="*/ 100742 w 1298288"/>
              <a:gd name="connsiteY26" fmla="*/ 1212273 h 2213501"/>
              <a:gd name="connsiteX27" fmla="*/ 90758 w 1298288"/>
              <a:gd name="connsiteY27" fmla="*/ 1213171 h 2213501"/>
              <a:gd name="connsiteX28" fmla="*/ 53991 w 1298288"/>
              <a:gd name="connsiteY28" fmla="*/ 1182320 h 2213501"/>
              <a:gd name="connsiteX29" fmla="*/ 35290 w 1298288"/>
              <a:gd name="connsiteY29" fmla="*/ 969692 h 2213501"/>
              <a:gd name="connsiteX30" fmla="*/ 443431 w 1298288"/>
              <a:gd name="connsiteY30" fmla="*/ 482944 h 2213501"/>
              <a:gd name="connsiteX31" fmla="*/ 452834 w 1298288"/>
              <a:gd name="connsiteY31" fmla="*/ 475813 h 2213501"/>
              <a:gd name="connsiteX32" fmla="*/ 617337 w 1298288"/>
              <a:gd name="connsiteY32" fmla="*/ 406715 h 2213501"/>
              <a:gd name="connsiteX33" fmla="*/ 717074 w 1298288"/>
              <a:gd name="connsiteY33" fmla="*/ 0 h 2213501"/>
              <a:gd name="connsiteX34" fmla="*/ 941589 w 1298288"/>
              <a:gd name="connsiteY34" fmla="*/ 192818 h 2213501"/>
              <a:gd name="connsiteX35" fmla="*/ 717074 w 1298288"/>
              <a:gd name="connsiteY35" fmla="*/ 385637 h 2213501"/>
              <a:gd name="connsiteX36" fmla="*/ 492560 w 1298288"/>
              <a:gd name="connsiteY36" fmla="*/ 192818 h 2213501"/>
              <a:gd name="connsiteX37" fmla="*/ 717074 w 1298288"/>
              <a:gd name="connsiteY37" fmla="*/ 0 h 2213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98288" h="2213501">
                <a:moveTo>
                  <a:pt x="397471" y="1183376"/>
                </a:moveTo>
                <a:lnTo>
                  <a:pt x="591029" y="1183376"/>
                </a:lnTo>
                <a:lnTo>
                  <a:pt x="603496" y="1183376"/>
                </a:lnTo>
                <a:lnTo>
                  <a:pt x="879041" y="1183376"/>
                </a:lnTo>
                <a:lnTo>
                  <a:pt x="1022783" y="1355645"/>
                </a:lnTo>
                <a:cubicBezTo>
                  <a:pt x="1031394" y="1362935"/>
                  <a:pt x="1029545" y="1377515"/>
                  <a:pt x="1029545" y="1377515"/>
                </a:cubicBezTo>
                <a:lnTo>
                  <a:pt x="1052261" y="1821895"/>
                </a:lnTo>
                <a:lnTo>
                  <a:pt x="988499" y="1825170"/>
                </a:lnTo>
                <a:cubicBezTo>
                  <a:pt x="910104" y="1829185"/>
                  <a:pt x="843277" y="1768857"/>
                  <a:pt x="839263" y="1690462"/>
                </a:cubicBezTo>
                <a:lnTo>
                  <a:pt x="827852" y="1467215"/>
                </a:lnTo>
                <a:lnTo>
                  <a:pt x="603496" y="1198273"/>
                </a:lnTo>
                <a:lnTo>
                  <a:pt x="603496" y="2082755"/>
                </a:lnTo>
                <a:cubicBezTo>
                  <a:pt x="603496" y="2154969"/>
                  <a:pt x="544964" y="2213501"/>
                  <a:pt x="472749" y="2213501"/>
                </a:cubicBezTo>
                <a:lnTo>
                  <a:pt x="397471" y="2213501"/>
                </a:lnTo>
                <a:close/>
                <a:moveTo>
                  <a:pt x="617337" y="406715"/>
                </a:moveTo>
                <a:lnTo>
                  <a:pt x="652995" y="406715"/>
                </a:lnTo>
                <a:cubicBezTo>
                  <a:pt x="780308" y="406715"/>
                  <a:pt x="883479" y="509939"/>
                  <a:pt x="883479" y="637199"/>
                </a:cubicBezTo>
                <a:lnTo>
                  <a:pt x="883479" y="769953"/>
                </a:lnTo>
                <a:lnTo>
                  <a:pt x="1294261" y="966364"/>
                </a:lnTo>
                <a:cubicBezTo>
                  <a:pt x="1297801" y="968054"/>
                  <a:pt x="1299280" y="972280"/>
                  <a:pt x="1297589" y="975714"/>
                </a:cubicBezTo>
                <a:lnTo>
                  <a:pt x="1276881" y="1019032"/>
                </a:lnTo>
                <a:cubicBezTo>
                  <a:pt x="1240959" y="1094205"/>
                  <a:pt x="1150836" y="1126059"/>
                  <a:pt x="1075611" y="1090084"/>
                </a:cubicBezTo>
                <a:lnTo>
                  <a:pt x="883479" y="998218"/>
                </a:lnTo>
                <a:lnTo>
                  <a:pt x="883479" y="1151522"/>
                </a:lnTo>
                <a:lnTo>
                  <a:pt x="386906" y="1151522"/>
                </a:lnTo>
                <a:lnTo>
                  <a:pt x="386906" y="871011"/>
                </a:lnTo>
                <a:lnTo>
                  <a:pt x="100742" y="1212273"/>
                </a:lnTo>
                <a:cubicBezTo>
                  <a:pt x="98207" y="1215284"/>
                  <a:pt x="93769" y="1215707"/>
                  <a:pt x="90758" y="1213171"/>
                </a:cubicBezTo>
                <a:lnTo>
                  <a:pt x="53991" y="1182320"/>
                </a:lnTo>
                <a:cubicBezTo>
                  <a:pt x="-9930" y="1128754"/>
                  <a:pt x="-18277" y="1033559"/>
                  <a:pt x="35290" y="969692"/>
                </a:cubicBezTo>
                <a:lnTo>
                  <a:pt x="443431" y="482944"/>
                </a:lnTo>
                <a:cubicBezTo>
                  <a:pt x="446072" y="479775"/>
                  <a:pt x="449347" y="477450"/>
                  <a:pt x="452834" y="475813"/>
                </a:cubicBezTo>
                <a:cubicBezTo>
                  <a:pt x="494673" y="433181"/>
                  <a:pt x="552888" y="406715"/>
                  <a:pt x="617337" y="406715"/>
                </a:cubicBezTo>
                <a:close/>
                <a:moveTo>
                  <a:pt x="717074" y="0"/>
                </a:moveTo>
                <a:cubicBezTo>
                  <a:pt x="841070" y="0"/>
                  <a:pt x="941589" y="86328"/>
                  <a:pt x="941589" y="192818"/>
                </a:cubicBezTo>
                <a:cubicBezTo>
                  <a:pt x="941589" y="299309"/>
                  <a:pt x="841070" y="385637"/>
                  <a:pt x="717074" y="385637"/>
                </a:cubicBezTo>
                <a:cubicBezTo>
                  <a:pt x="593079" y="385637"/>
                  <a:pt x="492560" y="299309"/>
                  <a:pt x="492560" y="192818"/>
                </a:cubicBezTo>
                <a:cubicBezTo>
                  <a:pt x="492560" y="86328"/>
                  <a:pt x="593079" y="0"/>
                  <a:pt x="717074" y="0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 w="5279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 dirty="0"/>
          </a:p>
        </p:txBody>
      </p:sp>
      <p:grpSp>
        <p:nvGrpSpPr>
          <p:cNvPr id="854" name="Group 1">
            <a:extLst>
              <a:ext uri="{FF2B5EF4-FFF2-40B4-BE49-F238E27FC236}">
                <a16:creationId xmlns:a16="http://schemas.microsoft.com/office/drawing/2014/main" id="{5701C525-9EA6-445D-8C1C-C7B1C2938A41}"/>
              </a:ext>
            </a:extLst>
          </p:cNvPr>
          <p:cNvGrpSpPr/>
          <p:nvPr/>
        </p:nvGrpSpPr>
        <p:grpSpPr>
          <a:xfrm>
            <a:off x="5939794" y="4773543"/>
            <a:ext cx="856910" cy="1152394"/>
            <a:chOff x="5823708" y="3105088"/>
            <a:chExt cx="1330902" cy="1789834"/>
          </a:xfrm>
        </p:grpSpPr>
        <p:sp>
          <p:nvSpPr>
            <p:cNvPr id="855" name="Graphic 22">
              <a:extLst>
                <a:ext uri="{FF2B5EF4-FFF2-40B4-BE49-F238E27FC236}">
                  <a16:creationId xmlns:a16="http://schemas.microsoft.com/office/drawing/2014/main" id="{9D136ED7-3998-44CB-906C-7B274E069C91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6" name="Oval 3">
              <a:extLst>
                <a:ext uri="{FF2B5EF4-FFF2-40B4-BE49-F238E27FC236}">
                  <a16:creationId xmlns:a16="http://schemas.microsoft.com/office/drawing/2014/main" id="{6371B0D6-DBB8-4201-B1EB-096BADE172FF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7" name="Group 7">
            <a:extLst>
              <a:ext uri="{FF2B5EF4-FFF2-40B4-BE49-F238E27FC236}">
                <a16:creationId xmlns:a16="http://schemas.microsoft.com/office/drawing/2014/main" id="{2A573016-4294-408E-AB6A-EE16B44A0C3D}"/>
              </a:ext>
            </a:extLst>
          </p:cNvPr>
          <p:cNvGrpSpPr/>
          <p:nvPr/>
        </p:nvGrpSpPr>
        <p:grpSpPr>
          <a:xfrm>
            <a:off x="6745049" y="2616791"/>
            <a:ext cx="856910" cy="1152394"/>
            <a:chOff x="5823708" y="3105088"/>
            <a:chExt cx="1330902" cy="1789834"/>
          </a:xfrm>
        </p:grpSpPr>
        <p:sp>
          <p:nvSpPr>
            <p:cNvPr id="858" name="Graphic 22">
              <a:extLst>
                <a:ext uri="{FF2B5EF4-FFF2-40B4-BE49-F238E27FC236}">
                  <a16:creationId xmlns:a16="http://schemas.microsoft.com/office/drawing/2014/main" id="{652FC3DC-8DF6-4488-B761-90587F562A60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9" name="Oval 9">
              <a:extLst>
                <a:ext uri="{FF2B5EF4-FFF2-40B4-BE49-F238E27FC236}">
                  <a16:creationId xmlns:a16="http://schemas.microsoft.com/office/drawing/2014/main" id="{D2CF4542-EC27-4459-80E8-FE03467A72BC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0" name="Group 13">
            <a:extLst>
              <a:ext uri="{FF2B5EF4-FFF2-40B4-BE49-F238E27FC236}">
                <a16:creationId xmlns:a16="http://schemas.microsoft.com/office/drawing/2014/main" id="{2180DD31-760B-41F8-9F04-26DB77537819}"/>
              </a:ext>
            </a:extLst>
          </p:cNvPr>
          <p:cNvGrpSpPr/>
          <p:nvPr/>
        </p:nvGrpSpPr>
        <p:grpSpPr>
          <a:xfrm>
            <a:off x="4362485" y="3287976"/>
            <a:ext cx="856910" cy="1152394"/>
            <a:chOff x="5823708" y="3105088"/>
            <a:chExt cx="1330902" cy="1789834"/>
          </a:xfrm>
        </p:grpSpPr>
        <p:sp>
          <p:nvSpPr>
            <p:cNvPr id="861" name="Graphic 22">
              <a:extLst>
                <a:ext uri="{FF2B5EF4-FFF2-40B4-BE49-F238E27FC236}">
                  <a16:creationId xmlns:a16="http://schemas.microsoft.com/office/drawing/2014/main" id="{0C119758-AFA5-4855-ADD2-5244019FEF13}"/>
                </a:ext>
              </a:extLst>
            </p:cNvPr>
            <p:cNvSpPr/>
            <p:nvPr/>
          </p:nvSpPr>
          <p:spPr>
            <a:xfrm>
              <a:off x="5823708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2" name="Oval 15">
              <a:extLst>
                <a:ext uri="{FF2B5EF4-FFF2-40B4-BE49-F238E27FC236}">
                  <a16:creationId xmlns:a16="http://schemas.microsoft.com/office/drawing/2014/main" id="{F36A4B30-3CE9-4C97-9E19-F7872B7E930B}"/>
                </a:ext>
              </a:extLst>
            </p:cNvPr>
            <p:cNvSpPr/>
            <p:nvPr/>
          </p:nvSpPr>
          <p:spPr>
            <a:xfrm>
              <a:off x="6051009" y="3319815"/>
              <a:ext cx="876300" cy="876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63" name="Isosceles Triangle 51">
            <a:extLst>
              <a:ext uri="{FF2B5EF4-FFF2-40B4-BE49-F238E27FC236}">
                <a16:creationId xmlns:a16="http://schemas.microsoft.com/office/drawing/2014/main" id="{EFDF45B6-9191-42FC-80B7-87C70594A745}"/>
              </a:ext>
            </a:extLst>
          </p:cNvPr>
          <p:cNvSpPr/>
          <p:nvPr/>
        </p:nvSpPr>
        <p:spPr>
          <a:xfrm>
            <a:off x="6216589" y="5092948"/>
            <a:ext cx="303320" cy="22242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4" name="Round Same Side Corner Rectangle 36">
            <a:extLst>
              <a:ext uri="{FF2B5EF4-FFF2-40B4-BE49-F238E27FC236}">
                <a16:creationId xmlns:a16="http://schemas.microsoft.com/office/drawing/2014/main" id="{B80E8EEC-BCCB-4E73-B442-760DE7B5D4FB}"/>
              </a:ext>
            </a:extLst>
          </p:cNvPr>
          <p:cNvSpPr/>
          <p:nvPr/>
        </p:nvSpPr>
        <p:spPr>
          <a:xfrm>
            <a:off x="7010552" y="2896830"/>
            <a:ext cx="325903" cy="25766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5" name="Rectangle 9">
            <a:extLst>
              <a:ext uri="{FF2B5EF4-FFF2-40B4-BE49-F238E27FC236}">
                <a16:creationId xmlns:a16="http://schemas.microsoft.com/office/drawing/2014/main" id="{800BE7A3-04CD-4023-89B2-20AC0303E473}"/>
              </a:ext>
            </a:extLst>
          </p:cNvPr>
          <p:cNvSpPr/>
          <p:nvPr/>
        </p:nvSpPr>
        <p:spPr>
          <a:xfrm>
            <a:off x="4629298" y="3540330"/>
            <a:ext cx="323283" cy="30262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866" name="Group 1">
            <a:extLst>
              <a:ext uri="{FF2B5EF4-FFF2-40B4-BE49-F238E27FC236}">
                <a16:creationId xmlns:a16="http://schemas.microsoft.com/office/drawing/2014/main" id="{7D0AE280-1689-41F9-A06D-CBDB54570BE3}"/>
              </a:ext>
            </a:extLst>
          </p:cNvPr>
          <p:cNvGrpSpPr/>
          <p:nvPr/>
        </p:nvGrpSpPr>
        <p:grpSpPr>
          <a:xfrm>
            <a:off x="4889024" y="1434176"/>
            <a:ext cx="856910" cy="1152394"/>
            <a:chOff x="5823707" y="3105088"/>
            <a:chExt cx="1330902" cy="1789834"/>
          </a:xfrm>
        </p:grpSpPr>
        <p:sp>
          <p:nvSpPr>
            <p:cNvPr id="867" name="Graphic 22">
              <a:extLst>
                <a:ext uri="{FF2B5EF4-FFF2-40B4-BE49-F238E27FC236}">
                  <a16:creationId xmlns:a16="http://schemas.microsoft.com/office/drawing/2014/main" id="{0B034C75-A92D-4A55-B2D8-86E7D7E86A00}"/>
                </a:ext>
              </a:extLst>
            </p:cNvPr>
            <p:cNvSpPr/>
            <p:nvPr/>
          </p:nvSpPr>
          <p:spPr>
            <a:xfrm>
              <a:off x="5823707" y="3105088"/>
              <a:ext cx="1330902" cy="1789834"/>
            </a:xfrm>
            <a:custGeom>
              <a:avLst/>
              <a:gdLst>
                <a:gd name="connsiteX0" fmla="*/ 667752 w 1330902"/>
                <a:gd name="connsiteY0" fmla="*/ 1662867 h 1789834"/>
                <a:gd name="connsiteX1" fmla="*/ 213410 w 1330902"/>
                <a:gd name="connsiteY1" fmla="*/ 855147 h 1789834"/>
                <a:gd name="connsiteX2" fmla="*/ 369447 w 1330902"/>
                <a:gd name="connsiteY2" fmla="*/ 263125 h 1789834"/>
                <a:gd name="connsiteX3" fmla="*/ 989005 w 1330902"/>
                <a:gd name="connsiteY3" fmla="*/ 286072 h 1789834"/>
                <a:gd name="connsiteX4" fmla="*/ 1108327 w 1330902"/>
                <a:gd name="connsiteY4" fmla="*/ 882683 h 1789834"/>
                <a:gd name="connsiteX5" fmla="*/ 667752 w 1330902"/>
                <a:gd name="connsiteY5" fmla="*/ 1662867 h 1789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30902" h="1789834">
                  <a:moveTo>
                    <a:pt x="667752" y="1662867"/>
                  </a:moveTo>
                  <a:cubicBezTo>
                    <a:pt x="507126" y="1382919"/>
                    <a:pt x="351089" y="1121328"/>
                    <a:pt x="213410" y="855147"/>
                  </a:cubicBezTo>
                  <a:cubicBezTo>
                    <a:pt x="107855" y="653217"/>
                    <a:pt x="185874" y="400805"/>
                    <a:pt x="369447" y="263125"/>
                  </a:cubicBezTo>
                  <a:cubicBezTo>
                    <a:pt x="557609" y="125446"/>
                    <a:pt x="810021" y="134624"/>
                    <a:pt x="989005" y="286072"/>
                  </a:cubicBezTo>
                  <a:cubicBezTo>
                    <a:pt x="1163399" y="437519"/>
                    <a:pt x="1218470" y="680753"/>
                    <a:pt x="1108327" y="882683"/>
                  </a:cubicBezTo>
                  <a:cubicBezTo>
                    <a:pt x="966058" y="1139685"/>
                    <a:pt x="819200" y="1392098"/>
                    <a:pt x="667752" y="1662867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8" name="Oval 3">
              <a:extLst>
                <a:ext uri="{FF2B5EF4-FFF2-40B4-BE49-F238E27FC236}">
                  <a16:creationId xmlns:a16="http://schemas.microsoft.com/office/drawing/2014/main" id="{9F938099-ACC5-4CE5-AB27-C864A45FF895}"/>
                </a:ext>
              </a:extLst>
            </p:cNvPr>
            <p:cNvSpPr/>
            <p:nvPr/>
          </p:nvSpPr>
          <p:spPr>
            <a:xfrm>
              <a:off x="6051009" y="3319815"/>
              <a:ext cx="876301" cy="87629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69" name="Rounded Rectangle 27">
            <a:extLst>
              <a:ext uri="{FF2B5EF4-FFF2-40B4-BE49-F238E27FC236}">
                <a16:creationId xmlns:a16="http://schemas.microsoft.com/office/drawing/2014/main" id="{66C4B59E-56F9-4070-ACAA-077E27D83FFC}"/>
              </a:ext>
            </a:extLst>
          </p:cNvPr>
          <p:cNvSpPr/>
          <p:nvPr/>
        </p:nvSpPr>
        <p:spPr>
          <a:xfrm>
            <a:off x="5167025" y="1733367"/>
            <a:ext cx="315482" cy="24233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870" name="그룹 869">
            <a:extLst>
              <a:ext uri="{FF2B5EF4-FFF2-40B4-BE49-F238E27FC236}">
                <a16:creationId xmlns:a16="http://schemas.microsoft.com/office/drawing/2014/main" id="{761DCE8E-A358-408B-A84B-A7C59D8BE15F}"/>
              </a:ext>
            </a:extLst>
          </p:cNvPr>
          <p:cNvGrpSpPr/>
          <p:nvPr/>
        </p:nvGrpSpPr>
        <p:grpSpPr>
          <a:xfrm>
            <a:off x="755550" y="1762822"/>
            <a:ext cx="3732743" cy="957368"/>
            <a:chOff x="621986" y="2937580"/>
            <a:chExt cx="3732743" cy="957368"/>
          </a:xfrm>
        </p:grpSpPr>
        <p:sp>
          <p:nvSpPr>
            <p:cNvPr id="871" name="TextBox 870">
              <a:extLst>
                <a:ext uri="{FF2B5EF4-FFF2-40B4-BE49-F238E27FC236}">
                  <a16:creationId xmlns:a16="http://schemas.microsoft.com/office/drawing/2014/main" id="{B70527FE-D6F0-42D5-B378-27A792792E95}"/>
                </a:ext>
              </a:extLst>
            </p:cNvPr>
            <p:cNvSpPr txBox="1"/>
            <p:nvPr/>
          </p:nvSpPr>
          <p:spPr>
            <a:xfrm flipH="1">
              <a:off x="621986" y="2937580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872" name="TextBox 871">
              <a:extLst>
                <a:ext uri="{FF2B5EF4-FFF2-40B4-BE49-F238E27FC236}">
                  <a16:creationId xmlns:a16="http://schemas.microsoft.com/office/drawing/2014/main" id="{5DE06DA9-9A6A-4FDD-A8AD-B5287CDCFB2E}"/>
                </a:ext>
              </a:extLst>
            </p:cNvPr>
            <p:cNvSpPr txBox="1"/>
            <p:nvPr/>
          </p:nvSpPr>
          <p:spPr>
            <a:xfrm flipH="1">
              <a:off x="621986" y="3248617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873" name="그룹 872">
            <a:extLst>
              <a:ext uri="{FF2B5EF4-FFF2-40B4-BE49-F238E27FC236}">
                <a16:creationId xmlns:a16="http://schemas.microsoft.com/office/drawing/2014/main" id="{BCC7D2E3-38B8-4570-AA29-2BA56045BDC2}"/>
              </a:ext>
            </a:extLst>
          </p:cNvPr>
          <p:cNvGrpSpPr/>
          <p:nvPr/>
        </p:nvGrpSpPr>
        <p:grpSpPr>
          <a:xfrm>
            <a:off x="475795" y="4050788"/>
            <a:ext cx="3732743" cy="957368"/>
            <a:chOff x="621986" y="2937580"/>
            <a:chExt cx="3732743" cy="957368"/>
          </a:xfrm>
        </p:grpSpPr>
        <p:sp>
          <p:nvSpPr>
            <p:cNvPr id="874" name="TextBox 873">
              <a:extLst>
                <a:ext uri="{FF2B5EF4-FFF2-40B4-BE49-F238E27FC236}">
                  <a16:creationId xmlns:a16="http://schemas.microsoft.com/office/drawing/2014/main" id="{F9F87F72-3F16-4B4E-ADC9-2755EADF9D2F}"/>
                </a:ext>
              </a:extLst>
            </p:cNvPr>
            <p:cNvSpPr txBox="1"/>
            <p:nvPr/>
          </p:nvSpPr>
          <p:spPr>
            <a:xfrm flipH="1">
              <a:off x="621986" y="2937580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875" name="TextBox 874">
              <a:extLst>
                <a:ext uri="{FF2B5EF4-FFF2-40B4-BE49-F238E27FC236}">
                  <a16:creationId xmlns:a16="http://schemas.microsoft.com/office/drawing/2014/main" id="{82E4DB6B-4042-4AA9-83C6-1C79C4C8929A}"/>
                </a:ext>
              </a:extLst>
            </p:cNvPr>
            <p:cNvSpPr txBox="1"/>
            <p:nvPr/>
          </p:nvSpPr>
          <p:spPr>
            <a:xfrm flipH="1">
              <a:off x="621986" y="3248617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876" name="그룹 875">
            <a:extLst>
              <a:ext uri="{FF2B5EF4-FFF2-40B4-BE49-F238E27FC236}">
                <a16:creationId xmlns:a16="http://schemas.microsoft.com/office/drawing/2014/main" id="{242C52D9-760D-465B-A10D-BCC6AB0E6E88}"/>
              </a:ext>
            </a:extLst>
          </p:cNvPr>
          <p:cNvGrpSpPr/>
          <p:nvPr/>
        </p:nvGrpSpPr>
        <p:grpSpPr>
          <a:xfrm>
            <a:off x="7232917" y="5193901"/>
            <a:ext cx="3732743" cy="957368"/>
            <a:chOff x="7841413" y="2937580"/>
            <a:chExt cx="3732743" cy="957368"/>
          </a:xfrm>
        </p:grpSpPr>
        <p:sp>
          <p:nvSpPr>
            <p:cNvPr id="877" name="TextBox 876">
              <a:extLst>
                <a:ext uri="{FF2B5EF4-FFF2-40B4-BE49-F238E27FC236}">
                  <a16:creationId xmlns:a16="http://schemas.microsoft.com/office/drawing/2014/main" id="{DABC4CB5-829D-4C8F-B10B-7197E14E0A85}"/>
                </a:ext>
              </a:extLst>
            </p:cNvPr>
            <p:cNvSpPr txBox="1"/>
            <p:nvPr/>
          </p:nvSpPr>
          <p:spPr>
            <a:xfrm>
              <a:off x="7841413" y="2937580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dirty="0">
                  <a:solidFill>
                    <a:schemeClr val="accent4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878" name="TextBox 877">
              <a:extLst>
                <a:ext uri="{FF2B5EF4-FFF2-40B4-BE49-F238E27FC236}">
                  <a16:creationId xmlns:a16="http://schemas.microsoft.com/office/drawing/2014/main" id="{B345CDD9-CCC1-4FF5-8EA0-2BD443416E95}"/>
                </a:ext>
              </a:extLst>
            </p:cNvPr>
            <p:cNvSpPr txBox="1"/>
            <p:nvPr/>
          </p:nvSpPr>
          <p:spPr>
            <a:xfrm>
              <a:off x="8647715" y="3248617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879" name="그룹 878">
            <a:extLst>
              <a:ext uri="{FF2B5EF4-FFF2-40B4-BE49-F238E27FC236}">
                <a16:creationId xmlns:a16="http://schemas.microsoft.com/office/drawing/2014/main" id="{C2E18019-6B15-4B52-A8CD-A68BB88CBB24}"/>
              </a:ext>
            </a:extLst>
          </p:cNvPr>
          <p:cNvGrpSpPr/>
          <p:nvPr/>
        </p:nvGrpSpPr>
        <p:grpSpPr>
          <a:xfrm>
            <a:off x="8013535" y="3240299"/>
            <a:ext cx="3732743" cy="957368"/>
            <a:chOff x="7841413" y="2937580"/>
            <a:chExt cx="3732743" cy="957368"/>
          </a:xfrm>
        </p:grpSpPr>
        <p:sp>
          <p:nvSpPr>
            <p:cNvPr id="880" name="TextBox 879">
              <a:extLst>
                <a:ext uri="{FF2B5EF4-FFF2-40B4-BE49-F238E27FC236}">
                  <a16:creationId xmlns:a16="http://schemas.microsoft.com/office/drawing/2014/main" id="{87B3BF6E-D4F6-43B2-BB1C-0A29B5244A5C}"/>
                </a:ext>
              </a:extLst>
            </p:cNvPr>
            <p:cNvSpPr txBox="1"/>
            <p:nvPr/>
          </p:nvSpPr>
          <p:spPr>
            <a:xfrm>
              <a:off x="7841413" y="2937580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881" name="TextBox 880">
              <a:extLst>
                <a:ext uri="{FF2B5EF4-FFF2-40B4-BE49-F238E27FC236}">
                  <a16:creationId xmlns:a16="http://schemas.microsoft.com/office/drawing/2014/main" id="{B772588B-C88F-4AC2-81DF-2035B80BFCCA}"/>
                </a:ext>
              </a:extLst>
            </p:cNvPr>
            <p:cNvSpPr txBox="1"/>
            <p:nvPr/>
          </p:nvSpPr>
          <p:spPr>
            <a:xfrm>
              <a:off x="8647715" y="3248617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11367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36</cp:revision>
  <dcterms:created xsi:type="dcterms:W3CDTF">2018-02-18T19:39:47Z</dcterms:created>
  <dcterms:modified xsi:type="dcterms:W3CDTF">2022-10-31T05:29:26Z</dcterms:modified>
</cp:coreProperties>
</file>