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198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4E0C-4227-8F32-AF273B741FF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4E0C-4227-8F32-AF273B741FF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4E0C-4227-8F32-AF273B741FF2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4E0C-4227-8F32-AF273B741FF2}"/>
              </c:ext>
            </c:extLst>
          </c:dPt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50</c:v>
                </c:pt>
                <c:pt idx="1">
                  <c:v>42</c:v>
                </c:pt>
                <c:pt idx="2">
                  <c:v>56</c:v>
                </c:pt>
                <c:pt idx="3">
                  <c:v>71</c:v>
                </c:pt>
                <c:pt idx="4">
                  <c:v>36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8-4E0C-4227-8F32-AF273B741F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518862847"/>
        <c:axId val="518864511"/>
        <c:axId val="0"/>
      </c:bar3DChart>
      <c:catAx>
        <c:axId val="51886284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18864511"/>
        <c:crosses val="autoZero"/>
        <c:auto val="1"/>
        <c:lblAlgn val="ctr"/>
        <c:lblOffset val="100"/>
        <c:noMultiLvlLbl val="0"/>
      </c:catAx>
      <c:valAx>
        <c:axId val="518864511"/>
        <c:scaling>
          <c:orientation val="minMax"/>
          <c:max val="100"/>
        </c:scaling>
        <c:delete val="1"/>
        <c:axPos val="l"/>
        <c:numFmt formatCode="General" sourceLinked="1"/>
        <c:majorTickMark val="none"/>
        <c:minorTickMark val="none"/>
        <c:tickLblPos val="nextTo"/>
        <c:crossAx val="5188628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직사각형 1360">
            <a:extLst>
              <a:ext uri="{FF2B5EF4-FFF2-40B4-BE49-F238E27FC236}">
                <a16:creationId xmlns:a16="http://schemas.microsoft.com/office/drawing/2014/main" id="{81E0C08E-E8F8-4FB7-AD7B-80AA3074498D}"/>
              </a:ext>
            </a:extLst>
          </p:cNvPr>
          <p:cNvSpPr/>
          <p:nvPr/>
        </p:nvSpPr>
        <p:spPr>
          <a:xfrm>
            <a:off x="897004" y="5198076"/>
            <a:ext cx="6830423" cy="79123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isometricOffAxis2Top">
              <a:rot lat="17400000" lon="0" rev="21594000"/>
            </a:camera>
            <a:lightRig rig="threePt" dir="t"/>
          </a:scene3d>
          <a:sp3d extrusionH="127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62" name="Oval 48">
            <a:extLst>
              <a:ext uri="{FF2B5EF4-FFF2-40B4-BE49-F238E27FC236}">
                <a16:creationId xmlns:a16="http://schemas.microsoft.com/office/drawing/2014/main" id="{6DF90958-1913-41B3-9955-0913AF5C3D3A}"/>
              </a:ext>
            </a:extLst>
          </p:cNvPr>
          <p:cNvSpPr/>
          <p:nvPr/>
        </p:nvSpPr>
        <p:spPr>
          <a:xfrm>
            <a:off x="1234480" y="5401506"/>
            <a:ext cx="929693" cy="32387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363" name="Oval 48">
            <a:extLst>
              <a:ext uri="{FF2B5EF4-FFF2-40B4-BE49-F238E27FC236}">
                <a16:creationId xmlns:a16="http://schemas.microsoft.com/office/drawing/2014/main" id="{00D4DDEE-3660-4450-ABAF-7892CA9B0CCB}"/>
              </a:ext>
            </a:extLst>
          </p:cNvPr>
          <p:cNvSpPr/>
          <p:nvPr/>
        </p:nvSpPr>
        <p:spPr>
          <a:xfrm>
            <a:off x="2535639" y="5401506"/>
            <a:ext cx="929693" cy="32387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364" name="Oval 48">
            <a:extLst>
              <a:ext uri="{FF2B5EF4-FFF2-40B4-BE49-F238E27FC236}">
                <a16:creationId xmlns:a16="http://schemas.microsoft.com/office/drawing/2014/main" id="{16E02C70-5348-448A-A753-436C4B09A595}"/>
              </a:ext>
            </a:extLst>
          </p:cNvPr>
          <p:cNvSpPr/>
          <p:nvPr/>
        </p:nvSpPr>
        <p:spPr>
          <a:xfrm>
            <a:off x="3836798" y="5401506"/>
            <a:ext cx="929693" cy="32387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365" name="Oval 48">
            <a:extLst>
              <a:ext uri="{FF2B5EF4-FFF2-40B4-BE49-F238E27FC236}">
                <a16:creationId xmlns:a16="http://schemas.microsoft.com/office/drawing/2014/main" id="{7711299D-EE2A-4633-899E-2022F1AB9E97}"/>
              </a:ext>
            </a:extLst>
          </p:cNvPr>
          <p:cNvSpPr/>
          <p:nvPr/>
        </p:nvSpPr>
        <p:spPr>
          <a:xfrm>
            <a:off x="5137957" y="5401506"/>
            <a:ext cx="929693" cy="32387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366" name="Oval 48">
            <a:extLst>
              <a:ext uri="{FF2B5EF4-FFF2-40B4-BE49-F238E27FC236}">
                <a16:creationId xmlns:a16="http://schemas.microsoft.com/office/drawing/2014/main" id="{B7E207EC-804C-4CC1-A12A-5930328339C0}"/>
              </a:ext>
            </a:extLst>
          </p:cNvPr>
          <p:cNvSpPr/>
          <p:nvPr/>
        </p:nvSpPr>
        <p:spPr>
          <a:xfrm>
            <a:off x="6439116" y="5401506"/>
            <a:ext cx="929693" cy="32387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367" name="TextBox 1366">
            <a:extLst>
              <a:ext uri="{FF2B5EF4-FFF2-40B4-BE49-F238E27FC236}">
                <a16:creationId xmlns:a16="http://schemas.microsoft.com/office/drawing/2014/main" id="{29AEF1A8-4023-4C27-AA40-DA8C90F3F453}"/>
              </a:ext>
            </a:extLst>
          </p:cNvPr>
          <p:cNvSpPr txBox="1"/>
          <p:nvPr/>
        </p:nvSpPr>
        <p:spPr>
          <a:xfrm>
            <a:off x="1046648" y="5880702"/>
            <a:ext cx="130535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68" name="TextBox 1367">
            <a:extLst>
              <a:ext uri="{FF2B5EF4-FFF2-40B4-BE49-F238E27FC236}">
                <a16:creationId xmlns:a16="http://schemas.microsoft.com/office/drawing/2014/main" id="{C81C0E88-E3E3-47F4-9D56-981AD5D337B4}"/>
              </a:ext>
            </a:extLst>
          </p:cNvPr>
          <p:cNvSpPr txBox="1"/>
          <p:nvPr/>
        </p:nvSpPr>
        <p:spPr>
          <a:xfrm>
            <a:off x="2347807" y="5880702"/>
            <a:ext cx="130535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69" name="TextBox 1368">
            <a:extLst>
              <a:ext uri="{FF2B5EF4-FFF2-40B4-BE49-F238E27FC236}">
                <a16:creationId xmlns:a16="http://schemas.microsoft.com/office/drawing/2014/main" id="{EF7B0B37-CFD2-41D0-9FA2-06D606E7DEE6}"/>
              </a:ext>
            </a:extLst>
          </p:cNvPr>
          <p:cNvSpPr txBox="1"/>
          <p:nvPr/>
        </p:nvSpPr>
        <p:spPr>
          <a:xfrm>
            <a:off x="3648966" y="5880702"/>
            <a:ext cx="130535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70" name="TextBox 1369">
            <a:extLst>
              <a:ext uri="{FF2B5EF4-FFF2-40B4-BE49-F238E27FC236}">
                <a16:creationId xmlns:a16="http://schemas.microsoft.com/office/drawing/2014/main" id="{DBAE7B19-E78F-45F6-A954-FA03EF38BE73}"/>
              </a:ext>
            </a:extLst>
          </p:cNvPr>
          <p:cNvSpPr txBox="1"/>
          <p:nvPr/>
        </p:nvSpPr>
        <p:spPr>
          <a:xfrm>
            <a:off x="4950125" y="5880702"/>
            <a:ext cx="130535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71" name="TextBox 1370">
            <a:extLst>
              <a:ext uri="{FF2B5EF4-FFF2-40B4-BE49-F238E27FC236}">
                <a16:creationId xmlns:a16="http://schemas.microsoft.com/office/drawing/2014/main" id="{A2B21DF0-8D88-411A-9FF3-7EEBC374B1A6}"/>
              </a:ext>
            </a:extLst>
          </p:cNvPr>
          <p:cNvSpPr txBox="1"/>
          <p:nvPr/>
        </p:nvSpPr>
        <p:spPr>
          <a:xfrm>
            <a:off x="6251284" y="5880702"/>
            <a:ext cx="130535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aphicFrame>
        <p:nvGraphicFramePr>
          <p:cNvPr id="1412" name="차트 1411">
            <a:extLst>
              <a:ext uri="{FF2B5EF4-FFF2-40B4-BE49-F238E27FC236}">
                <a16:creationId xmlns:a16="http://schemas.microsoft.com/office/drawing/2014/main" id="{88C19328-B7A7-409F-9B10-10BEF615DE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8926135"/>
              </p:ext>
            </p:extLst>
          </p:nvPr>
        </p:nvGraphicFramePr>
        <p:xfrm>
          <a:off x="737354" y="1330858"/>
          <a:ext cx="7112000" cy="4454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3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372" name="그룹 1371">
            <a:extLst>
              <a:ext uri="{FF2B5EF4-FFF2-40B4-BE49-F238E27FC236}">
                <a16:creationId xmlns:a16="http://schemas.microsoft.com/office/drawing/2014/main" id="{419E506D-9FAE-4A08-AB3E-360E705B1F21}"/>
              </a:ext>
            </a:extLst>
          </p:cNvPr>
          <p:cNvGrpSpPr/>
          <p:nvPr/>
        </p:nvGrpSpPr>
        <p:grpSpPr>
          <a:xfrm>
            <a:off x="1226916" y="2578748"/>
            <a:ext cx="962302" cy="688001"/>
            <a:chOff x="1234480" y="2474788"/>
            <a:chExt cx="962302" cy="688001"/>
          </a:xfrm>
        </p:grpSpPr>
        <p:sp>
          <p:nvSpPr>
            <p:cNvPr id="1373" name="TextBox 1372">
              <a:extLst>
                <a:ext uri="{FF2B5EF4-FFF2-40B4-BE49-F238E27FC236}">
                  <a16:creationId xmlns:a16="http://schemas.microsoft.com/office/drawing/2014/main" id="{24539776-0D77-4985-B83A-F04DC2686DA4}"/>
                </a:ext>
              </a:extLst>
            </p:cNvPr>
            <p:cNvSpPr txBox="1"/>
            <p:nvPr/>
          </p:nvSpPr>
          <p:spPr>
            <a:xfrm>
              <a:off x="1234480" y="2474788"/>
              <a:ext cx="962302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1"/>
                  </a:solidFill>
                  <a:cs typeface="Arial" pitchFamily="34" charset="0"/>
                </a:rPr>
                <a:t>50%</a:t>
              </a:r>
              <a:endParaRPr lang="ko-KR" altLang="en-US" sz="2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374" name="이등변 삼각형 1373">
              <a:extLst>
                <a:ext uri="{FF2B5EF4-FFF2-40B4-BE49-F238E27FC236}">
                  <a16:creationId xmlns:a16="http://schemas.microsoft.com/office/drawing/2014/main" id="{31FFA548-A255-4BD3-B514-6A8779454CF1}"/>
                </a:ext>
              </a:extLst>
            </p:cNvPr>
            <p:cNvSpPr/>
            <p:nvPr/>
          </p:nvSpPr>
          <p:spPr>
            <a:xfrm rot="10800000">
              <a:off x="1580902" y="2936453"/>
              <a:ext cx="269459" cy="226336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75" name="그룹 1374">
            <a:extLst>
              <a:ext uri="{FF2B5EF4-FFF2-40B4-BE49-F238E27FC236}">
                <a16:creationId xmlns:a16="http://schemas.microsoft.com/office/drawing/2014/main" id="{ECC73D63-1D40-4B09-9208-5CF84AD458FD}"/>
              </a:ext>
            </a:extLst>
          </p:cNvPr>
          <p:cNvGrpSpPr/>
          <p:nvPr/>
        </p:nvGrpSpPr>
        <p:grpSpPr>
          <a:xfrm>
            <a:off x="2535639" y="2902956"/>
            <a:ext cx="962302" cy="688001"/>
            <a:chOff x="1234480" y="2474788"/>
            <a:chExt cx="962302" cy="688001"/>
          </a:xfrm>
        </p:grpSpPr>
        <p:sp>
          <p:nvSpPr>
            <p:cNvPr id="1376" name="TextBox 1375">
              <a:extLst>
                <a:ext uri="{FF2B5EF4-FFF2-40B4-BE49-F238E27FC236}">
                  <a16:creationId xmlns:a16="http://schemas.microsoft.com/office/drawing/2014/main" id="{40E5D550-CAB9-4C4C-BDAF-1E726858B4CE}"/>
                </a:ext>
              </a:extLst>
            </p:cNvPr>
            <p:cNvSpPr txBox="1"/>
            <p:nvPr/>
          </p:nvSpPr>
          <p:spPr>
            <a:xfrm>
              <a:off x="1234480" y="2474788"/>
              <a:ext cx="962302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2"/>
                  </a:solidFill>
                  <a:cs typeface="Arial" pitchFamily="34" charset="0"/>
                </a:rPr>
                <a:t>42%</a:t>
              </a:r>
              <a:endParaRPr lang="ko-KR" altLang="en-US" sz="2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1377" name="이등변 삼각형 1376">
              <a:extLst>
                <a:ext uri="{FF2B5EF4-FFF2-40B4-BE49-F238E27FC236}">
                  <a16:creationId xmlns:a16="http://schemas.microsoft.com/office/drawing/2014/main" id="{82FEFCA2-12BB-41A8-B32B-1A1C2E52843F}"/>
                </a:ext>
              </a:extLst>
            </p:cNvPr>
            <p:cNvSpPr/>
            <p:nvPr/>
          </p:nvSpPr>
          <p:spPr>
            <a:xfrm rot="10800000">
              <a:off x="1580902" y="2936453"/>
              <a:ext cx="269459" cy="226336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78" name="그룹 1377">
            <a:extLst>
              <a:ext uri="{FF2B5EF4-FFF2-40B4-BE49-F238E27FC236}">
                <a16:creationId xmlns:a16="http://schemas.microsoft.com/office/drawing/2014/main" id="{A7BA6FE4-7796-4E16-915F-920F44A4C717}"/>
              </a:ext>
            </a:extLst>
          </p:cNvPr>
          <p:cNvGrpSpPr/>
          <p:nvPr/>
        </p:nvGrpSpPr>
        <p:grpSpPr>
          <a:xfrm>
            <a:off x="3828563" y="2339972"/>
            <a:ext cx="962302" cy="688001"/>
            <a:chOff x="1234480" y="2474788"/>
            <a:chExt cx="962302" cy="688001"/>
          </a:xfrm>
        </p:grpSpPr>
        <p:sp>
          <p:nvSpPr>
            <p:cNvPr id="1379" name="TextBox 1378">
              <a:extLst>
                <a:ext uri="{FF2B5EF4-FFF2-40B4-BE49-F238E27FC236}">
                  <a16:creationId xmlns:a16="http://schemas.microsoft.com/office/drawing/2014/main" id="{5FB8B5F4-0466-4C5C-8DD8-54F8BAF055A2}"/>
                </a:ext>
              </a:extLst>
            </p:cNvPr>
            <p:cNvSpPr txBox="1"/>
            <p:nvPr/>
          </p:nvSpPr>
          <p:spPr>
            <a:xfrm>
              <a:off x="1234480" y="2474788"/>
              <a:ext cx="962302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3"/>
                  </a:solidFill>
                  <a:cs typeface="Arial" pitchFamily="34" charset="0"/>
                </a:rPr>
                <a:t>56%</a:t>
              </a:r>
              <a:endParaRPr lang="ko-KR" altLang="en-US" sz="2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1380" name="이등변 삼각형 1379">
              <a:extLst>
                <a:ext uri="{FF2B5EF4-FFF2-40B4-BE49-F238E27FC236}">
                  <a16:creationId xmlns:a16="http://schemas.microsoft.com/office/drawing/2014/main" id="{538A6104-D8CA-48A2-9781-78A8A91AE7B5}"/>
                </a:ext>
              </a:extLst>
            </p:cNvPr>
            <p:cNvSpPr/>
            <p:nvPr/>
          </p:nvSpPr>
          <p:spPr>
            <a:xfrm rot="10800000">
              <a:off x="1580902" y="2936453"/>
              <a:ext cx="269459" cy="226336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81" name="그룹 1380">
            <a:extLst>
              <a:ext uri="{FF2B5EF4-FFF2-40B4-BE49-F238E27FC236}">
                <a16:creationId xmlns:a16="http://schemas.microsoft.com/office/drawing/2014/main" id="{E95000CE-5894-4C5F-B372-1A5D1A01B4E8}"/>
              </a:ext>
            </a:extLst>
          </p:cNvPr>
          <p:cNvGrpSpPr/>
          <p:nvPr/>
        </p:nvGrpSpPr>
        <p:grpSpPr>
          <a:xfrm>
            <a:off x="5105348" y="1768599"/>
            <a:ext cx="962302" cy="688001"/>
            <a:chOff x="1234480" y="2474788"/>
            <a:chExt cx="962302" cy="688001"/>
          </a:xfrm>
        </p:grpSpPr>
        <p:sp>
          <p:nvSpPr>
            <p:cNvPr id="1382" name="TextBox 1381">
              <a:extLst>
                <a:ext uri="{FF2B5EF4-FFF2-40B4-BE49-F238E27FC236}">
                  <a16:creationId xmlns:a16="http://schemas.microsoft.com/office/drawing/2014/main" id="{FC626480-AE54-4743-A2ED-D0AA64541F5E}"/>
                </a:ext>
              </a:extLst>
            </p:cNvPr>
            <p:cNvSpPr txBox="1"/>
            <p:nvPr/>
          </p:nvSpPr>
          <p:spPr>
            <a:xfrm>
              <a:off x="1234480" y="2474788"/>
              <a:ext cx="962302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4"/>
                  </a:solidFill>
                  <a:cs typeface="Arial" pitchFamily="34" charset="0"/>
                </a:rPr>
                <a:t>71%</a:t>
              </a:r>
              <a:endParaRPr lang="ko-KR" altLang="en-US" sz="2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1383" name="이등변 삼각형 1382">
              <a:extLst>
                <a:ext uri="{FF2B5EF4-FFF2-40B4-BE49-F238E27FC236}">
                  <a16:creationId xmlns:a16="http://schemas.microsoft.com/office/drawing/2014/main" id="{19DCC7A2-F0E2-43C1-A973-580DBBCF5F5A}"/>
                </a:ext>
              </a:extLst>
            </p:cNvPr>
            <p:cNvSpPr/>
            <p:nvPr/>
          </p:nvSpPr>
          <p:spPr>
            <a:xfrm rot="10800000">
              <a:off x="1580902" y="2936453"/>
              <a:ext cx="269459" cy="226336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84" name="그룹 1383">
            <a:extLst>
              <a:ext uri="{FF2B5EF4-FFF2-40B4-BE49-F238E27FC236}">
                <a16:creationId xmlns:a16="http://schemas.microsoft.com/office/drawing/2014/main" id="{22C3ED52-91AF-48E3-8972-9DDECFA083E6}"/>
              </a:ext>
            </a:extLst>
          </p:cNvPr>
          <p:cNvGrpSpPr/>
          <p:nvPr/>
        </p:nvGrpSpPr>
        <p:grpSpPr>
          <a:xfrm>
            <a:off x="6388401" y="3129292"/>
            <a:ext cx="962302" cy="688001"/>
            <a:chOff x="1234480" y="2474788"/>
            <a:chExt cx="962302" cy="688001"/>
          </a:xfrm>
        </p:grpSpPr>
        <p:sp>
          <p:nvSpPr>
            <p:cNvPr id="1385" name="TextBox 1384">
              <a:extLst>
                <a:ext uri="{FF2B5EF4-FFF2-40B4-BE49-F238E27FC236}">
                  <a16:creationId xmlns:a16="http://schemas.microsoft.com/office/drawing/2014/main" id="{FEB403E3-06D8-45DD-B53A-61A4BD8A94E8}"/>
                </a:ext>
              </a:extLst>
            </p:cNvPr>
            <p:cNvSpPr txBox="1"/>
            <p:nvPr/>
          </p:nvSpPr>
          <p:spPr>
            <a:xfrm>
              <a:off x="1234480" y="2474788"/>
              <a:ext cx="962302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5"/>
                  </a:solidFill>
                  <a:cs typeface="Arial" pitchFamily="34" charset="0"/>
                </a:rPr>
                <a:t>36%</a:t>
              </a:r>
              <a:endParaRPr lang="ko-KR" altLang="en-US" sz="24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  <p:sp>
          <p:nvSpPr>
            <p:cNvPr id="1386" name="이등변 삼각형 1385">
              <a:extLst>
                <a:ext uri="{FF2B5EF4-FFF2-40B4-BE49-F238E27FC236}">
                  <a16:creationId xmlns:a16="http://schemas.microsoft.com/office/drawing/2014/main" id="{F919881E-B564-428B-87AE-BB5AF9A1170F}"/>
                </a:ext>
              </a:extLst>
            </p:cNvPr>
            <p:cNvSpPr/>
            <p:nvPr/>
          </p:nvSpPr>
          <p:spPr>
            <a:xfrm rot="10800000">
              <a:off x="1580902" y="2936453"/>
              <a:ext cx="269459" cy="226336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accent5"/>
                </a:solidFill>
              </a:endParaRPr>
            </a:p>
          </p:txBody>
        </p:sp>
      </p:grpSp>
      <p:grpSp>
        <p:nvGrpSpPr>
          <p:cNvPr id="1387" name="Group 116">
            <a:extLst>
              <a:ext uri="{FF2B5EF4-FFF2-40B4-BE49-F238E27FC236}">
                <a16:creationId xmlns:a16="http://schemas.microsoft.com/office/drawing/2014/main" id="{8D8E2EDF-B22A-45F1-AC60-06F908EFE43F}"/>
              </a:ext>
            </a:extLst>
          </p:cNvPr>
          <p:cNvGrpSpPr/>
          <p:nvPr/>
        </p:nvGrpSpPr>
        <p:grpSpPr>
          <a:xfrm>
            <a:off x="8098893" y="1818458"/>
            <a:ext cx="3422405" cy="713214"/>
            <a:chOff x="4855498" y="2125421"/>
            <a:chExt cx="3422405" cy="713214"/>
          </a:xfrm>
        </p:grpSpPr>
        <p:sp>
          <p:nvSpPr>
            <p:cNvPr id="1388" name="TextBox 1387">
              <a:extLst>
                <a:ext uri="{FF2B5EF4-FFF2-40B4-BE49-F238E27FC236}">
                  <a16:creationId xmlns:a16="http://schemas.microsoft.com/office/drawing/2014/main" id="{BD4BAC78-ADCB-4A71-B70E-3B310EF8B78C}"/>
                </a:ext>
              </a:extLst>
            </p:cNvPr>
            <p:cNvSpPr txBox="1"/>
            <p:nvPr/>
          </p:nvSpPr>
          <p:spPr>
            <a:xfrm>
              <a:off x="4855498" y="2203993"/>
              <a:ext cx="895344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1"/>
                  </a:solidFill>
                  <a:cs typeface="Arial" pitchFamily="34" charset="0"/>
                </a:rPr>
                <a:t>50%</a:t>
              </a:r>
              <a:endParaRPr lang="ko-KR" altLang="en-US" sz="2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grpSp>
          <p:nvGrpSpPr>
            <p:cNvPr id="1389" name="Group 113">
              <a:extLst>
                <a:ext uri="{FF2B5EF4-FFF2-40B4-BE49-F238E27FC236}">
                  <a16:creationId xmlns:a16="http://schemas.microsoft.com/office/drawing/2014/main" id="{E15F0326-8205-4D3A-861C-AF4B59E8EF3D}"/>
                </a:ext>
              </a:extLst>
            </p:cNvPr>
            <p:cNvGrpSpPr/>
            <p:nvPr/>
          </p:nvGrpSpPr>
          <p:grpSpPr>
            <a:xfrm>
              <a:off x="5769895" y="2125421"/>
              <a:ext cx="2508008" cy="713214"/>
              <a:chOff x="6565695" y="2005884"/>
              <a:chExt cx="2037996" cy="713214"/>
            </a:xfrm>
          </p:grpSpPr>
          <p:sp>
            <p:nvSpPr>
              <p:cNvPr id="1390" name="TextBox 1389">
                <a:extLst>
                  <a:ext uri="{FF2B5EF4-FFF2-40B4-BE49-F238E27FC236}">
                    <a16:creationId xmlns:a16="http://schemas.microsoft.com/office/drawing/2014/main" id="{B51F2FE5-8757-47DF-B156-AF67451621E4}"/>
                  </a:ext>
                </a:extLst>
              </p:cNvPr>
              <p:cNvSpPr txBox="1"/>
              <p:nvPr/>
            </p:nvSpPr>
            <p:spPr>
              <a:xfrm>
                <a:off x="6565695" y="2257433"/>
                <a:ext cx="20379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zing.</a:t>
                </a:r>
              </a:p>
            </p:txBody>
          </p:sp>
          <p:sp>
            <p:nvSpPr>
              <p:cNvPr id="1391" name="TextBox 1390">
                <a:extLst>
                  <a:ext uri="{FF2B5EF4-FFF2-40B4-BE49-F238E27FC236}">
                    <a16:creationId xmlns:a16="http://schemas.microsoft.com/office/drawing/2014/main" id="{EC47FA80-415A-4078-95D9-F74010F1CE8C}"/>
                  </a:ext>
                </a:extLst>
              </p:cNvPr>
              <p:cNvSpPr txBox="1"/>
              <p:nvPr/>
            </p:nvSpPr>
            <p:spPr>
              <a:xfrm>
                <a:off x="6565695" y="2005884"/>
                <a:ext cx="203799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1392" name="Group 117">
            <a:extLst>
              <a:ext uri="{FF2B5EF4-FFF2-40B4-BE49-F238E27FC236}">
                <a16:creationId xmlns:a16="http://schemas.microsoft.com/office/drawing/2014/main" id="{B647E43E-A8CC-40A4-B540-2FDE3D8B5FD8}"/>
              </a:ext>
            </a:extLst>
          </p:cNvPr>
          <p:cNvGrpSpPr/>
          <p:nvPr/>
        </p:nvGrpSpPr>
        <p:grpSpPr>
          <a:xfrm>
            <a:off x="8098893" y="2728022"/>
            <a:ext cx="3422405" cy="713214"/>
            <a:chOff x="4855498" y="2125421"/>
            <a:chExt cx="3422405" cy="713214"/>
          </a:xfrm>
        </p:grpSpPr>
        <p:sp>
          <p:nvSpPr>
            <p:cNvPr id="1393" name="TextBox 1392">
              <a:extLst>
                <a:ext uri="{FF2B5EF4-FFF2-40B4-BE49-F238E27FC236}">
                  <a16:creationId xmlns:a16="http://schemas.microsoft.com/office/drawing/2014/main" id="{D17895B4-AD71-4E66-9E06-A37EF2A9C0AD}"/>
                </a:ext>
              </a:extLst>
            </p:cNvPr>
            <p:cNvSpPr txBox="1"/>
            <p:nvPr/>
          </p:nvSpPr>
          <p:spPr>
            <a:xfrm>
              <a:off x="4855498" y="2203993"/>
              <a:ext cx="895344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2"/>
                  </a:solidFill>
                  <a:cs typeface="Arial" pitchFamily="34" charset="0"/>
                </a:rPr>
                <a:t>42%</a:t>
              </a:r>
              <a:endParaRPr lang="ko-KR" altLang="en-US" sz="2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grpSp>
          <p:nvGrpSpPr>
            <p:cNvPr id="1394" name="Group 119">
              <a:extLst>
                <a:ext uri="{FF2B5EF4-FFF2-40B4-BE49-F238E27FC236}">
                  <a16:creationId xmlns:a16="http://schemas.microsoft.com/office/drawing/2014/main" id="{061590B5-931D-4349-A78D-023B6768D7F9}"/>
                </a:ext>
              </a:extLst>
            </p:cNvPr>
            <p:cNvGrpSpPr/>
            <p:nvPr/>
          </p:nvGrpSpPr>
          <p:grpSpPr>
            <a:xfrm>
              <a:off x="5769895" y="2125421"/>
              <a:ext cx="2508008" cy="713214"/>
              <a:chOff x="6565695" y="2005884"/>
              <a:chExt cx="2037996" cy="713214"/>
            </a:xfrm>
          </p:grpSpPr>
          <p:sp>
            <p:nvSpPr>
              <p:cNvPr id="1395" name="TextBox 1394">
                <a:extLst>
                  <a:ext uri="{FF2B5EF4-FFF2-40B4-BE49-F238E27FC236}">
                    <a16:creationId xmlns:a16="http://schemas.microsoft.com/office/drawing/2014/main" id="{1B94BC21-CFC7-4956-B183-856968511CD6}"/>
                  </a:ext>
                </a:extLst>
              </p:cNvPr>
              <p:cNvSpPr txBox="1"/>
              <p:nvPr/>
            </p:nvSpPr>
            <p:spPr>
              <a:xfrm>
                <a:off x="6565695" y="2257433"/>
                <a:ext cx="20379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zing.</a:t>
                </a:r>
              </a:p>
            </p:txBody>
          </p:sp>
          <p:sp>
            <p:nvSpPr>
              <p:cNvPr id="1396" name="TextBox 1395">
                <a:extLst>
                  <a:ext uri="{FF2B5EF4-FFF2-40B4-BE49-F238E27FC236}">
                    <a16:creationId xmlns:a16="http://schemas.microsoft.com/office/drawing/2014/main" id="{A4BF1E20-0F56-4023-A1AA-D5A2D9172D60}"/>
                  </a:ext>
                </a:extLst>
              </p:cNvPr>
              <p:cNvSpPr txBox="1"/>
              <p:nvPr/>
            </p:nvSpPr>
            <p:spPr>
              <a:xfrm>
                <a:off x="6565695" y="2005884"/>
                <a:ext cx="203799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1397" name="Group 122">
            <a:extLst>
              <a:ext uri="{FF2B5EF4-FFF2-40B4-BE49-F238E27FC236}">
                <a16:creationId xmlns:a16="http://schemas.microsoft.com/office/drawing/2014/main" id="{16EA64CB-156F-47D8-8296-A05BD61BED73}"/>
              </a:ext>
            </a:extLst>
          </p:cNvPr>
          <p:cNvGrpSpPr/>
          <p:nvPr/>
        </p:nvGrpSpPr>
        <p:grpSpPr>
          <a:xfrm>
            <a:off x="8098893" y="3637586"/>
            <a:ext cx="3422405" cy="713214"/>
            <a:chOff x="4855498" y="2125421"/>
            <a:chExt cx="3422405" cy="713214"/>
          </a:xfrm>
        </p:grpSpPr>
        <p:sp>
          <p:nvSpPr>
            <p:cNvPr id="1398" name="TextBox 1397">
              <a:extLst>
                <a:ext uri="{FF2B5EF4-FFF2-40B4-BE49-F238E27FC236}">
                  <a16:creationId xmlns:a16="http://schemas.microsoft.com/office/drawing/2014/main" id="{D3172AEB-2310-450A-B503-525B7114F6E8}"/>
                </a:ext>
              </a:extLst>
            </p:cNvPr>
            <p:cNvSpPr txBox="1"/>
            <p:nvPr/>
          </p:nvSpPr>
          <p:spPr>
            <a:xfrm>
              <a:off x="4855498" y="2203993"/>
              <a:ext cx="895344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3"/>
                  </a:solidFill>
                  <a:cs typeface="Arial" pitchFamily="34" charset="0"/>
                </a:rPr>
                <a:t>56%</a:t>
              </a:r>
              <a:endParaRPr lang="ko-KR" altLang="en-US" sz="2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grpSp>
          <p:nvGrpSpPr>
            <p:cNvPr id="1399" name="Group 124">
              <a:extLst>
                <a:ext uri="{FF2B5EF4-FFF2-40B4-BE49-F238E27FC236}">
                  <a16:creationId xmlns:a16="http://schemas.microsoft.com/office/drawing/2014/main" id="{3BCFA7ED-DE62-4142-B5EE-32866F981CBC}"/>
                </a:ext>
              </a:extLst>
            </p:cNvPr>
            <p:cNvGrpSpPr/>
            <p:nvPr/>
          </p:nvGrpSpPr>
          <p:grpSpPr>
            <a:xfrm>
              <a:off x="5769895" y="2125421"/>
              <a:ext cx="2508008" cy="713214"/>
              <a:chOff x="6565695" y="2005884"/>
              <a:chExt cx="2037996" cy="713214"/>
            </a:xfrm>
          </p:grpSpPr>
          <p:sp>
            <p:nvSpPr>
              <p:cNvPr id="1400" name="TextBox 1399">
                <a:extLst>
                  <a:ext uri="{FF2B5EF4-FFF2-40B4-BE49-F238E27FC236}">
                    <a16:creationId xmlns:a16="http://schemas.microsoft.com/office/drawing/2014/main" id="{1244050D-DCE8-4EEA-A04D-100173EDF550}"/>
                  </a:ext>
                </a:extLst>
              </p:cNvPr>
              <p:cNvSpPr txBox="1"/>
              <p:nvPr/>
            </p:nvSpPr>
            <p:spPr>
              <a:xfrm>
                <a:off x="6565695" y="2257433"/>
                <a:ext cx="20379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zing.</a:t>
                </a:r>
              </a:p>
            </p:txBody>
          </p:sp>
          <p:sp>
            <p:nvSpPr>
              <p:cNvPr id="1401" name="TextBox 1400">
                <a:extLst>
                  <a:ext uri="{FF2B5EF4-FFF2-40B4-BE49-F238E27FC236}">
                    <a16:creationId xmlns:a16="http://schemas.microsoft.com/office/drawing/2014/main" id="{F400C2E2-C3B3-4C0D-A25E-31D06216BAB3}"/>
                  </a:ext>
                </a:extLst>
              </p:cNvPr>
              <p:cNvSpPr txBox="1"/>
              <p:nvPr/>
            </p:nvSpPr>
            <p:spPr>
              <a:xfrm>
                <a:off x="6565695" y="2005884"/>
                <a:ext cx="203799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1402" name="Group 127">
            <a:extLst>
              <a:ext uri="{FF2B5EF4-FFF2-40B4-BE49-F238E27FC236}">
                <a16:creationId xmlns:a16="http://schemas.microsoft.com/office/drawing/2014/main" id="{7B486458-3CA2-4D14-AC52-BD7633FD6D7F}"/>
              </a:ext>
            </a:extLst>
          </p:cNvPr>
          <p:cNvGrpSpPr/>
          <p:nvPr/>
        </p:nvGrpSpPr>
        <p:grpSpPr>
          <a:xfrm>
            <a:off x="8098893" y="4547150"/>
            <a:ext cx="3422405" cy="713214"/>
            <a:chOff x="4855498" y="2125421"/>
            <a:chExt cx="3422405" cy="713214"/>
          </a:xfrm>
        </p:grpSpPr>
        <p:sp>
          <p:nvSpPr>
            <p:cNvPr id="1403" name="TextBox 1402">
              <a:extLst>
                <a:ext uri="{FF2B5EF4-FFF2-40B4-BE49-F238E27FC236}">
                  <a16:creationId xmlns:a16="http://schemas.microsoft.com/office/drawing/2014/main" id="{6FB56AA6-A05B-48AC-9EB2-8E236A5FDC08}"/>
                </a:ext>
              </a:extLst>
            </p:cNvPr>
            <p:cNvSpPr txBox="1"/>
            <p:nvPr/>
          </p:nvSpPr>
          <p:spPr>
            <a:xfrm>
              <a:off x="4855498" y="2203993"/>
              <a:ext cx="895344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4"/>
                  </a:solidFill>
                  <a:cs typeface="Arial" pitchFamily="34" charset="0"/>
                </a:rPr>
                <a:t>71%</a:t>
              </a:r>
              <a:endParaRPr lang="ko-KR" altLang="en-US" sz="2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grpSp>
          <p:nvGrpSpPr>
            <p:cNvPr id="1404" name="Group 129">
              <a:extLst>
                <a:ext uri="{FF2B5EF4-FFF2-40B4-BE49-F238E27FC236}">
                  <a16:creationId xmlns:a16="http://schemas.microsoft.com/office/drawing/2014/main" id="{37D575B0-49AC-4E82-AD3C-2DA38BB3C5CC}"/>
                </a:ext>
              </a:extLst>
            </p:cNvPr>
            <p:cNvGrpSpPr/>
            <p:nvPr/>
          </p:nvGrpSpPr>
          <p:grpSpPr>
            <a:xfrm>
              <a:off x="5769895" y="2125421"/>
              <a:ext cx="2508008" cy="713214"/>
              <a:chOff x="6565695" y="2005884"/>
              <a:chExt cx="2037996" cy="713214"/>
            </a:xfrm>
          </p:grpSpPr>
          <p:sp>
            <p:nvSpPr>
              <p:cNvPr id="1405" name="TextBox 1404">
                <a:extLst>
                  <a:ext uri="{FF2B5EF4-FFF2-40B4-BE49-F238E27FC236}">
                    <a16:creationId xmlns:a16="http://schemas.microsoft.com/office/drawing/2014/main" id="{988C1786-01C7-4375-B899-FDC4198FC618}"/>
                  </a:ext>
                </a:extLst>
              </p:cNvPr>
              <p:cNvSpPr txBox="1"/>
              <p:nvPr/>
            </p:nvSpPr>
            <p:spPr>
              <a:xfrm>
                <a:off x="6565695" y="2257433"/>
                <a:ext cx="20379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zing.</a:t>
                </a:r>
              </a:p>
            </p:txBody>
          </p:sp>
          <p:sp>
            <p:nvSpPr>
              <p:cNvPr id="1406" name="TextBox 1405">
                <a:extLst>
                  <a:ext uri="{FF2B5EF4-FFF2-40B4-BE49-F238E27FC236}">
                    <a16:creationId xmlns:a16="http://schemas.microsoft.com/office/drawing/2014/main" id="{4702B357-8F16-46B0-89EE-C12B540ABCDD}"/>
                  </a:ext>
                </a:extLst>
              </p:cNvPr>
              <p:cNvSpPr txBox="1"/>
              <p:nvPr/>
            </p:nvSpPr>
            <p:spPr>
              <a:xfrm>
                <a:off x="6565695" y="2005884"/>
                <a:ext cx="203799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1407" name="Group 127">
            <a:extLst>
              <a:ext uri="{FF2B5EF4-FFF2-40B4-BE49-F238E27FC236}">
                <a16:creationId xmlns:a16="http://schemas.microsoft.com/office/drawing/2014/main" id="{54CD81D7-28DB-466B-BE0A-B27627AEA9BA}"/>
              </a:ext>
            </a:extLst>
          </p:cNvPr>
          <p:cNvGrpSpPr/>
          <p:nvPr/>
        </p:nvGrpSpPr>
        <p:grpSpPr>
          <a:xfrm>
            <a:off x="8098893" y="5456714"/>
            <a:ext cx="3422405" cy="713214"/>
            <a:chOff x="4855498" y="2125421"/>
            <a:chExt cx="3422405" cy="713214"/>
          </a:xfrm>
        </p:grpSpPr>
        <p:sp>
          <p:nvSpPr>
            <p:cNvPr id="1408" name="TextBox 1407">
              <a:extLst>
                <a:ext uri="{FF2B5EF4-FFF2-40B4-BE49-F238E27FC236}">
                  <a16:creationId xmlns:a16="http://schemas.microsoft.com/office/drawing/2014/main" id="{7DAA1C54-0A69-4EEB-AC4B-1682E3E9BB12}"/>
                </a:ext>
              </a:extLst>
            </p:cNvPr>
            <p:cNvSpPr txBox="1"/>
            <p:nvPr/>
          </p:nvSpPr>
          <p:spPr>
            <a:xfrm>
              <a:off x="4855498" y="2203993"/>
              <a:ext cx="895344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5"/>
                  </a:solidFill>
                  <a:cs typeface="Arial" pitchFamily="34" charset="0"/>
                </a:rPr>
                <a:t>36%</a:t>
              </a:r>
              <a:endParaRPr lang="ko-KR" altLang="en-US" sz="24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  <p:grpSp>
          <p:nvGrpSpPr>
            <p:cNvPr id="1409" name="Group 129">
              <a:extLst>
                <a:ext uri="{FF2B5EF4-FFF2-40B4-BE49-F238E27FC236}">
                  <a16:creationId xmlns:a16="http://schemas.microsoft.com/office/drawing/2014/main" id="{A9C2B803-F2B6-4114-AC91-5C47E0315E96}"/>
                </a:ext>
              </a:extLst>
            </p:cNvPr>
            <p:cNvGrpSpPr/>
            <p:nvPr/>
          </p:nvGrpSpPr>
          <p:grpSpPr>
            <a:xfrm>
              <a:off x="5769895" y="2125421"/>
              <a:ext cx="2508008" cy="713214"/>
              <a:chOff x="6565695" y="2005884"/>
              <a:chExt cx="2037996" cy="713214"/>
            </a:xfrm>
          </p:grpSpPr>
          <p:sp>
            <p:nvSpPr>
              <p:cNvPr id="1410" name="TextBox 1409">
                <a:extLst>
                  <a:ext uri="{FF2B5EF4-FFF2-40B4-BE49-F238E27FC236}">
                    <a16:creationId xmlns:a16="http://schemas.microsoft.com/office/drawing/2014/main" id="{C6183FEF-90B7-4DBC-A274-A2174EC82E59}"/>
                  </a:ext>
                </a:extLst>
              </p:cNvPr>
              <p:cNvSpPr txBox="1"/>
              <p:nvPr/>
            </p:nvSpPr>
            <p:spPr>
              <a:xfrm>
                <a:off x="6565695" y="2257433"/>
                <a:ext cx="20379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zing.</a:t>
                </a:r>
              </a:p>
            </p:txBody>
          </p:sp>
          <p:sp>
            <p:nvSpPr>
              <p:cNvPr id="1411" name="TextBox 1410">
                <a:extLst>
                  <a:ext uri="{FF2B5EF4-FFF2-40B4-BE49-F238E27FC236}">
                    <a16:creationId xmlns:a16="http://schemas.microsoft.com/office/drawing/2014/main" id="{9A4D0CA4-CB7C-4681-8BD8-C06125A05CA8}"/>
                  </a:ext>
                </a:extLst>
              </p:cNvPr>
              <p:cNvSpPr txBox="1"/>
              <p:nvPr/>
            </p:nvSpPr>
            <p:spPr>
              <a:xfrm>
                <a:off x="6565695" y="2005884"/>
                <a:ext cx="203799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B6FF"/>
      </a:accent1>
      <a:accent2>
        <a:srgbClr val="7CE200"/>
      </a:accent2>
      <a:accent3>
        <a:srgbClr val="FD9034"/>
      </a:accent3>
      <a:accent4>
        <a:srgbClr val="FFD434"/>
      </a:accent4>
      <a:accent5>
        <a:srgbClr val="DC00C8"/>
      </a:accent5>
      <a:accent6>
        <a:srgbClr val="FF0000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11305</TotalTime>
  <Words>125</Words>
  <Application>Microsoft Office PowerPoint</Application>
  <PresentationFormat>와이드스크린</PresentationFormat>
  <Paragraphs>28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61</cp:revision>
  <dcterms:created xsi:type="dcterms:W3CDTF">2018-02-18T19:39:47Z</dcterms:created>
  <dcterms:modified xsi:type="dcterms:W3CDTF">2022-10-25T07:04:08Z</dcterms:modified>
</cp:coreProperties>
</file>