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212" name="Circle: Hollow 15">
            <a:extLst>
              <a:ext uri="{FF2B5EF4-FFF2-40B4-BE49-F238E27FC236}">
                <a16:creationId xmlns:a16="http://schemas.microsoft.com/office/drawing/2014/main" id="{17D1242E-55E0-483F-8E43-29FF271BB5E1}"/>
              </a:ext>
            </a:extLst>
          </p:cNvPr>
          <p:cNvSpPr/>
          <p:nvPr/>
        </p:nvSpPr>
        <p:spPr>
          <a:xfrm>
            <a:off x="5778086" y="2087791"/>
            <a:ext cx="2530302" cy="2530806"/>
          </a:xfrm>
          <a:prstGeom prst="donut">
            <a:avLst>
              <a:gd name="adj" fmla="val 5107"/>
            </a:avLst>
          </a:prstGeom>
          <a:solidFill>
            <a:schemeClr val="accent2"/>
          </a:solidFill>
          <a:ln w="7732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1213" name="Group 16">
            <a:extLst>
              <a:ext uri="{FF2B5EF4-FFF2-40B4-BE49-F238E27FC236}">
                <a16:creationId xmlns:a16="http://schemas.microsoft.com/office/drawing/2014/main" id="{85683A6A-DBD7-4D57-BFE3-8EC3F1EC5260}"/>
              </a:ext>
            </a:extLst>
          </p:cNvPr>
          <p:cNvGrpSpPr/>
          <p:nvPr/>
        </p:nvGrpSpPr>
        <p:grpSpPr>
          <a:xfrm>
            <a:off x="6077550" y="2872857"/>
            <a:ext cx="1931374" cy="960675"/>
            <a:chOff x="6439885" y="2330817"/>
            <a:chExt cx="1931374" cy="960675"/>
          </a:xfrm>
          <a:solidFill>
            <a:schemeClr val="accent2"/>
          </a:solidFill>
        </p:grpSpPr>
        <p:sp>
          <p:nvSpPr>
            <p:cNvPr id="1214" name="Freeform: Shape 17">
              <a:extLst>
                <a:ext uri="{FF2B5EF4-FFF2-40B4-BE49-F238E27FC236}">
                  <a16:creationId xmlns:a16="http://schemas.microsoft.com/office/drawing/2014/main" id="{C1DC0BCE-9ECF-41BC-A160-93D5CC01FA1B}"/>
                </a:ext>
              </a:extLst>
            </p:cNvPr>
            <p:cNvSpPr/>
            <p:nvPr/>
          </p:nvSpPr>
          <p:spPr>
            <a:xfrm>
              <a:off x="6861774" y="2924496"/>
              <a:ext cx="217975" cy="366996"/>
            </a:xfrm>
            <a:custGeom>
              <a:avLst/>
              <a:gdLst>
                <a:gd name="connsiteX0" fmla="*/ 250572 w 501051"/>
                <a:gd name="connsiteY0" fmla="*/ 0 h 843602"/>
                <a:gd name="connsiteX1" fmla="*/ 493888 w 501051"/>
                <a:gd name="connsiteY1" fmla="*/ 535806 h 843602"/>
                <a:gd name="connsiteX2" fmla="*/ 301060 w 501051"/>
                <a:gd name="connsiteY2" fmla="*/ 838423 h 843602"/>
                <a:gd name="connsiteX3" fmla="*/ 3622 w 501051"/>
                <a:gd name="connsiteY3" fmla="*/ 635621 h 843602"/>
                <a:gd name="connsiteX4" fmla="*/ 18467 w 501051"/>
                <a:gd name="connsiteY4" fmla="*/ 489879 h 843602"/>
                <a:gd name="connsiteX5" fmla="*/ 250572 w 501051"/>
                <a:gd name="connsiteY5" fmla="*/ 0 h 843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1051" h="843602">
                  <a:moveTo>
                    <a:pt x="250572" y="0"/>
                  </a:moveTo>
                  <a:cubicBezTo>
                    <a:pt x="347759" y="176746"/>
                    <a:pt x="448039" y="344060"/>
                    <a:pt x="493888" y="535806"/>
                  </a:cubicBezTo>
                  <a:cubicBezTo>
                    <a:pt x="529145" y="683249"/>
                    <a:pt x="429406" y="812600"/>
                    <a:pt x="301060" y="838423"/>
                  </a:cubicBezTo>
                  <a:cubicBezTo>
                    <a:pt x="160885" y="866644"/>
                    <a:pt x="29523" y="776802"/>
                    <a:pt x="3622" y="635621"/>
                  </a:cubicBezTo>
                  <a:cubicBezTo>
                    <a:pt x="-5501" y="585675"/>
                    <a:pt x="3777" y="537429"/>
                    <a:pt x="18467" y="489879"/>
                  </a:cubicBezTo>
                  <a:cubicBezTo>
                    <a:pt x="71506" y="317617"/>
                    <a:pt x="159106" y="161747"/>
                    <a:pt x="250572" y="0"/>
                  </a:cubicBezTo>
                  <a:close/>
                </a:path>
              </a:pathLst>
            </a:custGeom>
            <a:solidFill>
              <a:schemeClr val="accent5"/>
            </a:solidFill>
            <a:ln w="77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5" name="Freeform: Shape 18">
              <a:extLst>
                <a:ext uri="{FF2B5EF4-FFF2-40B4-BE49-F238E27FC236}">
                  <a16:creationId xmlns:a16="http://schemas.microsoft.com/office/drawing/2014/main" id="{D19FB624-DE36-4620-8205-55C81A2B78B8}"/>
                </a:ext>
              </a:extLst>
            </p:cNvPr>
            <p:cNvSpPr/>
            <p:nvPr/>
          </p:nvSpPr>
          <p:spPr>
            <a:xfrm>
              <a:off x="6439885" y="2666975"/>
              <a:ext cx="638017" cy="570907"/>
            </a:xfrm>
            <a:custGeom>
              <a:avLst/>
              <a:gdLst>
                <a:gd name="connsiteX0" fmla="*/ 933279 w 1466592"/>
                <a:gd name="connsiteY0" fmla="*/ 994157 h 1312329"/>
                <a:gd name="connsiteX1" fmla="*/ 903435 w 1466592"/>
                <a:gd name="connsiteY1" fmla="*/ 1190851 h 1312329"/>
                <a:gd name="connsiteX2" fmla="*/ 888203 w 1466592"/>
                <a:gd name="connsiteY2" fmla="*/ 1210180 h 1312329"/>
                <a:gd name="connsiteX3" fmla="*/ 753827 w 1466592"/>
                <a:gd name="connsiteY3" fmla="*/ 1304429 h 1312329"/>
                <a:gd name="connsiteX4" fmla="*/ 713390 w 1466592"/>
                <a:gd name="connsiteY4" fmla="*/ 1304970 h 1312329"/>
                <a:gd name="connsiteX5" fmla="*/ 161967 w 1466592"/>
                <a:gd name="connsiteY5" fmla="*/ 825374 h 1312329"/>
                <a:gd name="connsiteX6" fmla="*/ 4782 w 1466592"/>
                <a:gd name="connsiteY6" fmla="*/ 488505 h 1312329"/>
                <a:gd name="connsiteX7" fmla="*/ 237273 w 1466592"/>
                <a:gd name="connsiteY7" fmla="*/ 31408 h 1312329"/>
                <a:gd name="connsiteX8" fmla="*/ 710065 w 1466592"/>
                <a:gd name="connsiteY8" fmla="*/ 147383 h 1312329"/>
                <a:gd name="connsiteX9" fmla="*/ 759084 w 1466592"/>
                <a:gd name="connsiteY9" fmla="*/ 145991 h 1312329"/>
                <a:gd name="connsiteX10" fmla="*/ 1235047 w 1466592"/>
                <a:gd name="connsiteY10" fmla="*/ 33186 h 1312329"/>
                <a:gd name="connsiteX11" fmla="*/ 1454549 w 1466592"/>
                <a:gd name="connsiteY11" fmla="*/ 308821 h 1312329"/>
                <a:gd name="connsiteX12" fmla="*/ 1406922 w 1466592"/>
                <a:gd name="connsiteY12" fmla="*/ 695173 h 1312329"/>
                <a:gd name="connsiteX13" fmla="*/ 1377309 w 1466592"/>
                <a:gd name="connsiteY13" fmla="*/ 697569 h 1312329"/>
                <a:gd name="connsiteX14" fmla="*/ 1297518 w 1466592"/>
                <a:gd name="connsiteY14" fmla="*/ 584532 h 1312329"/>
                <a:gd name="connsiteX15" fmla="*/ 1293111 w 1466592"/>
                <a:gd name="connsiteY15" fmla="*/ 535359 h 1312329"/>
                <a:gd name="connsiteX16" fmla="*/ 1289942 w 1466592"/>
                <a:gd name="connsiteY16" fmla="*/ 307274 h 1312329"/>
                <a:gd name="connsiteX17" fmla="*/ 907223 w 1466592"/>
                <a:gd name="connsiteY17" fmla="*/ 215808 h 1312329"/>
                <a:gd name="connsiteX18" fmla="*/ 753827 w 1466592"/>
                <a:gd name="connsiteY18" fmla="*/ 385055 h 1312329"/>
                <a:gd name="connsiteX19" fmla="*/ 712462 w 1466592"/>
                <a:gd name="connsiteY19" fmla="*/ 384359 h 1312329"/>
                <a:gd name="connsiteX20" fmla="*/ 591771 w 1466592"/>
                <a:gd name="connsiteY20" fmla="*/ 246348 h 1312329"/>
                <a:gd name="connsiteX21" fmla="*/ 273148 w 1466592"/>
                <a:gd name="connsiteY21" fmla="*/ 182794 h 1312329"/>
                <a:gd name="connsiteX22" fmla="*/ 162740 w 1466592"/>
                <a:gd name="connsiteY22" fmla="*/ 373767 h 1312329"/>
                <a:gd name="connsiteX23" fmla="*/ 267736 w 1466592"/>
                <a:gd name="connsiteY23" fmla="*/ 705997 h 1312329"/>
                <a:gd name="connsiteX24" fmla="*/ 644655 w 1466592"/>
                <a:gd name="connsiteY24" fmla="*/ 1067917 h 1312329"/>
                <a:gd name="connsiteX25" fmla="*/ 714704 w 1466592"/>
                <a:gd name="connsiteY25" fmla="*/ 1119255 h 1312329"/>
                <a:gd name="connsiteX26" fmla="*/ 753827 w 1466592"/>
                <a:gd name="connsiteY26" fmla="*/ 1119101 h 1312329"/>
                <a:gd name="connsiteX27" fmla="*/ 933279 w 1466592"/>
                <a:gd name="connsiteY27" fmla="*/ 994157 h 1312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466592" h="1312329">
                  <a:moveTo>
                    <a:pt x="933279" y="994157"/>
                  </a:moveTo>
                  <a:cubicBezTo>
                    <a:pt x="917274" y="1065675"/>
                    <a:pt x="903667" y="1127373"/>
                    <a:pt x="903435" y="1190851"/>
                  </a:cubicBezTo>
                  <a:cubicBezTo>
                    <a:pt x="903358" y="1201211"/>
                    <a:pt x="895007" y="1205386"/>
                    <a:pt x="888203" y="1210180"/>
                  </a:cubicBezTo>
                  <a:cubicBezTo>
                    <a:pt x="843514" y="1241648"/>
                    <a:pt x="798284" y="1272497"/>
                    <a:pt x="753827" y="1304429"/>
                  </a:cubicBezTo>
                  <a:cubicBezTo>
                    <a:pt x="739601" y="1314635"/>
                    <a:pt x="728235" y="1315099"/>
                    <a:pt x="713390" y="1304970"/>
                  </a:cubicBezTo>
                  <a:cubicBezTo>
                    <a:pt x="510743" y="1166650"/>
                    <a:pt x="315209" y="1020135"/>
                    <a:pt x="161967" y="825374"/>
                  </a:cubicBezTo>
                  <a:cubicBezTo>
                    <a:pt x="83490" y="725635"/>
                    <a:pt x="21637" y="616851"/>
                    <a:pt x="4782" y="488505"/>
                  </a:cubicBezTo>
                  <a:cubicBezTo>
                    <a:pt x="-20733" y="293667"/>
                    <a:pt x="55733" y="102462"/>
                    <a:pt x="237273" y="31408"/>
                  </a:cubicBezTo>
                  <a:cubicBezTo>
                    <a:pt x="393067" y="-29595"/>
                    <a:pt x="581333" y="-7251"/>
                    <a:pt x="710065" y="147383"/>
                  </a:cubicBezTo>
                  <a:cubicBezTo>
                    <a:pt x="731714" y="173439"/>
                    <a:pt x="741765" y="167408"/>
                    <a:pt x="759084" y="145991"/>
                  </a:cubicBezTo>
                  <a:cubicBezTo>
                    <a:pt x="880858" y="-5240"/>
                    <a:pt x="1079176" y="-29982"/>
                    <a:pt x="1235047" y="33186"/>
                  </a:cubicBezTo>
                  <a:cubicBezTo>
                    <a:pt x="1356975" y="82592"/>
                    <a:pt x="1426792" y="181866"/>
                    <a:pt x="1454549" y="308821"/>
                  </a:cubicBezTo>
                  <a:cubicBezTo>
                    <a:pt x="1483852" y="442501"/>
                    <a:pt x="1456482" y="570538"/>
                    <a:pt x="1406922" y="695173"/>
                  </a:cubicBezTo>
                  <a:cubicBezTo>
                    <a:pt x="1398726" y="715893"/>
                    <a:pt x="1390067" y="716512"/>
                    <a:pt x="1377309" y="697569"/>
                  </a:cubicBezTo>
                  <a:cubicBezTo>
                    <a:pt x="1351486" y="659375"/>
                    <a:pt x="1324734" y="621799"/>
                    <a:pt x="1297518" y="584532"/>
                  </a:cubicBezTo>
                  <a:cubicBezTo>
                    <a:pt x="1285766" y="568450"/>
                    <a:pt x="1289555" y="552137"/>
                    <a:pt x="1293111" y="535359"/>
                  </a:cubicBezTo>
                  <a:cubicBezTo>
                    <a:pt x="1309193" y="459124"/>
                    <a:pt x="1314760" y="383973"/>
                    <a:pt x="1289942" y="307274"/>
                  </a:cubicBezTo>
                  <a:cubicBezTo>
                    <a:pt x="1228629" y="117848"/>
                    <a:pt x="998612" y="118544"/>
                    <a:pt x="907223" y="215808"/>
                  </a:cubicBezTo>
                  <a:cubicBezTo>
                    <a:pt x="855035" y="271322"/>
                    <a:pt x="803464" y="327377"/>
                    <a:pt x="753827" y="385055"/>
                  </a:cubicBezTo>
                  <a:cubicBezTo>
                    <a:pt x="737049" y="404461"/>
                    <a:pt x="727771" y="402374"/>
                    <a:pt x="712462" y="384359"/>
                  </a:cubicBezTo>
                  <a:cubicBezTo>
                    <a:pt x="672953" y="337737"/>
                    <a:pt x="629424" y="294362"/>
                    <a:pt x="591771" y="246348"/>
                  </a:cubicBezTo>
                  <a:cubicBezTo>
                    <a:pt x="503630" y="134007"/>
                    <a:pt x="350465" y="133079"/>
                    <a:pt x="273148" y="182794"/>
                  </a:cubicBezTo>
                  <a:cubicBezTo>
                    <a:pt x="204259" y="227097"/>
                    <a:pt x="172173" y="294517"/>
                    <a:pt x="162740" y="373767"/>
                  </a:cubicBezTo>
                  <a:cubicBezTo>
                    <a:pt x="147663" y="500180"/>
                    <a:pt x="196527" y="607109"/>
                    <a:pt x="267736" y="705997"/>
                  </a:cubicBezTo>
                  <a:cubicBezTo>
                    <a:pt x="371109" y="849574"/>
                    <a:pt x="504944" y="961916"/>
                    <a:pt x="644655" y="1067917"/>
                  </a:cubicBezTo>
                  <a:cubicBezTo>
                    <a:pt x="667696" y="1085390"/>
                    <a:pt x="692205" y="1101086"/>
                    <a:pt x="714704" y="1119255"/>
                  </a:cubicBezTo>
                  <a:cubicBezTo>
                    <a:pt x="729008" y="1130775"/>
                    <a:pt x="739214" y="1129616"/>
                    <a:pt x="753827" y="1119101"/>
                  </a:cubicBezTo>
                  <a:cubicBezTo>
                    <a:pt x="810268" y="1078432"/>
                    <a:pt x="867869" y="1039464"/>
                    <a:pt x="933279" y="994157"/>
                  </a:cubicBezTo>
                  <a:close/>
                </a:path>
              </a:pathLst>
            </a:custGeom>
            <a:grpFill/>
            <a:ln w="77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6" name="Freeform: Shape 19">
              <a:extLst>
                <a:ext uri="{FF2B5EF4-FFF2-40B4-BE49-F238E27FC236}">
                  <a16:creationId xmlns:a16="http://schemas.microsoft.com/office/drawing/2014/main" id="{6E4FD107-8B08-422B-AEAD-484FC1F813F7}"/>
                </a:ext>
              </a:extLst>
            </p:cNvPr>
            <p:cNvSpPr/>
            <p:nvPr/>
          </p:nvSpPr>
          <p:spPr>
            <a:xfrm>
              <a:off x="6500792" y="2330817"/>
              <a:ext cx="1870467" cy="195623"/>
            </a:xfrm>
            <a:custGeom>
              <a:avLst/>
              <a:gdLst>
                <a:gd name="connsiteX0" fmla="*/ 3155994 w 4299587"/>
                <a:gd name="connsiteY0" fmla="*/ 252749 h 449674"/>
                <a:gd name="connsiteX1" fmla="*/ 3155994 w 4299587"/>
                <a:gd name="connsiteY1" fmla="*/ 369033 h 449674"/>
                <a:gd name="connsiteX2" fmla="*/ 3237332 w 4299587"/>
                <a:gd name="connsiteY2" fmla="*/ 369033 h 449674"/>
                <a:gd name="connsiteX3" fmla="*/ 3297561 w 4299587"/>
                <a:gd name="connsiteY3" fmla="*/ 366327 h 449674"/>
                <a:gd name="connsiteX4" fmla="*/ 3329493 w 4299587"/>
                <a:gd name="connsiteY4" fmla="*/ 349008 h 449674"/>
                <a:gd name="connsiteX5" fmla="*/ 3341787 w 4299587"/>
                <a:gd name="connsiteY5" fmla="*/ 312051 h 449674"/>
                <a:gd name="connsiteX6" fmla="*/ 3332277 w 4299587"/>
                <a:gd name="connsiteY6" fmla="*/ 278804 h 449674"/>
                <a:gd name="connsiteX7" fmla="*/ 3304829 w 4299587"/>
                <a:gd name="connsiteY7" fmla="*/ 258934 h 449674"/>
                <a:gd name="connsiteX8" fmla="*/ 3226972 w 4299587"/>
                <a:gd name="connsiteY8" fmla="*/ 252671 h 449674"/>
                <a:gd name="connsiteX9" fmla="*/ 3155994 w 4299587"/>
                <a:gd name="connsiteY9" fmla="*/ 252671 h 449674"/>
                <a:gd name="connsiteX10" fmla="*/ 478282 w 4299587"/>
                <a:gd name="connsiteY10" fmla="*/ 132908 h 449674"/>
                <a:gd name="connsiteX11" fmla="*/ 378311 w 4299587"/>
                <a:gd name="connsiteY11" fmla="*/ 281511 h 449674"/>
                <a:gd name="connsiteX12" fmla="*/ 478282 w 4299587"/>
                <a:gd name="connsiteY12" fmla="*/ 281511 h 449674"/>
                <a:gd name="connsiteX13" fmla="*/ 478282 w 4299587"/>
                <a:gd name="connsiteY13" fmla="*/ 132908 h 449674"/>
                <a:gd name="connsiteX14" fmla="*/ 478282 w 4299587"/>
                <a:gd name="connsiteY14" fmla="*/ 132908 h 449674"/>
                <a:gd name="connsiteX15" fmla="*/ 3996274 w 4299587"/>
                <a:gd name="connsiteY15" fmla="*/ 81028 h 449674"/>
                <a:gd name="connsiteX16" fmla="*/ 3996274 w 4299587"/>
                <a:gd name="connsiteY16" fmla="*/ 191359 h 449674"/>
                <a:gd name="connsiteX17" fmla="*/ 4061219 w 4299587"/>
                <a:gd name="connsiteY17" fmla="*/ 191359 h 449674"/>
                <a:gd name="connsiteX18" fmla="*/ 4140160 w 4299587"/>
                <a:gd name="connsiteY18" fmla="*/ 186024 h 449674"/>
                <a:gd name="connsiteX19" fmla="*/ 4164824 w 4299587"/>
                <a:gd name="connsiteY19" fmla="*/ 167623 h 449674"/>
                <a:gd name="connsiteX20" fmla="*/ 4173715 w 4299587"/>
                <a:gd name="connsiteY20" fmla="*/ 134995 h 449674"/>
                <a:gd name="connsiteX21" fmla="*/ 4161964 w 4299587"/>
                <a:gd name="connsiteY21" fmla="*/ 99584 h 449674"/>
                <a:gd name="connsiteX22" fmla="*/ 4128872 w 4299587"/>
                <a:gd name="connsiteY22" fmla="*/ 82497 h 449674"/>
                <a:gd name="connsiteX23" fmla="*/ 4064776 w 4299587"/>
                <a:gd name="connsiteY23" fmla="*/ 81028 h 449674"/>
                <a:gd name="connsiteX24" fmla="*/ 3996274 w 4299587"/>
                <a:gd name="connsiteY24" fmla="*/ 81028 h 449674"/>
                <a:gd name="connsiteX25" fmla="*/ 3155994 w 4299587"/>
                <a:gd name="connsiteY25" fmla="*/ 79868 h 449674"/>
                <a:gd name="connsiteX26" fmla="*/ 3155994 w 4299587"/>
                <a:gd name="connsiteY26" fmla="*/ 180457 h 449674"/>
                <a:gd name="connsiteX27" fmla="*/ 3213595 w 4299587"/>
                <a:gd name="connsiteY27" fmla="*/ 180457 h 449674"/>
                <a:gd name="connsiteX28" fmla="*/ 3277382 w 4299587"/>
                <a:gd name="connsiteY28" fmla="*/ 178988 h 449674"/>
                <a:gd name="connsiteX29" fmla="*/ 3312870 w 4299587"/>
                <a:gd name="connsiteY29" fmla="*/ 163448 h 449674"/>
                <a:gd name="connsiteX30" fmla="*/ 3325782 w 4299587"/>
                <a:gd name="connsiteY30" fmla="*/ 129506 h 449674"/>
                <a:gd name="connsiteX31" fmla="*/ 3314649 w 4299587"/>
                <a:gd name="connsiteY31" fmla="*/ 96723 h 449674"/>
                <a:gd name="connsiteX32" fmla="*/ 3281557 w 4299587"/>
                <a:gd name="connsiteY32" fmla="*/ 81415 h 449674"/>
                <a:gd name="connsiteX33" fmla="*/ 3206482 w 4299587"/>
                <a:gd name="connsiteY33" fmla="*/ 79946 h 449674"/>
                <a:gd name="connsiteX34" fmla="*/ 3155994 w 4299587"/>
                <a:gd name="connsiteY34" fmla="*/ 79946 h 449674"/>
                <a:gd name="connsiteX35" fmla="*/ 1471416 w 4299587"/>
                <a:gd name="connsiteY35" fmla="*/ 75075 h 449674"/>
                <a:gd name="connsiteX36" fmla="*/ 1383893 w 4299587"/>
                <a:gd name="connsiteY36" fmla="*/ 112341 h 449674"/>
                <a:gd name="connsiteX37" fmla="*/ 1350647 w 4299587"/>
                <a:gd name="connsiteY37" fmla="*/ 224605 h 449674"/>
                <a:gd name="connsiteX38" fmla="*/ 1384744 w 4299587"/>
                <a:gd name="connsiteY38" fmla="*/ 336560 h 449674"/>
                <a:gd name="connsiteX39" fmla="*/ 1471416 w 4299587"/>
                <a:gd name="connsiteY39" fmla="*/ 374677 h 449674"/>
                <a:gd name="connsiteX40" fmla="*/ 1557624 w 4299587"/>
                <a:gd name="connsiteY40" fmla="*/ 336869 h 449674"/>
                <a:gd name="connsiteX41" fmla="*/ 1591334 w 4299587"/>
                <a:gd name="connsiteY41" fmla="*/ 223368 h 449674"/>
                <a:gd name="connsiteX42" fmla="*/ 1558552 w 4299587"/>
                <a:gd name="connsiteY42" fmla="*/ 111800 h 449674"/>
                <a:gd name="connsiteX43" fmla="*/ 1471416 w 4299587"/>
                <a:gd name="connsiteY43" fmla="*/ 75075 h 449674"/>
                <a:gd name="connsiteX44" fmla="*/ 1471416 w 4299587"/>
                <a:gd name="connsiteY44" fmla="*/ 75075 h 449674"/>
                <a:gd name="connsiteX45" fmla="*/ 3908441 w 4299587"/>
                <a:gd name="connsiteY45" fmla="*/ 7423 h 449674"/>
                <a:gd name="connsiteX46" fmla="*/ 4093306 w 4299587"/>
                <a:gd name="connsiteY46" fmla="*/ 7423 h 449674"/>
                <a:gd name="connsiteX47" fmla="*/ 4194668 w 4299587"/>
                <a:gd name="connsiteY47" fmla="*/ 19175 h 449674"/>
                <a:gd name="connsiteX48" fmla="*/ 4245234 w 4299587"/>
                <a:gd name="connsiteY48" fmla="*/ 60848 h 449674"/>
                <a:gd name="connsiteX49" fmla="*/ 4264254 w 4299587"/>
                <a:gd name="connsiteY49" fmla="*/ 129351 h 449674"/>
                <a:gd name="connsiteX50" fmla="*/ 4235492 w 4299587"/>
                <a:gd name="connsiteY50" fmla="*/ 210147 h 449674"/>
                <a:gd name="connsiteX51" fmla="*/ 4149438 w 4299587"/>
                <a:gd name="connsiteY51" fmla="*/ 250352 h 449674"/>
                <a:gd name="connsiteX52" fmla="*/ 4196447 w 4299587"/>
                <a:gd name="connsiteY52" fmla="*/ 286845 h 449674"/>
                <a:gd name="connsiteX53" fmla="*/ 4246471 w 4299587"/>
                <a:gd name="connsiteY53" fmla="*/ 357436 h 449674"/>
                <a:gd name="connsiteX54" fmla="*/ 4299587 w 4299587"/>
                <a:gd name="connsiteY54" fmla="*/ 442252 h 449674"/>
                <a:gd name="connsiteX55" fmla="*/ 4194514 w 4299587"/>
                <a:gd name="connsiteY55" fmla="*/ 442252 h 449674"/>
                <a:gd name="connsiteX56" fmla="*/ 4131037 w 4299587"/>
                <a:gd name="connsiteY56" fmla="*/ 347617 h 449674"/>
                <a:gd name="connsiteX57" fmla="*/ 4084724 w 4299587"/>
                <a:gd name="connsiteY57" fmla="*/ 283675 h 449674"/>
                <a:gd name="connsiteX58" fmla="*/ 4058281 w 4299587"/>
                <a:gd name="connsiteY58" fmla="*/ 265583 h 449674"/>
                <a:gd name="connsiteX59" fmla="*/ 4014056 w 4299587"/>
                <a:gd name="connsiteY59" fmla="*/ 260712 h 449674"/>
                <a:gd name="connsiteX60" fmla="*/ 3996274 w 4299587"/>
                <a:gd name="connsiteY60" fmla="*/ 260712 h 449674"/>
                <a:gd name="connsiteX61" fmla="*/ 3996274 w 4299587"/>
                <a:gd name="connsiteY61" fmla="*/ 442252 h 449674"/>
                <a:gd name="connsiteX62" fmla="*/ 3908441 w 4299587"/>
                <a:gd name="connsiteY62" fmla="*/ 442252 h 449674"/>
                <a:gd name="connsiteX63" fmla="*/ 3908441 w 4299587"/>
                <a:gd name="connsiteY63" fmla="*/ 7423 h 449674"/>
                <a:gd name="connsiteX64" fmla="*/ 3908441 w 4299587"/>
                <a:gd name="connsiteY64" fmla="*/ 7423 h 449674"/>
                <a:gd name="connsiteX65" fmla="*/ 3504616 w 4299587"/>
                <a:gd name="connsiteY65" fmla="*/ 7423 h 449674"/>
                <a:gd name="connsiteX66" fmla="*/ 3827181 w 4299587"/>
                <a:gd name="connsiteY66" fmla="*/ 7423 h 449674"/>
                <a:gd name="connsiteX67" fmla="*/ 3827181 w 4299587"/>
                <a:gd name="connsiteY67" fmla="*/ 81028 h 449674"/>
                <a:gd name="connsiteX68" fmla="*/ 3592448 w 4299587"/>
                <a:gd name="connsiteY68" fmla="*/ 81028 h 449674"/>
                <a:gd name="connsiteX69" fmla="*/ 3592448 w 4299587"/>
                <a:gd name="connsiteY69" fmla="*/ 177442 h 449674"/>
                <a:gd name="connsiteX70" fmla="*/ 3810868 w 4299587"/>
                <a:gd name="connsiteY70" fmla="*/ 177442 h 449674"/>
                <a:gd name="connsiteX71" fmla="*/ 3810868 w 4299587"/>
                <a:gd name="connsiteY71" fmla="*/ 250738 h 449674"/>
                <a:gd name="connsiteX72" fmla="*/ 3592448 w 4299587"/>
                <a:gd name="connsiteY72" fmla="*/ 250738 h 449674"/>
                <a:gd name="connsiteX73" fmla="*/ 3592448 w 4299587"/>
                <a:gd name="connsiteY73" fmla="*/ 369111 h 449674"/>
                <a:gd name="connsiteX74" fmla="*/ 3835454 w 4299587"/>
                <a:gd name="connsiteY74" fmla="*/ 369111 h 449674"/>
                <a:gd name="connsiteX75" fmla="*/ 3835454 w 4299587"/>
                <a:gd name="connsiteY75" fmla="*/ 442407 h 449674"/>
                <a:gd name="connsiteX76" fmla="*/ 3504616 w 4299587"/>
                <a:gd name="connsiteY76" fmla="*/ 442407 h 449674"/>
                <a:gd name="connsiteX77" fmla="*/ 3504616 w 4299587"/>
                <a:gd name="connsiteY77" fmla="*/ 7423 h 449674"/>
                <a:gd name="connsiteX78" fmla="*/ 3504616 w 4299587"/>
                <a:gd name="connsiteY78" fmla="*/ 7423 h 449674"/>
                <a:gd name="connsiteX79" fmla="*/ 3068163 w 4299587"/>
                <a:gd name="connsiteY79" fmla="*/ 7423 h 449674"/>
                <a:gd name="connsiteX80" fmla="*/ 3242048 w 4299587"/>
                <a:gd name="connsiteY80" fmla="*/ 7423 h 449674"/>
                <a:gd name="connsiteX81" fmla="*/ 3319056 w 4299587"/>
                <a:gd name="connsiteY81" fmla="*/ 11752 h 449674"/>
                <a:gd name="connsiteX82" fmla="*/ 3364441 w 4299587"/>
                <a:gd name="connsiteY82" fmla="*/ 29690 h 449674"/>
                <a:gd name="connsiteX83" fmla="*/ 3397841 w 4299587"/>
                <a:gd name="connsiteY83" fmla="*/ 66029 h 449674"/>
                <a:gd name="connsiteX84" fmla="*/ 3411217 w 4299587"/>
                <a:gd name="connsiteY84" fmla="*/ 116903 h 449674"/>
                <a:gd name="connsiteX85" fmla="*/ 3394749 w 4299587"/>
                <a:gd name="connsiteY85" fmla="*/ 172958 h 449674"/>
                <a:gd name="connsiteX86" fmla="*/ 3350060 w 4299587"/>
                <a:gd name="connsiteY86" fmla="*/ 211230 h 449674"/>
                <a:gd name="connsiteX87" fmla="*/ 3411217 w 4299587"/>
                <a:gd name="connsiteY87" fmla="*/ 250661 h 449674"/>
                <a:gd name="connsiteX88" fmla="*/ 3432557 w 4299587"/>
                <a:gd name="connsiteY88" fmla="*/ 316226 h 449674"/>
                <a:gd name="connsiteX89" fmla="*/ 3418794 w 4299587"/>
                <a:gd name="connsiteY89" fmla="*/ 373904 h 449674"/>
                <a:gd name="connsiteX90" fmla="*/ 3381141 w 4299587"/>
                <a:gd name="connsiteY90" fmla="*/ 418670 h 449674"/>
                <a:gd name="connsiteX91" fmla="*/ 3322225 w 4299587"/>
                <a:gd name="connsiteY91" fmla="*/ 439314 h 449674"/>
                <a:gd name="connsiteX92" fmla="*/ 3216302 w 4299587"/>
                <a:gd name="connsiteY92" fmla="*/ 442252 h 449674"/>
                <a:gd name="connsiteX93" fmla="*/ 3068163 w 4299587"/>
                <a:gd name="connsiteY93" fmla="*/ 442252 h 449674"/>
                <a:gd name="connsiteX94" fmla="*/ 3068163 w 4299587"/>
                <a:gd name="connsiteY94" fmla="*/ 7423 h 449674"/>
                <a:gd name="connsiteX95" fmla="*/ 3068163 w 4299587"/>
                <a:gd name="connsiteY95" fmla="*/ 7423 h 449674"/>
                <a:gd name="connsiteX96" fmla="*/ 2558645 w 4299587"/>
                <a:gd name="connsiteY96" fmla="*/ 7423 h 449674"/>
                <a:gd name="connsiteX97" fmla="*/ 2690084 w 4299587"/>
                <a:gd name="connsiteY97" fmla="*/ 7423 h 449674"/>
                <a:gd name="connsiteX98" fmla="*/ 2769024 w 4299587"/>
                <a:gd name="connsiteY98" fmla="*/ 304087 h 449674"/>
                <a:gd name="connsiteX99" fmla="*/ 2847037 w 4299587"/>
                <a:gd name="connsiteY99" fmla="*/ 7423 h 449674"/>
                <a:gd name="connsiteX100" fmla="*/ 2978784 w 4299587"/>
                <a:gd name="connsiteY100" fmla="*/ 7423 h 449674"/>
                <a:gd name="connsiteX101" fmla="*/ 2978784 w 4299587"/>
                <a:gd name="connsiteY101" fmla="*/ 442330 h 449674"/>
                <a:gd name="connsiteX102" fmla="*/ 2897215 w 4299587"/>
                <a:gd name="connsiteY102" fmla="*/ 442330 h 449674"/>
                <a:gd name="connsiteX103" fmla="*/ 2897215 w 4299587"/>
                <a:gd name="connsiteY103" fmla="*/ 99971 h 449674"/>
                <a:gd name="connsiteX104" fmla="*/ 2810852 w 4299587"/>
                <a:gd name="connsiteY104" fmla="*/ 442330 h 449674"/>
                <a:gd name="connsiteX105" fmla="*/ 2726268 w 4299587"/>
                <a:gd name="connsiteY105" fmla="*/ 442330 h 449674"/>
                <a:gd name="connsiteX106" fmla="*/ 2640214 w 4299587"/>
                <a:gd name="connsiteY106" fmla="*/ 99971 h 449674"/>
                <a:gd name="connsiteX107" fmla="*/ 2640214 w 4299587"/>
                <a:gd name="connsiteY107" fmla="*/ 442330 h 449674"/>
                <a:gd name="connsiteX108" fmla="*/ 2558645 w 4299587"/>
                <a:gd name="connsiteY108" fmla="*/ 442330 h 449674"/>
                <a:gd name="connsiteX109" fmla="*/ 2558645 w 4299587"/>
                <a:gd name="connsiteY109" fmla="*/ 7423 h 449674"/>
                <a:gd name="connsiteX110" fmla="*/ 2558645 w 4299587"/>
                <a:gd name="connsiteY110" fmla="*/ 7423 h 449674"/>
                <a:gd name="connsiteX111" fmla="*/ 2156288 w 4299587"/>
                <a:gd name="connsiteY111" fmla="*/ 7423 h 449674"/>
                <a:gd name="connsiteX112" fmla="*/ 2478854 w 4299587"/>
                <a:gd name="connsiteY112" fmla="*/ 7423 h 449674"/>
                <a:gd name="connsiteX113" fmla="*/ 2478854 w 4299587"/>
                <a:gd name="connsiteY113" fmla="*/ 81028 h 449674"/>
                <a:gd name="connsiteX114" fmla="*/ 2244120 w 4299587"/>
                <a:gd name="connsiteY114" fmla="*/ 81028 h 449674"/>
                <a:gd name="connsiteX115" fmla="*/ 2244120 w 4299587"/>
                <a:gd name="connsiteY115" fmla="*/ 177442 h 449674"/>
                <a:gd name="connsiteX116" fmla="*/ 2462540 w 4299587"/>
                <a:gd name="connsiteY116" fmla="*/ 177442 h 449674"/>
                <a:gd name="connsiteX117" fmla="*/ 2462540 w 4299587"/>
                <a:gd name="connsiteY117" fmla="*/ 250738 h 449674"/>
                <a:gd name="connsiteX118" fmla="*/ 2244120 w 4299587"/>
                <a:gd name="connsiteY118" fmla="*/ 250738 h 449674"/>
                <a:gd name="connsiteX119" fmla="*/ 2244120 w 4299587"/>
                <a:gd name="connsiteY119" fmla="*/ 369111 h 449674"/>
                <a:gd name="connsiteX120" fmla="*/ 2487127 w 4299587"/>
                <a:gd name="connsiteY120" fmla="*/ 369111 h 449674"/>
                <a:gd name="connsiteX121" fmla="*/ 2487127 w 4299587"/>
                <a:gd name="connsiteY121" fmla="*/ 442407 h 449674"/>
                <a:gd name="connsiteX122" fmla="*/ 2156288 w 4299587"/>
                <a:gd name="connsiteY122" fmla="*/ 442407 h 449674"/>
                <a:gd name="connsiteX123" fmla="*/ 2156288 w 4299587"/>
                <a:gd name="connsiteY123" fmla="*/ 7423 h 449674"/>
                <a:gd name="connsiteX124" fmla="*/ 2156288 w 4299587"/>
                <a:gd name="connsiteY124" fmla="*/ 7423 h 449674"/>
                <a:gd name="connsiteX125" fmla="*/ 1708237 w 4299587"/>
                <a:gd name="connsiteY125" fmla="*/ 7423 h 449674"/>
                <a:gd name="connsiteX126" fmla="*/ 1803492 w 4299587"/>
                <a:gd name="connsiteY126" fmla="*/ 7423 h 449674"/>
                <a:gd name="connsiteX127" fmla="*/ 1913591 w 4299587"/>
                <a:gd name="connsiteY127" fmla="*/ 329292 h 449674"/>
                <a:gd name="connsiteX128" fmla="*/ 2020133 w 4299587"/>
                <a:gd name="connsiteY128" fmla="*/ 7423 h 449674"/>
                <a:gd name="connsiteX129" fmla="*/ 2113300 w 4299587"/>
                <a:gd name="connsiteY129" fmla="*/ 7423 h 449674"/>
                <a:gd name="connsiteX130" fmla="*/ 1957507 w 4299587"/>
                <a:gd name="connsiteY130" fmla="*/ 442330 h 449674"/>
                <a:gd name="connsiteX131" fmla="*/ 1863721 w 4299587"/>
                <a:gd name="connsiteY131" fmla="*/ 442330 h 449674"/>
                <a:gd name="connsiteX132" fmla="*/ 1708237 w 4299587"/>
                <a:gd name="connsiteY132" fmla="*/ 7423 h 449674"/>
                <a:gd name="connsiteX133" fmla="*/ 1708237 w 4299587"/>
                <a:gd name="connsiteY133" fmla="*/ 7423 h 449674"/>
                <a:gd name="connsiteX134" fmla="*/ 842057 w 4299587"/>
                <a:gd name="connsiteY134" fmla="*/ 7423 h 449674"/>
                <a:gd name="connsiteX135" fmla="*/ 927492 w 4299587"/>
                <a:gd name="connsiteY135" fmla="*/ 7423 h 449674"/>
                <a:gd name="connsiteX136" fmla="*/ 1105553 w 4299587"/>
                <a:gd name="connsiteY136" fmla="*/ 297824 h 449674"/>
                <a:gd name="connsiteX137" fmla="*/ 1105553 w 4299587"/>
                <a:gd name="connsiteY137" fmla="*/ 7423 h 449674"/>
                <a:gd name="connsiteX138" fmla="*/ 1187122 w 4299587"/>
                <a:gd name="connsiteY138" fmla="*/ 7423 h 449674"/>
                <a:gd name="connsiteX139" fmla="*/ 1187122 w 4299587"/>
                <a:gd name="connsiteY139" fmla="*/ 442330 h 449674"/>
                <a:gd name="connsiteX140" fmla="*/ 1098981 w 4299587"/>
                <a:gd name="connsiteY140" fmla="*/ 442330 h 449674"/>
                <a:gd name="connsiteX141" fmla="*/ 923626 w 4299587"/>
                <a:gd name="connsiteY141" fmla="*/ 158731 h 449674"/>
                <a:gd name="connsiteX142" fmla="*/ 923626 w 4299587"/>
                <a:gd name="connsiteY142" fmla="*/ 442330 h 449674"/>
                <a:gd name="connsiteX143" fmla="*/ 842057 w 4299587"/>
                <a:gd name="connsiteY143" fmla="*/ 442330 h 449674"/>
                <a:gd name="connsiteX144" fmla="*/ 842057 w 4299587"/>
                <a:gd name="connsiteY144" fmla="*/ 7423 h 449674"/>
                <a:gd name="connsiteX145" fmla="*/ 842057 w 4299587"/>
                <a:gd name="connsiteY145" fmla="*/ 7423 h 449674"/>
                <a:gd name="connsiteX146" fmla="*/ 488951 w 4299587"/>
                <a:gd name="connsiteY146" fmla="*/ 5644 h 449674"/>
                <a:gd name="connsiteX147" fmla="*/ 559001 w 4299587"/>
                <a:gd name="connsiteY147" fmla="*/ 5644 h 449674"/>
                <a:gd name="connsiteX148" fmla="*/ 559001 w 4299587"/>
                <a:gd name="connsiteY148" fmla="*/ 281511 h 449674"/>
                <a:gd name="connsiteX149" fmla="*/ 612968 w 4299587"/>
                <a:gd name="connsiteY149" fmla="*/ 281511 h 449674"/>
                <a:gd name="connsiteX150" fmla="*/ 612968 w 4299587"/>
                <a:gd name="connsiteY150" fmla="*/ 354807 h 449674"/>
                <a:gd name="connsiteX151" fmla="*/ 559001 w 4299587"/>
                <a:gd name="connsiteY151" fmla="*/ 354807 h 449674"/>
                <a:gd name="connsiteX152" fmla="*/ 559001 w 4299587"/>
                <a:gd name="connsiteY152" fmla="*/ 442330 h 449674"/>
                <a:gd name="connsiteX153" fmla="*/ 478282 w 4299587"/>
                <a:gd name="connsiteY153" fmla="*/ 442330 h 449674"/>
                <a:gd name="connsiteX154" fmla="*/ 478282 w 4299587"/>
                <a:gd name="connsiteY154" fmla="*/ 354807 h 449674"/>
                <a:gd name="connsiteX155" fmla="*/ 300221 w 4299587"/>
                <a:gd name="connsiteY155" fmla="*/ 354807 h 449674"/>
                <a:gd name="connsiteX156" fmla="*/ 300221 w 4299587"/>
                <a:gd name="connsiteY156" fmla="*/ 281820 h 449674"/>
                <a:gd name="connsiteX157" fmla="*/ 488951 w 4299587"/>
                <a:gd name="connsiteY157" fmla="*/ 5644 h 449674"/>
                <a:gd name="connsiteX158" fmla="*/ 488951 w 4299587"/>
                <a:gd name="connsiteY158" fmla="*/ 5644 h 449674"/>
                <a:gd name="connsiteX159" fmla="*/ 123398 w 4299587"/>
                <a:gd name="connsiteY159" fmla="*/ 5644 h 449674"/>
                <a:gd name="connsiteX160" fmla="*/ 191050 w 4299587"/>
                <a:gd name="connsiteY160" fmla="*/ 5644 h 449674"/>
                <a:gd name="connsiteX161" fmla="*/ 191050 w 4299587"/>
                <a:gd name="connsiteY161" fmla="*/ 442330 h 449674"/>
                <a:gd name="connsiteX162" fmla="*/ 107702 w 4299587"/>
                <a:gd name="connsiteY162" fmla="*/ 442330 h 449674"/>
                <a:gd name="connsiteX163" fmla="*/ 107702 w 4299587"/>
                <a:gd name="connsiteY163" fmla="*/ 128191 h 449674"/>
                <a:gd name="connsiteX164" fmla="*/ 0 w 4299587"/>
                <a:gd name="connsiteY164" fmla="*/ 191359 h 449674"/>
                <a:gd name="connsiteX165" fmla="*/ 0 w 4299587"/>
                <a:gd name="connsiteY165" fmla="*/ 115743 h 449674"/>
                <a:gd name="connsiteX166" fmla="*/ 70899 w 4299587"/>
                <a:gd name="connsiteY166" fmla="*/ 75229 h 449674"/>
                <a:gd name="connsiteX167" fmla="*/ 123398 w 4299587"/>
                <a:gd name="connsiteY167" fmla="*/ 5644 h 449674"/>
                <a:gd name="connsiteX168" fmla="*/ 123398 w 4299587"/>
                <a:gd name="connsiteY168" fmla="*/ 5644 h 449674"/>
                <a:gd name="connsiteX169" fmla="*/ 1470566 w 4299587"/>
                <a:gd name="connsiteY169" fmla="*/ 0 h 449674"/>
                <a:gd name="connsiteX170" fmla="*/ 1624426 w 4299587"/>
                <a:gd name="connsiteY170" fmla="*/ 59611 h 449674"/>
                <a:gd name="connsiteX171" fmla="*/ 1682104 w 4299587"/>
                <a:gd name="connsiteY171" fmla="*/ 225456 h 449674"/>
                <a:gd name="connsiteX172" fmla="*/ 1624813 w 4299587"/>
                <a:gd name="connsiteY172" fmla="*/ 390218 h 449674"/>
                <a:gd name="connsiteX173" fmla="*/ 1471725 w 4299587"/>
                <a:gd name="connsiteY173" fmla="*/ 449675 h 449674"/>
                <a:gd name="connsiteX174" fmla="*/ 1317401 w 4299587"/>
                <a:gd name="connsiteY174" fmla="*/ 390527 h 449674"/>
                <a:gd name="connsiteX175" fmla="*/ 1260109 w 4299587"/>
                <a:gd name="connsiteY175" fmla="*/ 227543 h 449674"/>
                <a:gd name="connsiteX176" fmla="*/ 1279980 w 4299587"/>
                <a:gd name="connsiteY176" fmla="*/ 115975 h 449674"/>
                <a:gd name="connsiteX177" fmla="*/ 1320494 w 4299587"/>
                <a:gd name="connsiteY177" fmla="*/ 56364 h 449674"/>
                <a:gd name="connsiteX178" fmla="*/ 1376703 w 4299587"/>
                <a:gd name="connsiteY178" fmla="*/ 17242 h 449674"/>
                <a:gd name="connsiteX179" fmla="*/ 1470566 w 4299587"/>
                <a:gd name="connsiteY179" fmla="*/ 0 h 449674"/>
                <a:gd name="connsiteX180" fmla="*/ 1470566 w 4299587"/>
                <a:gd name="connsiteY180" fmla="*/ 0 h 4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4299587" h="449674">
                  <a:moveTo>
                    <a:pt x="3155994" y="252749"/>
                  </a:moveTo>
                  <a:lnTo>
                    <a:pt x="3155994" y="369033"/>
                  </a:lnTo>
                  <a:lnTo>
                    <a:pt x="3237332" y="369033"/>
                  </a:lnTo>
                  <a:cubicBezTo>
                    <a:pt x="3268954" y="369033"/>
                    <a:pt x="3289057" y="368183"/>
                    <a:pt x="3297561" y="366327"/>
                  </a:cubicBezTo>
                  <a:cubicBezTo>
                    <a:pt x="3310628" y="363930"/>
                    <a:pt x="3321221" y="358131"/>
                    <a:pt x="3329493" y="349008"/>
                  </a:cubicBezTo>
                  <a:cubicBezTo>
                    <a:pt x="3337689" y="339807"/>
                    <a:pt x="3341787" y="327514"/>
                    <a:pt x="3341787" y="312051"/>
                  </a:cubicBezTo>
                  <a:cubicBezTo>
                    <a:pt x="3341787" y="298984"/>
                    <a:pt x="3338617" y="287928"/>
                    <a:pt x="3332277" y="278804"/>
                  </a:cubicBezTo>
                  <a:cubicBezTo>
                    <a:pt x="3325937" y="269681"/>
                    <a:pt x="3316814" y="263109"/>
                    <a:pt x="3304829" y="258934"/>
                  </a:cubicBezTo>
                  <a:cubicBezTo>
                    <a:pt x="3292845" y="254759"/>
                    <a:pt x="3266867" y="252671"/>
                    <a:pt x="3226972" y="252671"/>
                  </a:cubicBezTo>
                  <a:lnTo>
                    <a:pt x="3155994" y="252671"/>
                  </a:lnTo>
                  <a:close/>
                  <a:moveTo>
                    <a:pt x="478282" y="132908"/>
                  </a:moveTo>
                  <a:lnTo>
                    <a:pt x="378311" y="281511"/>
                  </a:lnTo>
                  <a:lnTo>
                    <a:pt x="478282" y="281511"/>
                  </a:lnTo>
                  <a:lnTo>
                    <a:pt x="478282" y="132908"/>
                  </a:lnTo>
                  <a:lnTo>
                    <a:pt x="478282" y="132908"/>
                  </a:lnTo>
                  <a:close/>
                  <a:moveTo>
                    <a:pt x="3996274" y="81028"/>
                  </a:moveTo>
                  <a:lnTo>
                    <a:pt x="3996274" y="191359"/>
                  </a:lnTo>
                  <a:lnTo>
                    <a:pt x="4061219" y="191359"/>
                  </a:lnTo>
                  <a:cubicBezTo>
                    <a:pt x="4103357" y="191359"/>
                    <a:pt x="4129645" y="189581"/>
                    <a:pt x="4140160" y="186024"/>
                  </a:cubicBezTo>
                  <a:cubicBezTo>
                    <a:pt x="4150675" y="182468"/>
                    <a:pt x="4158871" y="176360"/>
                    <a:pt x="4164824" y="167623"/>
                  </a:cubicBezTo>
                  <a:cubicBezTo>
                    <a:pt x="4170777" y="158886"/>
                    <a:pt x="4173715" y="148062"/>
                    <a:pt x="4173715" y="134995"/>
                  </a:cubicBezTo>
                  <a:cubicBezTo>
                    <a:pt x="4173715" y="120382"/>
                    <a:pt x="4169773" y="108553"/>
                    <a:pt x="4161964" y="99584"/>
                  </a:cubicBezTo>
                  <a:cubicBezTo>
                    <a:pt x="4154154" y="90615"/>
                    <a:pt x="4143098" y="84894"/>
                    <a:pt x="4128872" y="82497"/>
                  </a:cubicBezTo>
                  <a:cubicBezTo>
                    <a:pt x="4121759" y="81492"/>
                    <a:pt x="4100419" y="81028"/>
                    <a:pt x="4064776" y="81028"/>
                  </a:cubicBezTo>
                  <a:lnTo>
                    <a:pt x="3996274" y="81028"/>
                  </a:lnTo>
                  <a:close/>
                  <a:moveTo>
                    <a:pt x="3155994" y="79868"/>
                  </a:moveTo>
                  <a:lnTo>
                    <a:pt x="3155994" y="180457"/>
                  </a:lnTo>
                  <a:lnTo>
                    <a:pt x="3213595" y="180457"/>
                  </a:lnTo>
                  <a:cubicBezTo>
                    <a:pt x="3247847" y="180457"/>
                    <a:pt x="3269109" y="179994"/>
                    <a:pt x="3277382" y="178988"/>
                  </a:cubicBezTo>
                  <a:cubicBezTo>
                    <a:pt x="3292381" y="177210"/>
                    <a:pt x="3304211" y="172030"/>
                    <a:pt x="3312870" y="163448"/>
                  </a:cubicBezTo>
                  <a:cubicBezTo>
                    <a:pt x="3321452" y="154866"/>
                    <a:pt x="3325782" y="143500"/>
                    <a:pt x="3325782" y="129506"/>
                  </a:cubicBezTo>
                  <a:cubicBezTo>
                    <a:pt x="3325782" y="116053"/>
                    <a:pt x="3322071" y="105151"/>
                    <a:pt x="3314649" y="96723"/>
                  </a:cubicBezTo>
                  <a:cubicBezTo>
                    <a:pt x="3307226" y="88296"/>
                    <a:pt x="3296170" y="83193"/>
                    <a:pt x="3281557" y="81415"/>
                  </a:cubicBezTo>
                  <a:cubicBezTo>
                    <a:pt x="3272820" y="80409"/>
                    <a:pt x="3247847" y="79946"/>
                    <a:pt x="3206482" y="79946"/>
                  </a:cubicBezTo>
                  <a:lnTo>
                    <a:pt x="3155994" y="79946"/>
                  </a:lnTo>
                  <a:close/>
                  <a:moveTo>
                    <a:pt x="1471416" y="75075"/>
                  </a:moveTo>
                  <a:cubicBezTo>
                    <a:pt x="1435232" y="75075"/>
                    <a:pt x="1406006" y="87445"/>
                    <a:pt x="1383893" y="112341"/>
                  </a:cubicBezTo>
                  <a:cubicBezTo>
                    <a:pt x="1361781" y="137237"/>
                    <a:pt x="1350647" y="174581"/>
                    <a:pt x="1350647" y="224605"/>
                  </a:cubicBezTo>
                  <a:cubicBezTo>
                    <a:pt x="1350647" y="273856"/>
                    <a:pt x="1362013" y="311200"/>
                    <a:pt x="1384744" y="336560"/>
                  </a:cubicBezTo>
                  <a:cubicBezTo>
                    <a:pt x="1407475" y="361997"/>
                    <a:pt x="1436392" y="374677"/>
                    <a:pt x="1471416" y="374677"/>
                  </a:cubicBezTo>
                  <a:cubicBezTo>
                    <a:pt x="1506441" y="374677"/>
                    <a:pt x="1535125" y="362075"/>
                    <a:pt x="1557624" y="336869"/>
                  </a:cubicBezTo>
                  <a:cubicBezTo>
                    <a:pt x="1580046" y="311664"/>
                    <a:pt x="1591334" y="273856"/>
                    <a:pt x="1591334" y="223368"/>
                  </a:cubicBezTo>
                  <a:cubicBezTo>
                    <a:pt x="1591334" y="173499"/>
                    <a:pt x="1580433" y="136387"/>
                    <a:pt x="1558552" y="111800"/>
                  </a:cubicBezTo>
                  <a:cubicBezTo>
                    <a:pt x="1536671" y="87368"/>
                    <a:pt x="1507678" y="75075"/>
                    <a:pt x="1471416" y="75075"/>
                  </a:cubicBezTo>
                  <a:lnTo>
                    <a:pt x="1471416" y="75075"/>
                  </a:lnTo>
                  <a:close/>
                  <a:moveTo>
                    <a:pt x="3908441" y="7423"/>
                  </a:moveTo>
                  <a:lnTo>
                    <a:pt x="4093306" y="7423"/>
                  </a:lnTo>
                  <a:cubicBezTo>
                    <a:pt x="4139774" y="7423"/>
                    <a:pt x="4173561" y="11366"/>
                    <a:pt x="4194668" y="19175"/>
                  </a:cubicBezTo>
                  <a:cubicBezTo>
                    <a:pt x="4215698" y="26984"/>
                    <a:pt x="4232631" y="40901"/>
                    <a:pt x="4245234" y="60848"/>
                  </a:cubicBezTo>
                  <a:cubicBezTo>
                    <a:pt x="4257914" y="80796"/>
                    <a:pt x="4264254" y="103682"/>
                    <a:pt x="4264254" y="129351"/>
                  </a:cubicBezTo>
                  <a:cubicBezTo>
                    <a:pt x="4264254" y="161979"/>
                    <a:pt x="4254666" y="188962"/>
                    <a:pt x="4235492" y="210147"/>
                  </a:cubicBezTo>
                  <a:cubicBezTo>
                    <a:pt x="4216317" y="231409"/>
                    <a:pt x="4187633" y="244785"/>
                    <a:pt x="4149438" y="250352"/>
                  </a:cubicBezTo>
                  <a:cubicBezTo>
                    <a:pt x="4168458" y="261408"/>
                    <a:pt x="4184076" y="273624"/>
                    <a:pt x="4196447" y="286845"/>
                  </a:cubicBezTo>
                  <a:cubicBezTo>
                    <a:pt x="4208818" y="300066"/>
                    <a:pt x="4225440" y="323648"/>
                    <a:pt x="4246471" y="357436"/>
                  </a:cubicBezTo>
                  <a:lnTo>
                    <a:pt x="4299587" y="442252"/>
                  </a:lnTo>
                  <a:lnTo>
                    <a:pt x="4194514" y="442252"/>
                  </a:lnTo>
                  <a:lnTo>
                    <a:pt x="4131037" y="347617"/>
                  </a:lnTo>
                  <a:cubicBezTo>
                    <a:pt x="4108460" y="313829"/>
                    <a:pt x="4093074" y="292490"/>
                    <a:pt x="4084724" y="283675"/>
                  </a:cubicBezTo>
                  <a:cubicBezTo>
                    <a:pt x="4076374" y="274861"/>
                    <a:pt x="4067637" y="268831"/>
                    <a:pt x="4058281" y="265583"/>
                  </a:cubicBezTo>
                  <a:cubicBezTo>
                    <a:pt x="4049003" y="262336"/>
                    <a:pt x="4034236" y="260712"/>
                    <a:pt x="4014056" y="260712"/>
                  </a:cubicBezTo>
                  <a:lnTo>
                    <a:pt x="3996274" y="260712"/>
                  </a:lnTo>
                  <a:lnTo>
                    <a:pt x="3996274" y="442252"/>
                  </a:lnTo>
                  <a:lnTo>
                    <a:pt x="3908441" y="442252"/>
                  </a:lnTo>
                  <a:lnTo>
                    <a:pt x="3908441" y="7423"/>
                  </a:lnTo>
                  <a:lnTo>
                    <a:pt x="3908441" y="7423"/>
                  </a:lnTo>
                  <a:close/>
                  <a:moveTo>
                    <a:pt x="3504616" y="7423"/>
                  </a:moveTo>
                  <a:lnTo>
                    <a:pt x="3827181" y="7423"/>
                  </a:lnTo>
                  <a:lnTo>
                    <a:pt x="3827181" y="81028"/>
                  </a:lnTo>
                  <a:lnTo>
                    <a:pt x="3592448" y="81028"/>
                  </a:lnTo>
                  <a:lnTo>
                    <a:pt x="3592448" y="177442"/>
                  </a:lnTo>
                  <a:lnTo>
                    <a:pt x="3810868" y="177442"/>
                  </a:lnTo>
                  <a:lnTo>
                    <a:pt x="3810868" y="250738"/>
                  </a:lnTo>
                  <a:lnTo>
                    <a:pt x="3592448" y="250738"/>
                  </a:lnTo>
                  <a:lnTo>
                    <a:pt x="3592448" y="369111"/>
                  </a:lnTo>
                  <a:lnTo>
                    <a:pt x="3835454" y="369111"/>
                  </a:lnTo>
                  <a:lnTo>
                    <a:pt x="3835454" y="442407"/>
                  </a:lnTo>
                  <a:lnTo>
                    <a:pt x="3504616" y="442407"/>
                  </a:lnTo>
                  <a:lnTo>
                    <a:pt x="3504616" y="7423"/>
                  </a:lnTo>
                  <a:lnTo>
                    <a:pt x="3504616" y="7423"/>
                  </a:lnTo>
                  <a:close/>
                  <a:moveTo>
                    <a:pt x="3068163" y="7423"/>
                  </a:moveTo>
                  <a:lnTo>
                    <a:pt x="3242048" y="7423"/>
                  </a:lnTo>
                  <a:cubicBezTo>
                    <a:pt x="3276454" y="7423"/>
                    <a:pt x="3302123" y="8891"/>
                    <a:pt x="3319056" y="11752"/>
                  </a:cubicBezTo>
                  <a:cubicBezTo>
                    <a:pt x="3335988" y="14613"/>
                    <a:pt x="3351065" y="20566"/>
                    <a:pt x="3364441" y="29690"/>
                  </a:cubicBezTo>
                  <a:cubicBezTo>
                    <a:pt x="3377816" y="38813"/>
                    <a:pt x="3388950" y="50875"/>
                    <a:pt x="3397841" y="66029"/>
                  </a:cubicBezTo>
                  <a:cubicBezTo>
                    <a:pt x="3406733" y="81183"/>
                    <a:pt x="3411217" y="98115"/>
                    <a:pt x="3411217" y="116903"/>
                  </a:cubicBezTo>
                  <a:cubicBezTo>
                    <a:pt x="3411217" y="137237"/>
                    <a:pt x="3405728" y="155948"/>
                    <a:pt x="3394749" y="172958"/>
                  </a:cubicBezTo>
                  <a:cubicBezTo>
                    <a:pt x="3383770" y="189967"/>
                    <a:pt x="3368848" y="202725"/>
                    <a:pt x="3350060" y="211230"/>
                  </a:cubicBezTo>
                  <a:cubicBezTo>
                    <a:pt x="3376579" y="218961"/>
                    <a:pt x="3396914" y="232105"/>
                    <a:pt x="3411217" y="250661"/>
                  </a:cubicBezTo>
                  <a:cubicBezTo>
                    <a:pt x="3425444" y="269217"/>
                    <a:pt x="3432557" y="291098"/>
                    <a:pt x="3432557" y="316226"/>
                  </a:cubicBezTo>
                  <a:cubicBezTo>
                    <a:pt x="3432557" y="336019"/>
                    <a:pt x="3427995" y="355271"/>
                    <a:pt x="3418794" y="373904"/>
                  </a:cubicBezTo>
                  <a:cubicBezTo>
                    <a:pt x="3409594" y="392615"/>
                    <a:pt x="3397068" y="407537"/>
                    <a:pt x="3381141" y="418670"/>
                  </a:cubicBezTo>
                  <a:cubicBezTo>
                    <a:pt x="3365214" y="429881"/>
                    <a:pt x="3345575" y="436685"/>
                    <a:pt x="3322225" y="439314"/>
                  </a:cubicBezTo>
                  <a:cubicBezTo>
                    <a:pt x="3307613" y="440861"/>
                    <a:pt x="3272279" y="441865"/>
                    <a:pt x="3216302" y="442252"/>
                  </a:cubicBezTo>
                  <a:lnTo>
                    <a:pt x="3068163" y="442252"/>
                  </a:lnTo>
                  <a:lnTo>
                    <a:pt x="3068163" y="7423"/>
                  </a:lnTo>
                  <a:lnTo>
                    <a:pt x="3068163" y="7423"/>
                  </a:lnTo>
                  <a:close/>
                  <a:moveTo>
                    <a:pt x="2558645" y="7423"/>
                  </a:moveTo>
                  <a:lnTo>
                    <a:pt x="2690084" y="7423"/>
                  </a:lnTo>
                  <a:lnTo>
                    <a:pt x="2769024" y="304087"/>
                  </a:lnTo>
                  <a:lnTo>
                    <a:pt x="2847037" y="7423"/>
                  </a:lnTo>
                  <a:lnTo>
                    <a:pt x="2978784" y="7423"/>
                  </a:lnTo>
                  <a:lnTo>
                    <a:pt x="2978784" y="442330"/>
                  </a:lnTo>
                  <a:lnTo>
                    <a:pt x="2897215" y="442330"/>
                  </a:lnTo>
                  <a:lnTo>
                    <a:pt x="2897215" y="99971"/>
                  </a:lnTo>
                  <a:lnTo>
                    <a:pt x="2810852" y="442330"/>
                  </a:lnTo>
                  <a:lnTo>
                    <a:pt x="2726268" y="442330"/>
                  </a:lnTo>
                  <a:lnTo>
                    <a:pt x="2640214" y="99971"/>
                  </a:lnTo>
                  <a:lnTo>
                    <a:pt x="2640214" y="442330"/>
                  </a:lnTo>
                  <a:lnTo>
                    <a:pt x="2558645" y="442330"/>
                  </a:lnTo>
                  <a:lnTo>
                    <a:pt x="2558645" y="7423"/>
                  </a:lnTo>
                  <a:lnTo>
                    <a:pt x="2558645" y="7423"/>
                  </a:lnTo>
                  <a:close/>
                  <a:moveTo>
                    <a:pt x="2156288" y="7423"/>
                  </a:moveTo>
                  <a:lnTo>
                    <a:pt x="2478854" y="7423"/>
                  </a:lnTo>
                  <a:lnTo>
                    <a:pt x="2478854" y="81028"/>
                  </a:lnTo>
                  <a:lnTo>
                    <a:pt x="2244120" y="81028"/>
                  </a:lnTo>
                  <a:lnTo>
                    <a:pt x="2244120" y="177442"/>
                  </a:lnTo>
                  <a:lnTo>
                    <a:pt x="2462540" y="177442"/>
                  </a:lnTo>
                  <a:lnTo>
                    <a:pt x="2462540" y="250738"/>
                  </a:lnTo>
                  <a:lnTo>
                    <a:pt x="2244120" y="250738"/>
                  </a:lnTo>
                  <a:lnTo>
                    <a:pt x="2244120" y="369111"/>
                  </a:lnTo>
                  <a:lnTo>
                    <a:pt x="2487127" y="369111"/>
                  </a:lnTo>
                  <a:lnTo>
                    <a:pt x="2487127" y="442407"/>
                  </a:lnTo>
                  <a:lnTo>
                    <a:pt x="2156288" y="442407"/>
                  </a:lnTo>
                  <a:lnTo>
                    <a:pt x="2156288" y="7423"/>
                  </a:lnTo>
                  <a:lnTo>
                    <a:pt x="2156288" y="7423"/>
                  </a:lnTo>
                  <a:close/>
                  <a:moveTo>
                    <a:pt x="1708237" y="7423"/>
                  </a:moveTo>
                  <a:lnTo>
                    <a:pt x="1803492" y="7423"/>
                  </a:lnTo>
                  <a:lnTo>
                    <a:pt x="1913591" y="329292"/>
                  </a:lnTo>
                  <a:lnTo>
                    <a:pt x="2020133" y="7423"/>
                  </a:lnTo>
                  <a:lnTo>
                    <a:pt x="2113300" y="7423"/>
                  </a:lnTo>
                  <a:lnTo>
                    <a:pt x="1957507" y="442330"/>
                  </a:lnTo>
                  <a:lnTo>
                    <a:pt x="1863721" y="442330"/>
                  </a:lnTo>
                  <a:lnTo>
                    <a:pt x="1708237" y="7423"/>
                  </a:lnTo>
                  <a:lnTo>
                    <a:pt x="1708237" y="7423"/>
                  </a:lnTo>
                  <a:close/>
                  <a:moveTo>
                    <a:pt x="842057" y="7423"/>
                  </a:moveTo>
                  <a:lnTo>
                    <a:pt x="927492" y="7423"/>
                  </a:lnTo>
                  <a:lnTo>
                    <a:pt x="1105553" y="297824"/>
                  </a:lnTo>
                  <a:lnTo>
                    <a:pt x="1105553" y="7423"/>
                  </a:lnTo>
                  <a:lnTo>
                    <a:pt x="1187122" y="7423"/>
                  </a:lnTo>
                  <a:lnTo>
                    <a:pt x="1187122" y="442330"/>
                  </a:lnTo>
                  <a:lnTo>
                    <a:pt x="1098981" y="442330"/>
                  </a:lnTo>
                  <a:lnTo>
                    <a:pt x="923626" y="158731"/>
                  </a:lnTo>
                  <a:lnTo>
                    <a:pt x="923626" y="442330"/>
                  </a:lnTo>
                  <a:lnTo>
                    <a:pt x="842057" y="442330"/>
                  </a:lnTo>
                  <a:lnTo>
                    <a:pt x="842057" y="7423"/>
                  </a:lnTo>
                  <a:lnTo>
                    <a:pt x="842057" y="7423"/>
                  </a:lnTo>
                  <a:close/>
                  <a:moveTo>
                    <a:pt x="488951" y="5644"/>
                  </a:moveTo>
                  <a:lnTo>
                    <a:pt x="559001" y="5644"/>
                  </a:lnTo>
                  <a:lnTo>
                    <a:pt x="559001" y="281511"/>
                  </a:lnTo>
                  <a:lnTo>
                    <a:pt x="612968" y="281511"/>
                  </a:lnTo>
                  <a:lnTo>
                    <a:pt x="612968" y="354807"/>
                  </a:lnTo>
                  <a:lnTo>
                    <a:pt x="559001" y="354807"/>
                  </a:lnTo>
                  <a:lnTo>
                    <a:pt x="559001" y="442330"/>
                  </a:lnTo>
                  <a:lnTo>
                    <a:pt x="478282" y="442330"/>
                  </a:lnTo>
                  <a:lnTo>
                    <a:pt x="478282" y="354807"/>
                  </a:lnTo>
                  <a:lnTo>
                    <a:pt x="300221" y="354807"/>
                  </a:lnTo>
                  <a:lnTo>
                    <a:pt x="300221" y="281820"/>
                  </a:lnTo>
                  <a:lnTo>
                    <a:pt x="488951" y="5644"/>
                  </a:lnTo>
                  <a:lnTo>
                    <a:pt x="488951" y="5644"/>
                  </a:lnTo>
                  <a:close/>
                  <a:moveTo>
                    <a:pt x="123398" y="5644"/>
                  </a:moveTo>
                  <a:lnTo>
                    <a:pt x="191050" y="5644"/>
                  </a:lnTo>
                  <a:lnTo>
                    <a:pt x="191050" y="442330"/>
                  </a:lnTo>
                  <a:lnTo>
                    <a:pt x="107702" y="442330"/>
                  </a:lnTo>
                  <a:lnTo>
                    <a:pt x="107702" y="128191"/>
                  </a:lnTo>
                  <a:cubicBezTo>
                    <a:pt x="77240" y="156644"/>
                    <a:pt x="41365" y="177751"/>
                    <a:pt x="0" y="191359"/>
                  </a:cubicBezTo>
                  <a:lnTo>
                    <a:pt x="0" y="115743"/>
                  </a:lnTo>
                  <a:cubicBezTo>
                    <a:pt x="21726" y="108630"/>
                    <a:pt x="45385" y="95100"/>
                    <a:pt x="70899" y="75229"/>
                  </a:cubicBezTo>
                  <a:cubicBezTo>
                    <a:pt x="96414" y="55359"/>
                    <a:pt x="113888" y="32164"/>
                    <a:pt x="123398" y="5644"/>
                  </a:cubicBezTo>
                  <a:lnTo>
                    <a:pt x="123398" y="5644"/>
                  </a:lnTo>
                  <a:close/>
                  <a:moveTo>
                    <a:pt x="1470566" y="0"/>
                  </a:moveTo>
                  <a:cubicBezTo>
                    <a:pt x="1534661" y="0"/>
                    <a:pt x="1585922" y="19870"/>
                    <a:pt x="1624426" y="59611"/>
                  </a:cubicBezTo>
                  <a:cubicBezTo>
                    <a:pt x="1662930" y="99352"/>
                    <a:pt x="1682104" y="154634"/>
                    <a:pt x="1682104" y="225456"/>
                  </a:cubicBezTo>
                  <a:cubicBezTo>
                    <a:pt x="1682104" y="295660"/>
                    <a:pt x="1663007" y="350554"/>
                    <a:pt x="1624813" y="390218"/>
                  </a:cubicBezTo>
                  <a:cubicBezTo>
                    <a:pt x="1586618" y="429881"/>
                    <a:pt x="1535589" y="449675"/>
                    <a:pt x="1471725" y="449675"/>
                  </a:cubicBezTo>
                  <a:cubicBezTo>
                    <a:pt x="1407011" y="449675"/>
                    <a:pt x="1355595" y="429959"/>
                    <a:pt x="1317401" y="390527"/>
                  </a:cubicBezTo>
                  <a:cubicBezTo>
                    <a:pt x="1279207" y="351096"/>
                    <a:pt x="1260109" y="296742"/>
                    <a:pt x="1260109" y="227543"/>
                  </a:cubicBezTo>
                  <a:cubicBezTo>
                    <a:pt x="1260109" y="183241"/>
                    <a:pt x="1266758" y="146052"/>
                    <a:pt x="1279980" y="115975"/>
                  </a:cubicBezTo>
                  <a:cubicBezTo>
                    <a:pt x="1289876" y="93863"/>
                    <a:pt x="1303407" y="73915"/>
                    <a:pt x="1320494" y="56364"/>
                  </a:cubicBezTo>
                  <a:cubicBezTo>
                    <a:pt x="1337581" y="38736"/>
                    <a:pt x="1356369" y="25747"/>
                    <a:pt x="1376703" y="17242"/>
                  </a:cubicBezTo>
                  <a:cubicBezTo>
                    <a:pt x="1403918" y="5799"/>
                    <a:pt x="1435154" y="0"/>
                    <a:pt x="1470566" y="0"/>
                  </a:cubicBezTo>
                  <a:lnTo>
                    <a:pt x="1470566" y="0"/>
                  </a:lnTo>
                  <a:close/>
                </a:path>
              </a:pathLst>
            </a:custGeom>
            <a:grpFill/>
            <a:ln w="77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7" name="Freeform: Shape 20">
              <a:extLst>
                <a:ext uri="{FF2B5EF4-FFF2-40B4-BE49-F238E27FC236}">
                  <a16:creationId xmlns:a16="http://schemas.microsoft.com/office/drawing/2014/main" id="{B50B0DB8-EA7D-49E2-AC11-97493BB314F0}"/>
                </a:ext>
              </a:extLst>
            </p:cNvPr>
            <p:cNvSpPr/>
            <p:nvPr/>
          </p:nvSpPr>
          <p:spPr>
            <a:xfrm>
              <a:off x="7282413" y="2688845"/>
              <a:ext cx="788246" cy="156606"/>
            </a:xfrm>
            <a:custGeom>
              <a:avLst/>
              <a:gdLst>
                <a:gd name="connsiteX0" fmla="*/ 1590252 w 1811919"/>
                <a:gd name="connsiteY0" fmla="*/ 64869 h 359986"/>
                <a:gd name="connsiteX1" fmla="*/ 1590252 w 1811919"/>
                <a:gd name="connsiteY1" fmla="*/ 295505 h 359986"/>
                <a:gd name="connsiteX2" fmla="*/ 1642750 w 1811919"/>
                <a:gd name="connsiteY2" fmla="*/ 295505 h 359986"/>
                <a:gd name="connsiteX3" fmla="*/ 1685274 w 1811919"/>
                <a:gd name="connsiteY3" fmla="*/ 292180 h 359986"/>
                <a:gd name="connsiteX4" fmla="*/ 1713649 w 1811919"/>
                <a:gd name="connsiteY4" fmla="*/ 277722 h 359986"/>
                <a:gd name="connsiteX5" fmla="*/ 1732051 w 1811919"/>
                <a:gd name="connsiteY5" fmla="*/ 244089 h 359986"/>
                <a:gd name="connsiteX6" fmla="*/ 1739164 w 1811919"/>
                <a:gd name="connsiteY6" fmla="*/ 180303 h 359986"/>
                <a:gd name="connsiteX7" fmla="*/ 1732051 w 1811919"/>
                <a:gd name="connsiteY7" fmla="*/ 118295 h 359986"/>
                <a:gd name="connsiteX8" fmla="*/ 1712103 w 1811919"/>
                <a:gd name="connsiteY8" fmla="*/ 84585 h 359986"/>
                <a:gd name="connsiteX9" fmla="*/ 1679553 w 1811919"/>
                <a:gd name="connsiteY9" fmla="*/ 68193 h 359986"/>
                <a:gd name="connsiteX10" fmla="*/ 1621797 w 1811919"/>
                <a:gd name="connsiteY10" fmla="*/ 64869 h 359986"/>
                <a:gd name="connsiteX11" fmla="*/ 1590252 w 1811919"/>
                <a:gd name="connsiteY11" fmla="*/ 64869 h 359986"/>
                <a:gd name="connsiteX12" fmla="*/ 944425 w 1811919"/>
                <a:gd name="connsiteY12" fmla="*/ 64869 h 359986"/>
                <a:gd name="connsiteX13" fmla="*/ 944425 w 1811919"/>
                <a:gd name="connsiteY13" fmla="*/ 153242 h 359986"/>
                <a:gd name="connsiteX14" fmla="*/ 996459 w 1811919"/>
                <a:gd name="connsiteY14" fmla="*/ 153242 h 359986"/>
                <a:gd name="connsiteX15" fmla="*/ 1059627 w 1811919"/>
                <a:gd name="connsiteY15" fmla="*/ 148989 h 359986"/>
                <a:gd name="connsiteX16" fmla="*/ 1079343 w 1811919"/>
                <a:gd name="connsiteY16" fmla="*/ 134299 h 359986"/>
                <a:gd name="connsiteX17" fmla="*/ 1086456 w 1811919"/>
                <a:gd name="connsiteY17" fmla="*/ 108166 h 359986"/>
                <a:gd name="connsiteX18" fmla="*/ 1077100 w 1811919"/>
                <a:gd name="connsiteY18" fmla="*/ 79791 h 359986"/>
                <a:gd name="connsiteX19" fmla="*/ 1050581 w 1811919"/>
                <a:gd name="connsiteY19" fmla="*/ 66106 h 359986"/>
                <a:gd name="connsiteX20" fmla="*/ 999242 w 1811919"/>
                <a:gd name="connsiteY20" fmla="*/ 64946 h 359986"/>
                <a:gd name="connsiteX21" fmla="*/ 944425 w 1811919"/>
                <a:gd name="connsiteY21" fmla="*/ 64946 h 359986"/>
                <a:gd name="connsiteX22" fmla="*/ 648611 w 1811919"/>
                <a:gd name="connsiteY22" fmla="*/ 60075 h 359986"/>
                <a:gd name="connsiteX23" fmla="*/ 578484 w 1811919"/>
                <a:gd name="connsiteY23" fmla="*/ 89919 h 359986"/>
                <a:gd name="connsiteX24" fmla="*/ 551887 w 1811919"/>
                <a:gd name="connsiteY24" fmla="*/ 179839 h 359986"/>
                <a:gd name="connsiteX25" fmla="*/ 579180 w 1811919"/>
                <a:gd name="connsiteY25" fmla="*/ 269526 h 359986"/>
                <a:gd name="connsiteX26" fmla="*/ 648533 w 1811919"/>
                <a:gd name="connsiteY26" fmla="*/ 300066 h 359986"/>
                <a:gd name="connsiteX27" fmla="*/ 717577 w 1811919"/>
                <a:gd name="connsiteY27" fmla="*/ 269758 h 359986"/>
                <a:gd name="connsiteX28" fmla="*/ 744561 w 1811919"/>
                <a:gd name="connsiteY28" fmla="*/ 178911 h 359986"/>
                <a:gd name="connsiteX29" fmla="*/ 718273 w 1811919"/>
                <a:gd name="connsiteY29" fmla="*/ 89610 h 359986"/>
                <a:gd name="connsiteX30" fmla="*/ 648611 w 1811919"/>
                <a:gd name="connsiteY30" fmla="*/ 60075 h 359986"/>
                <a:gd name="connsiteX31" fmla="*/ 648611 w 1811919"/>
                <a:gd name="connsiteY31" fmla="*/ 60075 h 359986"/>
                <a:gd name="connsiteX32" fmla="*/ 1225548 w 1811919"/>
                <a:gd name="connsiteY32" fmla="*/ 8814 h 359986"/>
                <a:gd name="connsiteX33" fmla="*/ 1295907 w 1811919"/>
                <a:gd name="connsiteY33" fmla="*/ 8814 h 359986"/>
                <a:gd name="connsiteX34" fmla="*/ 1295907 w 1811919"/>
                <a:gd name="connsiteY34" fmla="*/ 295505 h 359986"/>
                <a:gd name="connsiteX35" fmla="*/ 1470798 w 1811919"/>
                <a:gd name="connsiteY35" fmla="*/ 295505 h 359986"/>
                <a:gd name="connsiteX36" fmla="*/ 1470798 w 1811919"/>
                <a:gd name="connsiteY36" fmla="*/ 354188 h 359986"/>
                <a:gd name="connsiteX37" fmla="*/ 1225626 w 1811919"/>
                <a:gd name="connsiteY37" fmla="*/ 354188 h 359986"/>
                <a:gd name="connsiteX38" fmla="*/ 1225626 w 1811919"/>
                <a:gd name="connsiteY38" fmla="*/ 8814 h 359986"/>
                <a:gd name="connsiteX39" fmla="*/ 1225548 w 1811919"/>
                <a:gd name="connsiteY39" fmla="*/ 8814 h 359986"/>
                <a:gd name="connsiteX40" fmla="*/ 1519894 w 1811919"/>
                <a:gd name="connsiteY40" fmla="*/ 5953 h 359986"/>
                <a:gd name="connsiteX41" fmla="*/ 1648471 w 1811919"/>
                <a:gd name="connsiteY41" fmla="*/ 5953 h 359986"/>
                <a:gd name="connsiteX42" fmla="*/ 1714732 w 1811919"/>
                <a:gd name="connsiteY42" fmla="*/ 12603 h 359986"/>
                <a:gd name="connsiteX43" fmla="*/ 1767230 w 1811919"/>
                <a:gd name="connsiteY43" fmla="*/ 44689 h 359986"/>
                <a:gd name="connsiteX44" fmla="*/ 1800476 w 1811919"/>
                <a:gd name="connsiteY44" fmla="*/ 101130 h 359986"/>
                <a:gd name="connsiteX45" fmla="*/ 1811919 w 1811919"/>
                <a:gd name="connsiteY45" fmla="*/ 183395 h 359986"/>
                <a:gd name="connsiteX46" fmla="*/ 1801250 w 1811919"/>
                <a:gd name="connsiteY46" fmla="*/ 257465 h 359986"/>
                <a:gd name="connsiteX47" fmla="*/ 1763983 w 1811919"/>
                <a:gd name="connsiteY47" fmla="*/ 319009 h 359986"/>
                <a:gd name="connsiteX48" fmla="*/ 1714577 w 1811919"/>
                <a:gd name="connsiteY48" fmla="*/ 346766 h 359986"/>
                <a:gd name="connsiteX49" fmla="*/ 1652337 w 1811919"/>
                <a:gd name="connsiteY49" fmla="*/ 354111 h 359986"/>
                <a:gd name="connsiteX50" fmla="*/ 1519971 w 1811919"/>
                <a:gd name="connsiteY50" fmla="*/ 354111 h 359986"/>
                <a:gd name="connsiteX51" fmla="*/ 1519971 w 1811919"/>
                <a:gd name="connsiteY51" fmla="*/ 5953 h 359986"/>
                <a:gd name="connsiteX52" fmla="*/ 1519894 w 1811919"/>
                <a:gd name="connsiteY52" fmla="*/ 5953 h 359986"/>
                <a:gd name="connsiteX53" fmla="*/ 874143 w 1811919"/>
                <a:gd name="connsiteY53" fmla="*/ 5953 h 359986"/>
                <a:gd name="connsiteX54" fmla="*/ 1022128 w 1811919"/>
                <a:gd name="connsiteY54" fmla="*/ 5953 h 359986"/>
                <a:gd name="connsiteX55" fmla="*/ 1103233 w 1811919"/>
                <a:gd name="connsiteY55" fmla="*/ 15309 h 359986"/>
                <a:gd name="connsiteX56" fmla="*/ 1143748 w 1811919"/>
                <a:gd name="connsiteY56" fmla="*/ 48709 h 359986"/>
                <a:gd name="connsiteX57" fmla="*/ 1158979 w 1811919"/>
                <a:gd name="connsiteY57" fmla="*/ 103604 h 359986"/>
                <a:gd name="connsiteX58" fmla="*/ 1135939 w 1811919"/>
                <a:gd name="connsiteY58" fmla="*/ 168319 h 359986"/>
                <a:gd name="connsiteX59" fmla="*/ 1067049 w 1811919"/>
                <a:gd name="connsiteY59" fmla="*/ 200482 h 359986"/>
                <a:gd name="connsiteX60" fmla="*/ 1104702 w 1811919"/>
                <a:gd name="connsiteY60" fmla="*/ 229708 h 359986"/>
                <a:gd name="connsiteX61" fmla="*/ 1144752 w 1811919"/>
                <a:gd name="connsiteY61" fmla="*/ 286227 h 359986"/>
                <a:gd name="connsiteX62" fmla="*/ 1187277 w 1811919"/>
                <a:gd name="connsiteY62" fmla="*/ 354188 h 359986"/>
                <a:gd name="connsiteX63" fmla="*/ 1103156 w 1811919"/>
                <a:gd name="connsiteY63" fmla="*/ 354188 h 359986"/>
                <a:gd name="connsiteX64" fmla="*/ 1052282 w 1811919"/>
                <a:gd name="connsiteY64" fmla="*/ 278418 h 359986"/>
                <a:gd name="connsiteX65" fmla="*/ 1015247 w 1811919"/>
                <a:gd name="connsiteY65" fmla="*/ 227234 h 359986"/>
                <a:gd name="connsiteX66" fmla="*/ 994139 w 1811919"/>
                <a:gd name="connsiteY66" fmla="*/ 212776 h 359986"/>
                <a:gd name="connsiteX67" fmla="*/ 958728 w 1811919"/>
                <a:gd name="connsiteY67" fmla="*/ 208833 h 359986"/>
                <a:gd name="connsiteX68" fmla="*/ 944502 w 1811919"/>
                <a:gd name="connsiteY68" fmla="*/ 208833 h 359986"/>
                <a:gd name="connsiteX69" fmla="*/ 944502 w 1811919"/>
                <a:gd name="connsiteY69" fmla="*/ 354188 h 359986"/>
                <a:gd name="connsiteX70" fmla="*/ 874143 w 1811919"/>
                <a:gd name="connsiteY70" fmla="*/ 354188 h 359986"/>
                <a:gd name="connsiteX71" fmla="*/ 874143 w 1811919"/>
                <a:gd name="connsiteY71" fmla="*/ 5953 h 359986"/>
                <a:gd name="connsiteX72" fmla="*/ 874143 w 1811919"/>
                <a:gd name="connsiteY72" fmla="*/ 5953 h 359986"/>
                <a:gd name="connsiteX73" fmla="*/ 0 w 1811919"/>
                <a:gd name="connsiteY73" fmla="*/ 5953 h 359986"/>
                <a:gd name="connsiteX74" fmla="*/ 71982 w 1811919"/>
                <a:gd name="connsiteY74" fmla="*/ 5953 h 359986"/>
                <a:gd name="connsiteX75" fmla="*/ 124480 w 1811919"/>
                <a:gd name="connsiteY75" fmla="*/ 245094 h 359986"/>
                <a:gd name="connsiteX76" fmla="*/ 188189 w 1811919"/>
                <a:gd name="connsiteY76" fmla="*/ 5953 h 359986"/>
                <a:gd name="connsiteX77" fmla="*/ 271846 w 1811919"/>
                <a:gd name="connsiteY77" fmla="*/ 5953 h 359986"/>
                <a:gd name="connsiteX78" fmla="*/ 332926 w 1811919"/>
                <a:gd name="connsiteY78" fmla="*/ 249192 h 359986"/>
                <a:gd name="connsiteX79" fmla="*/ 386352 w 1811919"/>
                <a:gd name="connsiteY79" fmla="*/ 5953 h 359986"/>
                <a:gd name="connsiteX80" fmla="*/ 457174 w 1811919"/>
                <a:gd name="connsiteY80" fmla="*/ 5953 h 359986"/>
                <a:gd name="connsiteX81" fmla="*/ 372590 w 1811919"/>
                <a:gd name="connsiteY81" fmla="*/ 354111 h 359986"/>
                <a:gd name="connsiteX82" fmla="*/ 297979 w 1811919"/>
                <a:gd name="connsiteY82" fmla="*/ 354111 h 359986"/>
                <a:gd name="connsiteX83" fmla="*/ 228626 w 1811919"/>
                <a:gd name="connsiteY83" fmla="*/ 93785 h 359986"/>
                <a:gd name="connsiteX84" fmla="*/ 159505 w 1811919"/>
                <a:gd name="connsiteY84" fmla="*/ 354111 h 359986"/>
                <a:gd name="connsiteX85" fmla="*/ 83270 w 1811919"/>
                <a:gd name="connsiteY85" fmla="*/ 354111 h 359986"/>
                <a:gd name="connsiteX86" fmla="*/ 0 w 1811919"/>
                <a:gd name="connsiteY86" fmla="*/ 5953 h 359986"/>
                <a:gd name="connsiteX87" fmla="*/ 0 w 1811919"/>
                <a:gd name="connsiteY87" fmla="*/ 5953 h 359986"/>
                <a:gd name="connsiteX88" fmla="*/ 647915 w 1811919"/>
                <a:gd name="connsiteY88" fmla="*/ 0 h 359986"/>
                <a:gd name="connsiteX89" fmla="*/ 771080 w 1811919"/>
                <a:gd name="connsiteY89" fmla="*/ 47704 h 359986"/>
                <a:gd name="connsiteX90" fmla="*/ 817316 w 1811919"/>
                <a:gd name="connsiteY90" fmla="*/ 180457 h 359986"/>
                <a:gd name="connsiteX91" fmla="*/ 771467 w 1811919"/>
                <a:gd name="connsiteY91" fmla="*/ 312360 h 359986"/>
                <a:gd name="connsiteX92" fmla="*/ 648842 w 1811919"/>
                <a:gd name="connsiteY92" fmla="*/ 359987 h 359986"/>
                <a:gd name="connsiteX93" fmla="*/ 525290 w 1811919"/>
                <a:gd name="connsiteY93" fmla="*/ 312592 h 359986"/>
                <a:gd name="connsiteX94" fmla="*/ 479441 w 1811919"/>
                <a:gd name="connsiteY94" fmla="*/ 182081 h 359986"/>
                <a:gd name="connsiteX95" fmla="*/ 495369 w 1811919"/>
                <a:gd name="connsiteY95" fmla="*/ 92780 h 359986"/>
                <a:gd name="connsiteX96" fmla="*/ 527764 w 1811919"/>
                <a:gd name="connsiteY96" fmla="*/ 45076 h 359986"/>
                <a:gd name="connsiteX97" fmla="*/ 572763 w 1811919"/>
                <a:gd name="connsiteY97" fmla="*/ 13685 h 359986"/>
                <a:gd name="connsiteX98" fmla="*/ 647915 w 1811919"/>
                <a:gd name="connsiteY98" fmla="*/ 0 h 359986"/>
                <a:gd name="connsiteX99" fmla="*/ 647915 w 1811919"/>
                <a:gd name="connsiteY99" fmla="*/ 0 h 3599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1811919" h="359986">
                  <a:moveTo>
                    <a:pt x="1590252" y="64869"/>
                  </a:moveTo>
                  <a:lnTo>
                    <a:pt x="1590252" y="295505"/>
                  </a:lnTo>
                  <a:lnTo>
                    <a:pt x="1642750" y="295505"/>
                  </a:lnTo>
                  <a:cubicBezTo>
                    <a:pt x="1662388" y="295505"/>
                    <a:pt x="1676537" y="294422"/>
                    <a:pt x="1685274" y="292180"/>
                  </a:cubicBezTo>
                  <a:cubicBezTo>
                    <a:pt x="1696717" y="289319"/>
                    <a:pt x="1706150" y="284526"/>
                    <a:pt x="1713649" y="277722"/>
                  </a:cubicBezTo>
                  <a:cubicBezTo>
                    <a:pt x="1721149" y="270918"/>
                    <a:pt x="1727335" y="259707"/>
                    <a:pt x="1732051" y="244089"/>
                  </a:cubicBezTo>
                  <a:cubicBezTo>
                    <a:pt x="1736767" y="228471"/>
                    <a:pt x="1739164" y="207209"/>
                    <a:pt x="1739164" y="180303"/>
                  </a:cubicBezTo>
                  <a:cubicBezTo>
                    <a:pt x="1739164" y="153397"/>
                    <a:pt x="1736767" y="132753"/>
                    <a:pt x="1732051" y="118295"/>
                  </a:cubicBezTo>
                  <a:cubicBezTo>
                    <a:pt x="1727335" y="103914"/>
                    <a:pt x="1720608" y="92626"/>
                    <a:pt x="1712103" y="84585"/>
                  </a:cubicBezTo>
                  <a:cubicBezTo>
                    <a:pt x="1703521" y="76544"/>
                    <a:pt x="1692697" y="71054"/>
                    <a:pt x="1679553" y="68193"/>
                  </a:cubicBezTo>
                  <a:cubicBezTo>
                    <a:pt x="1669734" y="65951"/>
                    <a:pt x="1650482" y="64869"/>
                    <a:pt x="1621797" y="64869"/>
                  </a:cubicBezTo>
                  <a:lnTo>
                    <a:pt x="1590252" y="64869"/>
                  </a:lnTo>
                  <a:close/>
                  <a:moveTo>
                    <a:pt x="944425" y="64869"/>
                  </a:moveTo>
                  <a:lnTo>
                    <a:pt x="944425" y="153242"/>
                  </a:lnTo>
                  <a:lnTo>
                    <a:pt x="996459" y="153242"/>
                  </a:lnTo>
                  <a:cubicBezTo>
                    <a:pt x="1030169" y="153242"/>
                    <a:pt x="1051277" y="151850"/>
                    <a:pt x="1059627" y="148989"/>
                  </a:cubicBezTo>
                  <a:cubicBezTo>
                    <a:pt x="1068054" y="146129"/>
                    <a:pt x="1074626" y="141258"/>
                    <a:pt x="1079343" y="134299"/>
                  </a:cubicBezTo>
                  <a:cubicBezTo>
                    <a:pt x="1084059" y="127341"/>
                    <a:pt x="1086456" y="118604"/>
                    <a:pt x="1086456" y="108166"/>
                  </a:cubicBezTo>
                  <a:cubicBezTo>
                    <a:pt x="1086456" y="96414"/>
                    <a:pt x="1083363" y="86981"/>
                    <a:pt x="1077100" y="79791"/>
                  </a:cubicBezTo>
                  <a:cubicBezTo>
                    <a:pt x="1070837" y="72600"/>
                    <a:pt x="1062024" y="68039"/>
                    <a:pt x="1050581" y="66106"/>
                  </a:cubicBezTo>
                  <a:cubicBezTo>
                    <a:pt x="1044859" y="65333"/>
                    <a:pt x="1027772" y="64946"/>
                    <a:pt x="999242" y="64946"/>
                  </a:cubicBezTo>
                  <a:lnTo>
                    <a:pt x="944425" y="64946"/>
                  </a:lnTo>
                  <a:close/>
                  <a:moveTo>
                    <a:pt x="648611" y="60075"/>
                  </a:moveTo>
                  <a:cubicBezTo>
                    <a:pt x="619617" y="60075"/>
                    <a:pt x="596267" y="70049"/>
                    <a:pt x="578484" y="89919"/>
                  </a:cubicBezTo>
                  <a:cubicBezTo>
                    <a:pt x="560779" y="109790"/>
                    <a:pt x="551887" y="139789"/>
                    <a:pt x="551887" y="179839"/>
                  </a:cubicBezTo>
                  <a:cubicBezTo>
                    <a:pt x="551887" y="219270"/>
                    <a:pt x="561011" y="249115"/>
                    <a:pt x="579180" y="269526"/>
                  </a:cubicBezTo>
                  <a:cubicBezTo>
                    <a:pt x="597349" y="289938"/>
                    <a:pt x="620544" y="300066"/>
                    <a:pt x="648533" y="300066"/>
                  </a:cubicBezTo>
                  <a:cubicBezTo>
                    <a:pt x="676522" y="300066"/>
                    <a:pt x="699562" y="289938"/>
                    <a:pt x="717577" y="269758"/>
                  </a:cubicBezTo>
                  <a:cubicBezTo>
                    <a:pt x="735592" y="249579"/>
                    <a:pt x="744561" y="219270"/>
                    <a:pt x="744561" y="178911"/>
                  </a:cubicBezTo>
                  <a:cubicBezTo>
                    <a:pt x="744561" y="139016"/>
                    <a:pt x="735824" y="109249"/>
                    <a:pt x="718273" y="89610"/>
                  </a:cubicBezTo>
                  <a:cubicBezTo>
                    <a:pt x="700722" y="69972"/>
                    <a:pt x="677604" y="60075"/>
                    <a:pt x="648611" y="60075"/>
                  </a:cubicBezTo>
                  <a:lnTo>
                    <a:pt x="648611" y="60075"/>
                  </a:lnTo>
                  <a:close/>
                  <a:moveTo>
                    <a:pt x="1225548" y="8814"/>
                  </a:moveTo>
                  <a:lnTo>
                    <a:pt x="1295907" y="8814"/>
                  </a:lnTo>
                  <a:lnTo>
                    <a:pt x="1295907" y="295505"/>
                  </a:lnTo>
                  <a:lnTo>
                    <a:pt x="1470798" y="295505"/>
                  </a:lnTo>
                  <a:lnTo>
                    <a:pt x="1470798" y="354188"/>
                  </a:lnTo>
                  <a:lnTo>
                    <a:pt x="1225626" y="354188"/>
                  </a:lnTo>
                  <a:lnTo>
                    <a:pt x="1225626" y="8814"/>
                  </a:lnTo>
                  <a:lnTo>
                    <a:pt x="1225548" y="8814"/>
                  </a:lnTo>
                  <a:close/>
                  <a:moveTo>
                    <a:pt x="1519894" y="5953"/>
                  </a:moveTo>
                  <a:lnTo>
                    <a:pt x="1648471" y="5953"/>
                  </a:lnTo>
                  <a:cubicBezTo>
                    <a:pt x="1677465" y="5953"/>
                    <a:pt x="1699578" y="8196"/>
                    <a:pt x="1714732" y="12603"/>
                  </a:cubicBezTo>
                  <a:cubicBezTo>
                    <a:pt x="1735144" y="18633"/>
                    <a:pt x="1752694" y="29303"/>
                    <a:pt x="1767230" y="44689"/>
                  </a:cubicBezTo>
                  <a:cubicBezTo>
                    <a:pt x="1781766" y="60075"/>
                    <a:pt x="1792899" y="78863"/>
                    <a:pt x="1800476" y="101130"/>
                  </a:cubicBezTo>
                  <a:cubicBezTo>
                    <a:pt x="1808053" y="123398"/>
                    <a:pt x="1811919" y="150845"/>
                    <a:pt x="1811919" y="183395"/>
                  </a:cubicBezTo>
                  <a:cubicBezTo>
                    <a:pt x="1811919" y="212080"/>
                    <a:pt x="1808363" y="236744"/>
                    <a:pt x="1801250" y="257465"/>
                  </a:cubicBezTo>
                  <a:cubicBezTo>
                    <a:pt x="1792513" y="282825"/>
                    <a:pt x="1780142" y="303314"/>
                    <a:pt x="1763983" y="319009"/>
                  </a:cubicBezTo>
                  <a:cubicBezTo>
                    <a:pt x="1751767" y="330916"/>
                    <a:pt x="1735298" y="340117"/>
                    <a:pt x="1714577" y="346766"/>
                  </a:cubicBezTo>
                  <a:cubicBezTo>
                    <a:pt x="1699036" y="351637"/>
                    <a:pt x="1678316" y="354111"/>
                    <a:pt x="1652337" y="354111"/>
                  </a:cubicBezTo>
                  <a:lnTo>
                    <a:pt x="1519971" y="354111"/>
                  </a:lnTo>
                  <a:lnTo>
                    <a:pt x="1519971" y="5953"/>
                  </a:lnTo>
                  <a:lnTo>
                    <a:pt x="1519894" y="5953"/>
                  </a:lnTo>
                  <a:close/>
                  <a:moveTo>
                    <a:pt x="874143" y="5953"/>
                  </a:moveTo>
                  <a:lnTo>
                    <a:pt x="1022128" y="5953"/>
                  </a:lnTo>
                  <a:cubicBezTo>
                    <a:pt x="1059317" y="5953"/>
                    <a:pt x="1086378" y="9046"/>
                    <a:pt x="1103233" y="15309"/>
                  </a:cubicBezTo>
                  <a:cubicBezTo>
                    <a:pt x="1120088" y="21571"/>
                    <a:pt x="1133619" y="32705"/>
                    <a:pt x="1143748" y="48709"/>
                  </a:cubicBezTo>
                  <a:cubicBezTo>
                    <a:pt x="1153876" y="64714"/>
                    <a:pt x="1158979" y="82961"/>
                    <a:pt x="1158979" y="103604"/>
                  </a:cubicBezTo>
                  <a:cubicBezTo>
                    <a:pt x="1158979" y="129738"/>
                    <a:pt x="1151325" y="151309"/>
                    <a:pt x="1135939" y="168319"/>
                  </a:cubicBezTo>
                  <a:cubicBezTo>
                    <a:pt x="1120553" y="185328"/>
                    <a:pt x="1097589" y="196075"/>
                    <a:pt x="1067049" y="200482"/>
                  </a:cubicBezTo>
                  <a:cubicBezTo>
                    <a:pt x="1082281" y="209374"/>
                    <a:pt x="1094806" y="219116"/>
                    <a:pt x="1104702" y="229708"/>
                  </a:cubicBezTo>
                  <a:cubicBezTo>
                    <a:pt x="1114599" y="240301"/>
                    <a:pt x="1127975" y="259166"/>
                    <a:pt x="1144752" y="286227"/>
                  </a:cubicBezTo>
                  <a:lnTo>
                    <a:pt x="1187277" y="354188"/>
                  </a:lnTo>
                  <a:lnTo>
                    <a:pt x="1103156" y="354188"/>
                  </a:lnTo>
                  <a:lnTo>
                    <a:pt x="1052282" y="278418"/>
                  </a:lnTo>
                  <a:cubicBezTo>
                    <a:pt x="1034189" y="251357"/>
                    <a:pt x="1021896" y="234270"/>
                    <a:pt x="1015247" y="227234"/>
                  </a:cubicBezTo>
                  <a:cubicBezTo>
                    <a:pt x="1008598" y="220198"/>
                    <a:pt x="1001562" y="215327"/>
                    <a:pt x="994139" y="212776"/>
                  </a:cubicBezTo>
                  <a:cubicBezTo>
                    <a:pt x="986717" y="210147"/>
                    <a:pt x="974888" y="208833"/>
                    <a:pt x="958728" y="208833"/>
                  </a:cubicBezTo>
                  <a:lnTo>
                    <a:pt x="944502" y="208833"/>
                  </a:lnTo>
                  <a:lnTo>
                    <a:pt x="944502" y="354188"/>
                  </a:lnTo>
                  <a:lnTo>
                    <a:pt x="874143" y="354188"/>
                  </a:lnTo>
                  <a:lnTo>
                    <a:pt x="874143" y="5953"/>
                  </a:lnTo>
                  <a:lnTo>
                    <a:pt x="874143" y="5953"/>
                  </a:lnTo>
                  <a:close/>
                  <a:moveTo>
                    <a:pt x="0" y="5953"/>
                  </a:moveTo>
                  <a:lnTo>
                    <a:pt x="71982" y="5953"/>
                  </a:lnTo>
                  <a:lnTo>
                    <a:pt x="124480" y="245094"/>
                  </a:lnTo>
                  <a:lnTo>
                    <a:pt x="188189" y="5953"/>
                  </a:lnTo>
                  <a:lnTo>
                    <a:pt x="271846" y="5953"/>
                  </a:lnTo>
                  <a:lnTo>
                    <a:pt x="332926" y="249192"/>
                  </a:lnTo>
                  <a:lnTo>
                    <a:pt x="386352" y="5953"/>
                  </a:lnTo>
                  <a:lnTo>
                    <a:pt x="457174" y="5953"/>
                  </a:lnTo>
                  <a:lnTo>
                    <a:pt x="372590" y="354111"/>
                  </a:lnTo>
                  <a:lnTo>
                    <a:pt x="297979" y="354111"/>
                  </a:lnTo>
                  <a:lnTo>
                    <a:pt x="228626" y="93785"/>
                  </a:lnTo>
                  <a:lnTo>
                    <a:pt x="159505" y="354111"/>
                  </a:lnTo>
                  <a:lnTo>
                    <a:pt x="83270" y="354111"/>
                  </a:lnTo>
                  <a:lnTo>
                    <a:pt x="0" y="5953"/>
                  </a:lnTo>
                  <a:lnTo>
                    <a:pt x="0" y="5953"/>
                  </a:lnTo>
                  <a:close/>
                  <a:moveTo>
                    <a:pt x="647915" y="0"/>
                  </a:moveTo>
                  <a:cubicBezTo>
                    <a:pt x="699253" y="0"/>
                    <a:pt x="740308" y="15927"/>
                    <a:pt x="771080" y="47704"/>
                  </a:cubicBezTo>
                  <a:cubicBezTo>
                    <a:pt x="801852" y="79482"/>
                    <a:pt x="817316" y="123784"/>
                    <a:pt x="817316" y="180457"/>
                  </a:cubicBezTo>
                  <a:cubicBezTo>
                    <a:pt x="817316" y="236667"/>
                    <a:pt x="802007" y="280660"/>
                    <a:pt x="771467" y="312360"/>
                  </a:cubicBezTo>
                  <a:cubicBezTo>
                    <a:pt x="740927" y="344137"/>
                    <a:pt x="700026" y="359987"/>
                    <a:pt x="648842" y="359987"/>
                  </a:cubicBezTo>
                  <a:cubicBezTo>
                    <a:pt x="597040" y="359987"/>
                    <a:pt x="555830" y="344214"/>
                    <a:pt x="525290" y="312592"/>
                  </a:cubicBezTo>
                  <a:cubicBezTo>
                    <a:pt x="494750" y="280969"/>
                    <a:pt x="479441" y="237517"/>
                    <a:pt x="479441" y="182081"/>
                  </a:cubicBezTo>
                  <a:cubicBezTo>
                    <a:pt x="479441" y="146593"/>
                    <a:pt x="484776" y="116826"/>
                    <a:pt x="495369" y="92780"/>
                  </a:cubicBezTo>
                  <a:cubicBezTo>
                    <a:pt x="503255" y="75075"/>
                    <a:pt x="514079" y="59147"/>
                    <a:pt x="527764" y="45076"/>
                  </a:cubicBezTo>
                  <a:cubicBezTo>
                    <a:pt x="541450" y="31004"/>
                    <a:pt x="556449" y="20566"/>
                    <a:pt x="572763" y="13685"/>
                  </a:cubicBezTo>
                  <a:cubicBezTo>
                    <a:pt x="594566" y="4562"/>
                    <a:pt x="619617" y="0"/>
                    <a:pt x="647915" y="0"/>
                  </a:cubicBezTo>
                  <a:lnTo>
                    <a:pt x="647915" y="0"/>
                  </a:lnTo>
                  <a:close/>
                </a:path>
              </a:pathLst>
            </a:custGeom>
            <a:grpFill/>
            <a:ln w="77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8" name="Freeform: Shape 21">
              <a:extLst>
                <a:ext uri="{FF2B5EF4-FFF2-40B4-BE49-F238E27FC236}">
                  <a16:creationId xmlns:a16="http://schemas.microsoft.com/office/drawing/2014/main" id="{DBD78C1A-6C6E-4F48-AC26-ECC3D5C13C31}"/>
                </a:ext>
              </a:extLst>
            </p:cNvPr>
            <p:cNvSpPr/>
            <p:nvPr/>
          </p:nvSpPr>
          <p:spPr>
            <a:xfrm>
              <a:off x="7296372" y="2892407"/>
              <a:ext cx="1038360" cy="156606"/>
            </a:xfrm>
            <a:custGeom>
              <a:avLst/>
              <a:gdLst>
                <a:gd name="connsiteX0" fmla="*/ 899581 w 2386847"/>
                <a:gd name="connsiteY0" fmla="*/ 202261 h 359986"/>
                <a:gd name="connsiteX1" fmla="*/ 899581 w 2386847"/>
                <a:gd name="connsiteY1" fmla="*/ 295273 h 359986"/>
                <a:gd name="connsiteX2" fmla="*/ 964682 w 2386847"/>
                <a:gd name="connsiteY2" fmla="*/ 295273 h 359986"/>
                <a:gd name="connsiteX3" fmla="*/ 1012927 w 2386847"/>
                <a:gd name="connsiteY3" fmla="*/ 293108 h 359986"/>
                <a:gd name="connsiteX4" fmla="*/ 1038442 w 2386847"/>
                <a:gd name="connsiteY4" fmla="*/ 279191 h 359986"/>
                <a:gd name="connsiteX5" fmla="*/ 1048339 w 2386847"/>
                <a:gd name="connsiteY5" fmla="*/ 249656 h 359986"/>
                <a:gd name="connsiteX6" fmla="*/ 1040761 w 2386847"/>
                <a:gd name="connsiteY6" fmla="*/ 223059 h 359986"/>
                <a:gd name="connsiteX7" fmla="*/ 1018804 w 2386847"/>
                <a:gd name="connsiteY7" fmla="*/ 207132 h 359986"/>
                <a:gd name="connsiteX8" fmla="*/ 956409 w 2386847"/>
                <a:gd name="connsiteY8" fmla="*/ 202183 h 359986"/>
                <a:gd name="connsiteX9" fmla="*/ 899581 w 2386847"/>
                <a:gd name="connsiteY9" fmla="*/ 202183 h 359986"/>
                <a:gd name="connsiteX10" fmla="*/ 623483 w 2386847"/>
                <a:gd name="connsiteY10" fmla="*/ 87136 h 359986"/>
                <a:gd name="connsiteX11" fmla="*/ 576474 w 2386847"/>
                <a:gd name="connsiteY11" fmla="*/ 216255 h 359986"/>
                <a:gd name="connsiteX12" fmla="*/ 671496 w 2386847"/>
                <a:gd name="connsiteY12" fmla="*/ 216255 h 359986"/>
                <a:gd name="connsiteX13" fmla="*/ 623483 w 2386847"/>
                <a:gd name="connsiteY13" fmla="*/ 87136 h 359986"/>
                <a:gd name="connsiteX14" fmla="*/ 623483 w 2386847"/>
                <a:gd name="connsiteY14" fmla="*/ 87136 h 359986"/>
                <a:gd name="connsiteX15" fmla="*/ 70435 w 2386847"/>
                <a:gd name="connsiteY15" fmla="*/ 64792 h 359986"/>
                <a:gd name="connsiteX16" fmla="*/ 70435 w 2386847"/>
                <a:gd name="connsiteY16" fmla="*/ 295273 h 359986"/>
                <a:gd name="connsiteX17" fmla="*/ 122934 w 2386847"/>
                <a:gd name="connsiteY17" fmla="*/ 295273 h 359986"/>
                <a:gd name="connsiteX18" fmla="*/ 165458 w 2386847"/>
                <a:gd name="connsiteY18" fmla="*/ 291948 h 359986"/>
                <a:gd name="connsiteX19" fmla="*/ 193833 w 2386847"/>
                <a:gd name="connsiteY19" fmla="*/ 277490 h 359986"/>
                <a:gd name="connsiteX20" fmla="*/ 212235 w 2386847"/>
                <a:gd name="connsiteY20" fmla="*/ 243935 h 359986"/>
                <a:gd name="connsiteX21" fmla="*/ 219348 w 2386847"/>
                <a:gd name="connsiteY21" fmla="*/ 180225 h 359986"/>
                <a:gd name="connsiteX22" fmla="*/ 212235 w 2386847"/>
                <a:gd name="connsiteY22" fmla="*/ 118295 h 359986"/>
                <a:gd name="connsiteX23" fmla="*/ 192287 w 2386847"/>
                <a:gd name="connsiteY23" fmla="*/ 84585 h 359986"/>
                <a:gd name="connsiteX24" fmla="*/ 159737 w 2386847"/>
                <a:gd name="connsiteY24" fmla="*/ 68193 h 359986"/>
                <a:gd name="connsiteX25" fmla="*/ 101981 w 2386847"/>
                <a:gd name="connsiteY25" fmla="*/ 64869 h 359986"/>
                <a:gd name="connsiteX26" fmla="*/ 70435 w 2386847"/>
                <a:gd name="connsiteY26" fmla="*/ 64869 h 359986"/>
                <a:gd name="connsiteX27" fmla="*/ 899581 w 2386847"/>
                <a:gd name="connsiteY27" fmla="*/ 63864 h 359986"/>
                <a:gd name="connsiteX28" fmla="*/ 899581 w 2386847"/>
                <a:gd name="connsiteY28" fmla="*/ 144351 h 359986"/>
                <a:gd name="connsiteX29" fmla="*/ 945662 w 2386847"/>
                <a:gd name="connsiteY29" fmla="*/ 144351 h 359986"/>
                <a:gd name="connsiteX30" fmla="*/ 996768 w 2386847"/>
                <a:gd name="connsiteY30" fmla="*/ 143191 h 359986"/>
                <a:gd name="connsiteX31" fmla="*/ 1025144 w 2386847"/>
                <a:gd name="connsiteY31" fmla="*/ 130743 h 359986"/>
                <a:gd name="connsiteX32" fmla="*/ 1035504 w 2386847"/>
                <a:gd name="connsiteY32" fmla="*/ 103527 h 359986"/>
                <a:gd name="connsiteX33" fmla="*/ 1026613 w 2386847"/>
                <a:gd name="connsiteY33" fmla="*/ 77317 h 359986"/>
                <a:gd name="connsiteX34" fmla="*/ 1000093 w 2386847"/>
                <a:gd name="connsiteY34" fmla="*/ 65101 h 359986"/>
                <a:gd name="connsiteX35" fmla="*/ 940018 w 2386847"/>
                <a:gd name="connsiteY35" fmla="*/ 63941 h 359986"/>
                <a:gd name="connsiteX36" fmla="*/ 899581 w 2386847"/>
                <a:gd name="connsiteY36" fmla="*/ 63941 h 359986"/>
                <a:gd name="connsiteX37" fmla="*/ 1798312 w 2386847"/>
                <a:gd name="connsiteY37" fmla="*/ 5954 h 359986"/>
                <a:gd name="connsiteX38" fmla="*/ 2056550 w 2386847"/>
                <a:gd name="connsiteY38" fmla="*/ 5954 h 359986"/>
                <a:gd name="connsiteX39" fmla="*/ 2056550 w 2386847"/>
                <a:gd name="connsiteY39" fmla="*/ 64792 h 359986"/>
                <a:gd name="connsiteX40" fmla="*/ 1868592 w 2386847"/>
                <a:gd name="connsiteY40" fmla="*/ 64792 h 359986"/>
                <a:gd name="connsiteX41" fmla="*/ 1868592 w 2386847"/>
                <a:gd name="connsiteY41" fmla="*/ 141954 h 359986"/>
                <a:gd name="connsiteX42" fmla="*/ 2043483 w 2386847"/>
                <a:gd name="connsiteY42" fmla="*/ 141954 h 359986"/>
                <a:gd name="connsiteX43" fmla="*/ 2043483 w 2386847"/>
                <a:gd name="connsiteY43" fmla="*/ 200560 h 359986"/>
                <a:gd name="connsiteX44" fmla="*/ 1868592 w 2386847"/>
                <a:gd name="connsiteY44" fmla="*/ 200560 h 359986"/>
                <a:gd name="connsiteX45" fmla="*/ 1868592 w 2386847"/>
                <a:gd name="connsiteY45" fmla="*/ 295273 h 359986"/>
                <a:gd name="connsiteX46" fmla="*/ 2063199 w 2386847"/>
                <a:gd name="connsiteY46" fmla="*/ 295273 h 359986"/>
                <a:gd name="connsiteX47" fmla="*/ 2063199 w 2386847"/>
                <a:gd name="connsiteY47" fmla="*/ 353879 h 359986"/>
                <a:gd name="connsiteX48" fmla="*/ 1798312 w 2386847"/>
                <a:gd name="connsiteY48" fmla="*/ 353879 h 359986"/>
                <a:gd name="connsiteX49" fmla="*/ 1798312 w 2386847"/>
                <a:gd name="connsiteY49" fmla="*/ 5954 h 359986"/>
                <a:gd name="connsiteX50" fmla="*/ 1798312 w 2386847"/>
                <a:gd name="connsiteY50" fmla="*/ 5954 h 359986"/>
                <a:gd name="connsiteX51" fmla="*/ 1476906 w 2386847"/>
                <a:gd name="connsiteY51" fmla="*/ 5954 h 359986"/>
                <a:gd name="connsiteX52" fmla="*/ 1753700 w 2386847"/>
                <a:gd name="connsiteY52" fmla="*/ 5954 h 359986"/>
                <a:gd name="connsiteX53" fmla="*/ 1753700 w 2386847"/>
                <a:gd name="connsiteY53" fmla="*/ 64792 h 359986"/>
                <a:gd name="connsiteX54" fmla="*/ 1650559 w 2386847"/>
                <a:gd name="connsiteY54" fmla="*/ 64792 h 359986"/>
                <a:gd name="connsiteX55" fmla="*/ 1650559 w 2386847"/>
                <a:gd name="connsiteY55" fmla="*/ 353879 h 359986"/>
                <a:gd name="connsiteX56" fmla="*/ 1580201 w 2386847"/>
                <a:gd name="connsiteY56" fmla="*/ 353879 h 359986"/>
                <a:gd name="connsiteX57" fmla="*/ 1580201 w 2386847"/>
                <a:gd name="connsiteY57" fmla="*/ 64792 h 359986"/>
                <a:gd name="connsiteX58" fmla="*/ 1476828 w 2386847"/>
                <a:gd name="connsiteY58" fmla="*/ 64792 h 359986"/>
                <a:gd name="connsiteX59" fmla="*/ 1476828 w 2386847"/>
                <a:gd name="connsiteY59" fmla="*/ 5954 h 359986"/>
                <a:gd name="connsiteX60" fmla="*/ 1476906 w 2386847"/>
                <a:gd name="connsiteY60" fmla="*/ 5954 h 359986"/>
                <a:gd name="connsiteX61" fmla="*/ 1178695 w 2386847"/>
                <a:gd name="connsiteY61" fmla="*/ 5954 h 359986"/>
                <a:gd name="connsiteX62" fmla="*/ 1436933 w 2386847"/>
                <a:gd name="connsiteY62" fmla="*/ 5954 h 359986"/>
                <a:gd name="connsiteX63" fmla="*/ 1436933 w 2386847"/>
                <a:gd name="connsiteY63" fmla="*/ 64792 h 359986"/>
                <a:gd name="connsiteX64" fmla="*/ 1248975 w 2386847"/>
                <a:gd name="connsiteY64" fmla="*/ 64792 h 359986"/>
                <a:gd name="connsiteX65" fmla="*/ 1248975 w 2386847"/>
                <a:gd name="connsiteY65" fmla="*/ 141954 h 359986"/>
                <a:gd name="connsiteX66" fmla="*/ 1423866 w 2386847"/>
                <a:gd name="connsiteY66" fmla="*/ 141954 h 359986"/>
                <a:gd name="connsiteX67" fmla="*/ 1423866 w 2386847"/>
                <a:gd name="connsiteY67" fmla="*/ 200560 h 359986"/>
                <a:gd name="connsiteX68" fmla="*/ 1248975 w 2386847"/>
                <a:gd name="connsiteY68" fmla="*/ 200560 h 359986"/>
                <a:gd name="connsiteX69" fmla="*/ 1248975 w 2386847"/>
                <a:gd name="connsiteY69" fmla="*/ 295273 h 359986"/>
                <a:gd name="connsiteX70" fmla="*/ 1443582 w 2386847"/>
                <a:gd name="connsiteY70" fmla="*/ 295273 h 359986"/>
                <a:gd name="connsiteX71" fmla="*/ 1443582 w 2386847"/>
                <a:gd name="connsiteY71" fmla="*/ 353879 h 359986"/>
                <a:gd name="connsiteX72" fmla="*/ 1178695 w 2386847"/>
                <a:gd name="connsiteY72" fmla="*/ 353879 h 359986"/>
                <a:gd name="connsiteX73" fmla="*/ 1178695 w 2386847"/>
                <a:gd name="connsiteY73" fmla="*/ 5954 h 359986"/>
                <a:gd name="connsiteX74" fmla="*/ 1178695 w 2386847"/>
                <a:gd name="connsiteY74" fmla="*/ 5954 h 359986"/>
                <a:gd name="connsiteX75" fmla="*/ 829223 w 2386847"/>
                <a:gd name="connsiteY75" fmla="*/ 5954 h 359986"/>
                <a:gd name="connsiteX76" fmla="*/ 968470 w 2386847"/>
                <a:gd name="connsiteY76" fmla="*/ 5954 h 359986"/>
                <a:gd name="connsiteX77" fmla="*/ 1030092 w 2386847"/>
                <a:gd name="connsiteY77" fmla="*/ 9356 h 359986"/>
                <a:gd name="connsiteX78" fmla="*/ 1066431 w 2386847"/>
                <a:gd name="connsiteY78" fmla="*/ 23736 h 359986"/>
                <a:gd name="connsiteX79" fmla="*/ 1093182 w 2386847"/>
                <a:gd name="connsiteY79" fmla="*/ 52808 h 359986"/>
                <a:gd name="connsiteX80" fmla="*/ 1103852 w 2386847"/>
                <a:gd name="connsiteY80" fmla="*/ 93476 h 359986"/>
                <a:gd name="connsiteX81" fmla="*/ 1090631 w 2386847"/>
                <a:gd name="connsiteY81" fmla="*/ 138320 h 359986"/>
                <a:gd name="connsiteX82" fmla="*/ 1054910 w 2386847"/>
                <a:gd name="connsiteY82" fmla="*/ 168937 h 359986"/>
                <a:gd name="connsiteX83" fmla="*/ 1103852 w 2386847"/>
                <a:gd name="connsiteY83" fmla="*/ 200482 h 359986"/>
                <a:gd name="connsiteX84" fmla="*/ 1120939 w 2386847"/>
                <a:gd name="connsiteY84" fmla="*/ 252903 h 359986"/>
                <a:gd name="connsiteX85" fmla="*/ 1109883 w 2386847"/>
                <a:gd name="connsiteY85" fmla="*/ 299061 h 359986"/>
                <a:gd name="connsiteX86" fmla="*/ 1079729 w 2386847"/>
                <a:gd name="connsiteY86" fmla="*/ 334936 h 359986"/>
                <a:gd name="connsiteX87" fmla="*/ 1032566 w 2386847"/>
                <a:gd name="connsiteY87" fmla="*/ 351405 h 359986"/>
                <a:gd name="connsiteX88" fmla="*/ 947749 w 2386847"/>
                <a:gd name="connsiteY88" fmla="*/ 353802 h 359986"/>
                <a:gd name="connsiteX89" fmla="*/ 829223 w 2386847"/>
                <a:gd name="connsiteY89" fmla="*/ 353802 h 359986"/>
                <a:gd name="connsiteX90" fmla="*/ 829223 w 2386847"/>
                <a:gd name="connsiteY90" fmla="*/ 5954 h 359986"/>
                <a:gd name="connsiteX91" fmla="*/ 829223 w 2386847"/>
                <a:gd name="connsiteY91" fmla="*/ 5954 h 359986"/>
                <a:gd name="connsiteX92" fmla="*/ 587144 w 2386847"/>
                <a:gd name="connsiteY92" fmla="*/ 5954 h 359986"/>
                <a:gd name="connsiteX93" fmla="*/ 661523 w 2386847"/>
                <a:gd name="connsiteY93" fmla="*/ 5954 h 359986"/>
                <a:gd name="connsiteX94" fmla="*/ 801002 w 2386847"/>
                <a:gd name="connsiteY94" fmla="*/ 353956 h 359986"/>
                <a:gd name="connsiteX95" fmla="*/ 724536 w 2386847"/>
                <a:gd name="connsiteY95" fmla="*/ 353956 h 359986"/>
                <a:gd name="connsiteX96" fmla="*/ 694150 w 2386847"/>
                <a:gd name="connsiteY96" fmla="*/ 274939 h 359986"/>
                <a:gd name="connsiteX97" fmla="*/ 554903 w 2386847"/>
                <a:gd name="connsiteY97" fmla="*/ 274939 h 359986"/>
                <a:gd name="connsiteX98" fmla="*/ 526141 w 2386847"/>
                <a:gd name="connsiteY98" fmla="*/ 353956 h 359986"/>
                <a:gd name="connsiteX99" fmla="*/ 451530 w 2386847"/>
                <a:gd name="connsiteY99" fmla="*/ 353956 h 359986"/>
                <a:gd name="connsiteX100" fmla="*/ 587144 w 2386847"/>
                <a:gd name="connsiteY100" fmla="*/ 5954 h 359986"/>
                <a:gd name="connsiteX101" fmla="*/ 587144 w 2386847"/>
                <a:gd name="connsiteY101" fmla="*/ 5954 h 359986"/>
                <a:gd name="connsiteX102" fmla="*/ 347926 w 2386847"/>
                <a:gd name="connsiteY102" fmla="*/ 5954 h 359986"/>
                <a:gd name="connsiteX103" fmla="*/ 418284 w 2386847"/>
                <a:gd name="connsiteY103" fmla="*/ 5954 h 359986"/>
                <a:gd name="connsiteX104" fmla="*/ 418284 w 2386847"/>
                <a:gd name="connsiteY104" fmla="*/ 353956 h 359986"/>
                <a:gd name="connsiteX105" fmla="*/ 347926 w 2386847"/>
                <a:gd name="connsiteY105" fmla="*/ 353956 h 359986"/>
                <a:gd name="connsiteX106" fmla="*/ 347926 w 2386847"/>
                <a:gd name="connsiteY106" fmla="*/ 5954 h 359986"/>
                <a:gd name="connsiteX107" fmla="*/ 347926 w 2386847"/>
                <a:gd name="connsiteY107" fmla="*/ 5954 h 359986"/>
                <a:gd name="connsiteX108" fmla="*/ 77 w 2386847"/>
                <a:gd name="connsiteY108" fmla="*/ 5954 h 359986"/>
                <a:gd name="connsiteX109" fmla="*/ 128578 w 2386847"/>
                <a:gd name="connsiteY109" fmla="*/ 5954 h 359986"/>
                <a:gd name="connsiteX110" fmla="*/ 194838 w 2386847"/>
                <a:gd name="connsiteY110" fmla="*/ 12603 h 359986"/>
                <a:gd name="connsiteX111" fmla="*/ 247336 w 2386847"/>
                <a:gd name="connsiteY111" fmla="*/ 44612 h 359986"/>
                <a:gd name="connsiteX112" fmla="*/ 280583 w 2386847"/>
                <a:gd name="connsiteY112" fmla="*/ 100976 h 359986"/>
                <a:gd name="connsiteX113" fmla="*/ 291948 w 2386847"/>
                <a:gd name="connsiteY113" fmla="*/ 183241 h 359986"/>
                <a:gd name="connsiteX114" fmla="*/ 281279 w 2386847"/>
                <a:gd name="connsiteY114" fmla="*/ 257310 h 359986"/>
                <a:gd name="connsiteX115" fmla="*/ 244012 w 2386847"/>
                <a:gd name="connsiteY115" fmla="*/ 318777 h 359986"/>
                <a:gd name="connsiteX116" fmla="*/ 194606 w 2386847"/>
                <a:gd name="connsiteY116" fmla="*/ 346534 h 359986"/>
                <a:gd name="connsiteX117" fmla="*/ 132366 w 2386847"/>
                <a:gd name="connsiteY117" fmla="*/ 353879 h 359986"/>
                <a:gd name="connsiteX118" fmla="*/ 0 w 2386847"/>
                <a:gd name="connsiteY118" fmla="*/ 353879 h 359986"/>
                <a:gd name="connsiteX119" fmla="*/ 0 w 2386847"/>
                <a:gd name="connsiteY119" fmla="*/ 5954 h 359986"/>
                <a:gd name="connsiteX120" fmla="*/ 77 w 2386847"/>
                <a:gd name="connsiteY120" fmla="*/ 5954 h 359986"/>
                <a:gd name="connsiteX121" fmla="*/ 2243270 w 2386847"/>
                <a:gd name="connsiteY121" fmla="*/ 0 h 359986"/>
                <a:gd name="connsiteX122" fmla="*/ 2342003 w 2386847"/>
                <a:gd name="connsiteY122" fmla="*/ 28685 h 359986"/>
                <a:gd name="connsiteX123" fmla="*/ 2376796 w 2386847"/>
                <a:gd name="connsiteY123" fmla="*/ 105383 h 359986"/>
                <a:gd name="connsiteX124" fmla="*/ 2306438 w 2386847"/>
                <a:gd name="connsiteY124" fmla="*/ 108475 h 359986"/>
                <a:gd name="connsiteX125" fmla="*/ 2287108 w 2386847"/>
                <a:gd name="connsiteY125" fmla="*/ 69894 h 359986"/>
                <a:gd name="connsiteX126" fmla="*/ 2242574 w 2386847"/>
                <a:gd name="connsiteY126" fmla="*/ 58142 h 359986"/>
                <a:gd name="connsiteX127" fmla="*/ 2194560 w 2386847"/>
                <a:gd name="connsiteY127" fmla="*/ 70745 h 359986"/>
                <a:gd name="connsiteX128" fmla="*/ 2183427 w 2386847"/>
                <a:gd name="connsiteY128" fmla="*/ 92316 h 359986"/>
                <a:gd name="connsiteX129" fmla="*/ 2193864 w 2386847"/>
                <a:gd name="connsiteY129" fmla="*/ 113424 h 359986"/>
                <a:gd name="connsiteX130" fmla="*/ 2258501 w 2386847"/>
                <a:gd name="connsiteY130" fmla="*/ 136696 h 359986"/>
                <a:gd name="connsiteX131" fmla="*/ 2334426 w 2386847"/>
                <a:gd name="connsiteY131" fmla="*/ 161747 h 359986"/>
                <a:gd name="connsiteX132" fmla="*/ 2372930 w 2386847"/>
                <a:gd name="connsiteY132" fmla="*/ 197081 h 359986"/>
                <a:gd name="connsiteX133" fmla="*/ 2386847 w 2386847"/>
                <a:gd name="connsiteY133" fmla="*/ 252517 h 359986"/>
                <a:gd name="connsiteX134" fmla="*/ 2370224 w 2386847"/>
                <a:gd name="connsiteY134" fmla="*/ 308494 h 359986"/>
                <a:gd name="connsiteX135" fmla="*/ 2323215 w 2386847"/>
                <a:gd name="connsiteY135" fmla="*/ 347307 h 359986"/>
                <a:gd name="connsiteX136" fmla="*/ 2247445 w 2386847"/>
                <a:gd name="connsiteY136" fmla="*/ 359987 h 359986"/>
                <a:gd name="connsiteX137" fmla="*/ 2146005 w 2386847"/>
                <a:gd name="connsiteY137" fmla="*/ 329524 h 359986"/>
                <a:gd name="connsiteX138" fmla="*/ 2103713 w 2386847"/>
                <a:gd name="connsiteY138" fmla="*/ 240610 h 359986"/>
                <a:gd name="connsiteX139" fmla="*/ 2172138 w 2386847"/>
                <a:gd name="connsiteY139" fmla="*/ 233961 h 359986"/>
                <a:gd name="connsiteX140" fmla="*/ 2197189 w 2386847"/>
                <a:gd name="connsiteY140" fmla="*/ 284526 h 359986"/>
                <a:gd name="connsiteX141" fmla="*/ 2248141 w 2386847"/>
                <a:gd name="connsiteY141" fmla="*/ 300685 h 359986"/>
                <a:gd name="connsiteX142" fmla="*/ 2299324 w 2386847"/>
                <a:gd name="connsiteY142" fmla="*/ 286304 h 359986"/>
                <a:gd name="connsiteX143" fmla="*/ 2316566 w 2386847"/>
                <a:gd name="connsiteY143" fmla="*/ 252749 h 359986"/>
                <a:gd name="connsiteX144" fmla="*/ 2309298 w 2386847"/>
                <a:gd name="connsiteY144" fmla="*/ 231718 h 359986"/>
                <a:gd name="connsiteX145" fmla="*/ 2284015 w 2386847"/>
                <a:gd name="connsiteY145" fmla="*/ 216642 h 359986"/>
                <a:gd name="connsiteX146" fmla="*/ 2227729 w 2386847"/>
                <a:gd name="connsiteY146" fmla="*/ 201488 h 359986"/>
                <a:gd name="connsiteX147" fmla="*/ 2148402 w 2386847"/>
                <a:gd name="connsiteY147" fmla="*/ 167082 h 359986"/>
                <a:gd name="connsiteX148" fmla="*/ 2116315 w 2386847"/>
                <a:gd name="connsiteY148" fmla="*/ 97033 h 359986"/>
                <a:gd name="connsiteX149" fmla="*/ 2131392 w 2386847"/>
                <a:gd name="connsiteY149" fmla="*/ 47318 h 359986"/>
                <a:gd name="connsiteX150" fmla="*/ 2174844 w 2386847"/>
                <a:gd name="connsiteY150" fmla="*/ 12061 h 359986"/>
                <a:gd name="connsiteX151" fmla="*/ 2243270 w 2386847"/>
                <a:gd name="connsiteY151" fmla="*/ 0 h 359986"/>
                <a:gd name="connsiteX152" fmla="*/ 2243270 w 2386847"/>
                <a:gd name="connsiteY152" fmla="*/ 0 h 3599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</a:cxnLst>
              <a:rect l="l" t="t" r="r" b="b"/>
              <a:pathLst>
                <a:path w="2386847" h="359986">
                  <a:moveTo>
                    <a:pt x="899581" y="202261"/>
                  </a:moveTo>
                  <a:lnTo>
                    <a:pt x="899581" y="295273"/>
                  </a:lnTo>
                  <a:lnTo>
                    <a:pt x="964682" y="295273"/>
                  </a:lnTo>
                  <a:cubicBezTo>
                    <a:pt x="990042" y="295273"/>
                    <a:pt x="1006124" y="294577"/>
                    <a:pt x="1012927" y="293108"/>
                  </a:cubicBezTo>
                  <a:cubicBezTo>
                    <a:pt x="1023365" y="291175"/>
                    <a:pt x="1031870" y="286613"/>
                    <a:pt x="1038442" y="279191"/>
                  </a:cubicBezTo>
                  <a:cubicBezTo>
                    <a:pt x="1045014" y="271846"/>
                    <a:pt x="1048339" y="261949"/>
                    <a:pt x="1048339" y="249656"/>
                  </a:cubicBezTo>
                  <a:cubicBezTo>
                    <a:pt x="1048339" y="239218"/>
                    <a:pt x="1045787" y="230327"/>
                    <a:pt x="1040761" y="223059"/>
                  </a:cubicBezTo>
                  <a:cubicBezTo>
                    <a:pt x="1035736" y="215791"/>
                    <a:pt x="1028391" y="210456"/>
                    <a:pt x="1018804" y="207132"/>
                  </a:cubicBezTo>
                  <a:cubicBezTo>
                    <a:pt x="1009216" y="203807"/>
                    <a:pt x="988418" y="202183"/>
                    <a:pt x="956409" y="202183"/>
                  </a:cubicBezTo>
                  <a:lnTo>
                    <a:pt x="899581" y="202183"/>
                  </a:lnTo>
                  <a:close/>
                  <a:moveTo>
                    <a:pt x="623483" y="87136"/>
                  </a:moveTo>
                  <a:lnTo>
                    <a:pt x="576474" y="216255"/>
                  </a:lnTo>
                  <a:lnTo>
                    <a:pt x="671496" y="216255"/>
                  </a:lnTo>
                  <a:lnTo>
                    <a:pt x="623483" y="87136"/>
                  </a:lnTo>
                  <a:lnTo>
                    <a:pt x="623483" y="87136"/>
                  </a:lnTo>
                  <a:close/>
                  <a:moveTo>
                    <a:pt x="70435" y="64792"/>
                  </a:moveTo>
                  <a:lnTo>
                    <a:pt x="70435" y="295273"/>
                  </a:lnTo>
                  <a:lnTo>
                    <a:pt x="122934" y="295273"/>
                  </a:lnTo>
                  <a:cubicBezTo>
                    <a:pt x="142572" y="295273"/>
                    <a:pt x="156721" y="294191"/>
                    <a:pt x="165458" y="291948"/>
                  </a:cubicBezTo>
                  <a:cubicBezTo>
                    <a:pt x="176823" y="289088"/>
                    <a:pt x="186334" y="284294"/>
                    <a:pt x="193833" y="277490"/>
                  </a:cubicBezTo>
                  <a:cubicBezTo>
                    <a:pt x="201333" y="270686"/>
                    <a:pt x="207518" y="259475"/>
                    <a:pt x="212235" y="243935"/>
                  </a:cubicBezTo>
                  <a:cubicBezTo>
                    <a:pt x="216951" y="228317"/>
                    <a:pt x="219348" y="207132"/>
                    <a:pt x="219348" y="180225"/>
                  </a:cubicBezTo>
                  <a:cubicBezTo>
                    <a:pt x="219348" y="153319"/>
                    <a:pt x="216951" y="132676"/>
                    <a:pt x="212235" y="118295"/>
                  </a:cubicBezTo>
                  <a:cubicBezTo>
                    <a:pt x="207518" y="103914"/>
                    <a:pt x="200869" y="92626"/>
                    <a:pt x="192287" y="84585"/>
                  </a:cubicBezTo>
                  <a:cubicBezTo>
                    <a:pt x="183705" y="76544"/>
                    <a:pt x="172880" y="71054"/>
                    <a:pt x="159737" y="68193"/>
                  </a:cubicBezTo>
                  <a:cubicBezTo>
                    <a:pt x="149917" y="65951"/>
                    <a:pt x="130665" y="64869"/>
                    <a:pt x="101981" y="64869"/>
                  </a:cubicBezTo>
                  <a:lnTo>
                    <a:pt x="70435" y="64869"/>
                  </a:lnTo>
                  <a:close/>
                  <a:moveTo>
                    <a:pt x="899581" y="63864"/>
                  </a:moveTo>
                  <a:lnTo>
                    <a:pt x="899581" y="144351"/>
                  </a:lnTo>
                  <a:lnTo>
                    <a:pt x="945662" y="144351"/>
                  </a:lnTo>
                  <a:cubicBezTo>
                    <a:pt x="973032" y="144351"/>
                    <a:pt x="990119" y="143964"/>
                    <a:pt x="996768" y="143191"/>
                  </a:cubicBezTo>
                  <a:cubicBezTo>
                    <a:pt x="1008829" y="141799"/>
                    <a:pt x="1018262" y="137624"/>
                    <a:pt x="1025144" y="130743"/>
                  </a:cubicBezTo>
                  <a:cubicBezTo>
                    <a:pt x="1032025" y="123862"/>
                    <a:pt x="1035504" y="114815"/>
                    <a:pt x="1035504" y="103527"/>
                  </a:cubicBezTo>
                  <a:cubicBezTo>
                    <a:pt x="1035504" y="92780"/>
                    <a:pt x="1032566" y="84043"/>
                    <a:pt x="1026613" y="77317"/>
                  </a:cubicBezTo>
                  <a:cubicBezTo>
                    <a:pt x="1020659" y="70590"/>
                    <a:pt x="1011845" y="66492"/>
                    <a:pt x="1000093" y="65101"/>
                  </a:cubicBezTo>
                  <a:cubicBezTo>
                    <a:pt x="993134" y="64328"/>
                    <a:pt x="973109" y="63941"/>
                    <a:pt x="940018" y="63941"/>
                  </a:cubicBezTo>
                  <a:lnTo>
                    <a:pt x="899581" y="63941"/>
                  </a:lnTo>
                  <a:close/>
                  <a:moveTo>
                    <a:pt x="1798312" y="5954"/>
                  </a:moveTo>
                  <a:lnTo>
                    <a:pt x="2056550" y="5954"/>
                  </a:lnTo>
                  <a:lnTo>
                    <a:pt x="2056550" y="64792"/>
                  </a:lnTo>
                  <a:lnTo>
                    <a:pt x="1868592" y="64792"/>
                  </a:lnTo>
                  <a:lnTo>
                    <a:pt x="1868592" y="141954"/>
                  </a:lnTo>
                  <a:lnTo>
                    <a:pt x="2043483" y="141954"/>
                  </a:lnTo>
                  <a:lnTo>
                    <a:pt x="2043483" y="200560"/>
                  </a:lnTo>
                  <a:lnTo>
                    <a:pt x="1868592" y="200560"/>
                  </a:lnTo>
                  <a:lnTo>
                    <a:pt x="1868592" y="295273"/>
                  </a:lnTo>
                  <a:lnTo>
                    <a:pt x="2063199" y="295273"/>
                  </a:lnTo>
                  <a:lnTo>
                    <a:pt x="2063199" y="353879"/>
                  </a:lnTo>
                  <a:lnTo>
                    <a:pt x="1798312" y="353879"/>
                  </a:lnTo>
                  <a:lnTo>
                    <a:pt x="1798312" y="5954"/>
                  </a:lnTo>
                  <a:lnTo>
                    <a:pt x="1798312" y="5954"/>
                  </a:lnTo>
                  <a:close/>
                  <a:moveTo>
                    <a:pt x="1476906" y="5954"/>
                  </a:moveTo>
                  <a:lnTo>
                    <a:pt x="1753700" y="5954"/>
                  </a:lnTo>
                  <a:lnTo>
                    <a:pt x="1753700" y="64792"/>
                  </a:lnTo>
                  <a:lnTo>
                    <a:pt x="1650559" y="64792"/>
                  </a:lnTo>
                  <a:lnTo>
                    <a:pt x="1650559" y="353879"/>
                  </a:lnTo>
                  <a:lnTo>
                    <a:pt x="1580201" y="353879"/>
                  </a:lnTo>
                  <a:lnTo>
                    <a:pt x="1580201" y="64792"/>
                  </a:lnTo>
                  <a:lnTo>
                    <a:pt x="1476828" y="64792"/>
                  </a:lnTo>
                  <a:lnTo>
                    <a:pt x="1476828" y="5954"/>
                  </a:lnTo>
                  <a:lnTo>
                    <a:pt x="1476906" y="5954"/>
                  </a:lnTo>
                  <a:close/>
                  <a:moveTo>
                    <a:pt x="1178695" y="5954"/>
                  </a:moveTo>
                  <a:lnTo>
                    <a:pt x="1436933" y="5954"/>
                  </a:lnTo>
                  <a:lnTo>
                    <a:pt x="1436933" y="64792"/>
                  </a:lnTo>
                  <a:lnTo>
                    <a:pt x="1248975" y="64792"/>
                  </a:lnTo>
                  <a:lnTo>
                    <a:pt x="1248975" y="141954"/>
                  </a:lnTo>
                  <a:lnTo>
                    <a:pt x="1423866" y="141954"/>
                  </a:lnTo>
                  <a:lnTo>
                    <a:pt x="1423866" y="200560"/>
                  </a:lnTo>
                  <a:lnTo>
                    <a:pt x="1248975" y="200560"/>
                  </a:lnTo>
                  <a:lnTo>
                    <a:pt x="1248975" y="295273"/>
                  </a:lnTo>
                  <a:lnTo>
                    <a:pt x="1443582" y="295273"/>
                  </a:lnTo>
                  <a:lnTo>
                    <a:pt x="1443582" y="353879"/>
                  </a:lnTo>
                  <a:lnTo>
                    <a:pt x="1178695" y="353879"/>
                  </a:lnTo>
                  <a:lnTo>
                    <a:pt x="1178695" y="5954"/>
                  </a:lnTo>
                  <a:lnTo>
                    <a:pt x="1178695" y="5954"/>
                  </a:lnTo>
                  <a:close/>
                  <a:moveTo>
                    <a:pt x="829223" y="5954"/>
                  </a:moveTo>
                  <a:lnTo>
                    <a:pt x="968470" y="5954"/>
                  </a:lnTo>
                  <a:cubicBezTo>
                    <a:pt x="995995" y="5954"/>
                    <a:pt x="1016561" y="7113"/>
                    <a:pt x="1030092" y="9356"/>
                  </a:cubicBezTo>
                  <a:cubicBezTo>
                    <a:pt x="1043622" y="11598"/>
                    <a:pt x="1055761" y="16469"/>
                    <a:pt x="1066431" y="23736"/>
                  </a:cubicBezTo>
                  <a:cubicBezTo>
                    <a:pt x="1077100" y="31004"/>
                    <a:pt x="1086069" y="40746"/>
                    <a:pt x="1093182" y="52808"/>
                  </a:cubicBezTo>
                  <a:cubicBezTo>
                    <a:pt x="1100295" y="64946"/>
                    <a:pt x="1103852" y="78477"/>
                    <a:pt x="1103852" y="93476"/>
                  </a:cubicBezTo>
                  <a:cubicBezTo>
                    <a:pt x="1103852" y="109790"/>
                    <a:pt x="1099445" y="124712"/>
                    <a:pt x="1090631" y="138320"/>
                  </a:cubicBezTo>
                  <a:cubicBezTo>
                    <a:pt x="1081817" y="151927"/>
                    <a:pt x="1069910" y="162133"/>
                    <a:pt x="1054910" y="168937"/>
                  </a:cubicBezTo>
                  <a:cubicBezTo>
                    <a:pt x="1076095" y="175123"/>
                    <a:pt x="1092409" y="185638"/>
                    <a:pt x="1103852" y="200482"/>
                  </a:cubicBezTo>
                  <a:cubicBezTo>
                    <a:pt x="1115217" y="215327"/>
                    <a:pt x="1120939" y="232878"/>
                    <a:pt x="1120939" y="252903"/>
                  </a:cubicBezTo>
                  <a:cubicBezTo>
                    <a:pt x="1120939" y="268753"/>
                    <a:pt x="1117228" y="284139"/>
                    <a:pt x="1109883" y="299061"/>
                  </a:cubicBezTo>
                  <a:cubicBezTo>
                    <a:pt x="1102537" y="313984"/>
                    <a:pt x="1092486" y="325968"/>
                    <a:pt x="1079729" y="334936"/>
                  </a:cubicBezTo>
                  <a:cubicBezTo>
                    <a:pt x="1066972" y="343905"/>
                    <a:pt x="1051276" y="349395"/>
                    <a:pt x="1032566" y="351405"/>
                  </a:cubicBezTo>
                  <a:cubicBezTo>
                    <a:pt x="1020814" y="352642"/>
                    <a:pt x="992593" y="353492"/>
                    <a:pt x="947749" y="353802"/>
                  </a:cubicBezTo>
                  <a:lnTo>
                    <a:pt x="829223" y="353802"/>
                  </a:lnTo>
                  <a:lnTo>
                    <a:pt x="829223" y="5954"/>
                  </a:lnTo>
                  <a:lnTo>
                    <a:pt x="829223" y="5954"/>
                  </a:lnTo>
                  <a:close/>
                  <a:moveTo>
                    <a:pt x="587144" y="5954"/>
                  </a:moveTo>
                  <a:lnTo>
                    <a:pt x="661523" y="5954"/>
                  </a:lnTo>
                  <a:lnTo>
                    <a:pt x="801002" y="353956"/>
                  </a:lnTo>
                  <a:lnTo>
                    <a:pt x="724536" y="353956"/>
                  </a:lnTo>
                  <a:lnTo>
                    <a:pt x="694150" y="274939"/>
                  </a:lnTo>
                  <a:lnTo>
                    <a:pt x="554903" y="274939"/>
                  </a:lnTo>
                  <a:lnTo>
                    <a:pt x="526141" y="353956"/>
                  </a:lnTo>
                  <a:lnTo>
                    <a:pt x="451530" y="353956"/>
                  </a:lnTo>
                  <a:lnTo>
                    <a:pt x="587144" y="5954"/>
                  </a:lnTo>
                  <a:lnTo>
                    <a:pt x="587144" y="5954"/>
                  </a:lnTo>
                  <a:close/>
                  <a:moveTo>
                    <a:pt x="347926" y="5954"/>
                  </a:moveTo>
                  <a:lnTo>
                    <a:pt x="418284" y="5954"/>
                  </a:lnTo>
                  <a:lnTo>
                    <a:pt x="418284" y="353956"/>
                  </a:lnTo>
                  <a:lnTo>
                    <a:pt x="347926" y="353956"/>
                  </a:lnTo>
                  <a:lnTo>
                    <a:pt x="347926" y="5954"/>
                  </a:lnTo>
                  <a:lnTo>
                    <a:pt x="347926" y="5954"/>
                  </a:lnTo>
                  <a:close/>
                  <a:moveTo>
                    <a:pt x="77" y="5954"/>
                  </a:moveTo>
                  <a:lnTo>
                    <a:pt x="128578" y="5954"/>
                  </a:lnTo>
                  <a:cubicBezTo>
                    <a:pt x="157572" y="5954"/>
                    <a:pt x="179684" y="8196"/>
                    <a:pt x="194838" y="12603"/>
                  </a:cubicBezTo>
                  <a:cubicBezTo>
                    <a:pt x="215250" y="18633"/>
                    <a:pt x="232801" y="29303"/>
                    <a:pt x="247336" y="44612"/>
                  </a:cubicBezTo>
                  <a:cubicBezTo>
                    <a:pt x="261872" y="59998"/>
                    <a:pt x="273006" y="78786"/>
                    <a:pt x="280583" y="100976"/>
                  </a:cubicBezTo>
                  <a:cubicBezTo>
                    <a:pt x="288160" y="123243"/>
                    <a:pt x="291948" y="150613"/>
                    <a:pt x="291948" y="183241"/>
                  </a:cubicBezTo>
                  <a:cubicBezTo>
                    <a:pt x="291948" y="211848"/>
                    <a:pt x="288392" y="236589"/>
                    <a:pt x="281279" y="257310"/>
                  </a:cubicBezTo>
                  <a:cubicBezTo>
                    <a:pt x="272542" y="282593"/>
                    <a:pt x="260171" y="303159"/>
                    <a:pt x="244012" y="318777"/>
                  </a:cubicBezTo>
                  <a:cubicBezTo>
                    <a:pt x="231796" y="330607"/>
                    <a:pt x="215327" y="339885"/>
                    <a:pt x="194606" y="346534"/>
                  </a:cubicBezTo>
                  <a:cubicBezTo>
                    <a:pt x="179066" y="351405"/>
                    <a:pt x="158345" y="353879"/>
                    <a:pt x="132366" y="353879"/>
                  </a:cubicBezTo>
                  <a:lnTo>
                    <a:pt x="0" y="353879"/>
                  </a:lnTo>
                  <a:lnTo>
                    <a:pt x="0" y="5954"/>
                  </a:lnTo>
                  <a:lnTo>
                    <a:pt x="77" y="5954"/>
                  </a:lnTo>
                  <a:close/>
                  <a:moveTo>
                    <a:pt x="2243270" y="0"/>
                  </a:moveTo>
                  <a:cubicBezTo>
                    <a:pt x="2286954" y="0"/>
                    <a:pt x="2319891" y="9587"/>
                    <a:pt x="2342003" y="28685"/>
                  </a:cubicBezTo>
                  <a:cubicBezTo>
                    <a:pt x="2364116" y="47782"/>
                    <a:pt x="2375714" y="73374"/>
                    <a:pt x="2376796" y="105383"/>
                  </a:cubicBezTo>
                  <a:lnTo>
                    <a:pt x="2306438" y="108475"/>
                  </a:lnTo>
                  <a:cubicBezTo>
                    <a:pt x="2303422" y="90615"/>
                    <a:pt x="2297005" y="77704"/>
                    <a:pt x="2287108" y="69894"/>
                  </a:cubicBezTo>
                  <a:cubicBezTo>
                    <a:pt x="2277212" y="62085"/>
                    <a:pt x="2262367" y="58142"/>
                    <a:pt x="2242574" y="58142"/>
                  </a:cubicBezTo>
                  <a:cubicBezTo>
                    <a:pt x="2222162" y="58142"/>
                    <a:pt x="2206158" y="62317"/>
                    <a:pt x="2194560" y="70745"/>
                  </a:cubicBezTo>
                  <a:cubicBezTo>
                    <a:pt x="2187138" y="76157"/>
                    <a:pt x="2183427" y="83348"/>
                    <a:pt x="2183427" y="92316"/>
                  </a:cubicBezTo>
                  <a:cubicBezTo>
                    <a:pt x="2183427" y="100512"/>
                    <a:pt x="2186906" y="107625"/>
                    <a:pt x="2193864" y="113424"/>
                  </a:cubicBezTo>
                  <a:cubicBezTo>
                    <a:pt x="2202756" y="120846"/>
                    <a:pt x="2224250" y="128578"/>
                    <a:pt x="2258501" y="136696"/>
                  </a:cubicBezTo>
                  <a:cubicBezTo>
                    <a:pt x="2292675" y="144737"/>
                    <a:pt x="2318035" y="153087"/>
                    <a:pt x="2334426" y="161747"/>
                  </a:cubicBezTo>
                  <a:cubicBezTo>
                    <a:pt x="2350817" y="170406"/>
                    <a:pt x="2363652" y="182158"/>
                    <a:pt x="2372930" y="197081"/>
                  </a:cubicBezTo>
                  <a:cubicBezTo>
                    <a:pt x="2382208" y="212003"/>
                    <a:pt x="2386847" y="230481"/>
                    <a:pt x="2386847" y="252517"/>
                  </a:cubicBezTo>
                  <a:cubicBezTo>
                    <a:pt x="2386847" y="272465"/>
                    <a:pt x="2381280" y="291098"/>
                    <a:pt x="2370224" y="308494"/>
                  </a:cubicBezTo>
                  <a:cubicBezTo>
                    <a:pt x="2359168" y="325890"/>
                    <a:pt x="2343472" y="338802"/>
                    <a:pt x="2323215" y="347307"/>
                  </a:cubicBezTo>
                  <a:cubicBezTo>
                    <a:pt x="2302958" y="355735"/>
                    <a:pt x="2277676" y="359987"/>
                    <a:pt x="2247445" y="359987"/>
                  </a:cubicBezTo>
                  <a:cubicBezTo>
                    <a:pt x="2203451" y="359987"/>
                    <a:pt x="2169587" y="349859"/>
                    <a:pt x="2146005" y="329524"/>
                  </a:cubicBezTo>
                  <a:cubicBezTo>
                    <a:pt x="2122424" y="309190"/>
                    <a:pt x="2108275" y="279578"/>
                    <a:pt x="2103713" y="240610"/>
                  </a:cubicBezTo>
                  <a:lnTo>
                    <a:pt x="2172138" y="233961"/>
                  </a:lnTo>
                  <a:cubicBezTo>
                    <a:pt x="2176236" y="256924"/>
                    <a:pt x="2184586" y="273779"/>
                    <a:pt x="2197189" y="284526"/>
                  </a:cubicBezTo>
                  <a:cubicBezTo>
                    <a:pt x="2209792" y="295273"/>
                    <a:pt x="2226801" y="300685"/>
                    <a:pt x="2248141" y="300685"/>
                  </a:cubicBezTo>
                  <a:cubicBezTo>
                    <a:pt x="2270795" y="300685"/>
                    <a:pt x="2287881" y="295892"/>
                    <a:pt x="2299324" y="286304"/>
                  </a:cubicBezTo>
                  <a:cubicBezTo>
                    <a:pt x="2310845" y="276717"/>
                    <a:pt x="2316566" y="265506"/>
                    <a:pt x="2316566" y="252749"/>
                  </a:cubicBezTo>
                  <a:cubicBezTo>
                    <a:pt x="2316566" y="244553"/>
                    <a:pt x="2314169" y="237517"/>
                    <a:pt x="2309298" y="231718"/>
                  </a:cubicBezTo>
                  <a:cubicBezTo>
                    <a:pt x="2304505" y="225920"/>
                    <a:pt x="2296000" y="220894"/>
                    <a:pt x="2284015" y="216642"/>
                  </a:cubicBezTo>
                  <a:cubicBezTo>
                    <a:pt x="2275743" y="213781"/>
                    <a:pt x="2257032" y="208755"/>
                    <a:pt x="2227729" y="201488"/>
                  </a:cubicBezTo>
                  <a:cubicBezTo>
                    <a:pt x="2189998" y="192132"/>
                    <a:pt x="2163556" y="180689"/>
                    <a:pt x="2148402" y="167082"/>
                  </a:cubicBezTo>
                  <a:cubicBezTo>
                    <a:pt x="2126985" y="147907"/>
                    <a:pt x="2116315" y="124557"/>
                    <a:pt x="2116315" y="97033"/>
                  </a:cubicBezTo>
                  <a:cubicBezTo>
                    <a:pt x="2116315" y="79327"/>
                    <a:pt x="2121341" y="62704"/>
                    <a:pt x="2131392" y="47318"/>
                  </a:cubicBezTo>
                  <a:cubicBezTo>
                    <a:pt x="2141443" y="31854"/>
                    <a:pt x="2155979" y="20102"/>
                    <a:pt x="2174844" y="12061"/>
                  </a:cubicBezTo>
                  <a:cubicBezTo>
                    <a:pt x="2193709" y="4098"/>
                    <a:pt x="2216518" y="0"/>
                    <a:pt x="2243270" y="0"/>
                  </a:cubicBezTo>
                  <a:lnTo>
                    <a:pt x="2243270" y="0"/>
                  </a:lnTo>
                  <a:close/>
                </a:path>
              </a:pathLst>
            </a:custGeom>
            <a:grpFill/>
            <a:ln w="77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9" name="Freeform: Shape 22">
              <a:extLst>
                <a:ext uri="{FF2B5EF4-FFF2-40B4-BE49-F238E27FC236}">
                  <a16:creationId xmlns:a16="http://schemas.microsoft.com/office/drawing/2014/main" id="{8E03D147-7056-4996-A72F-3EF34A670A1E}"/>
                </a:ext>
              </a:extLst>
            </p:cNvPr>
            <p:cNvSpPr/>
            <p:nvPr/>
          </p:nvSpPr>
          <p:spPr>
            <a:xfrm>
              <a:off x="7298087" y="3096675"/>
              <a:ext cx="407258" cy="151628"/>
            </a:xfrm>
            <a:custGeom>
              <a:avLst/>
              <a:gdLst>
                <a:gd name="connsiteX0" fmla="*/ 486632 w 936151"/>
                <a:gd name="connsiteY0" fmla="*/ 81260 h 348544"/>
                <a:gd name="connsiteX1" fmla="*/ 439623 w 936151"/>
                <a:gd name="connsiteY1" fmla="*/ 210611 h 348544"/>
                <a:gd name="connsiteX2" fmla="*/ 534646 w 936151"/>
                <a:gd name="connsiteY2" fmla="*/ 210611 h 348544"/>
                <a:gd name="connsiteX3" fmla="*/ 486632 w 936151"/>
                <a:gd name="connsiteY3" fmla="*/ 81260 h 348544"/>
                <a:gd name="connsiteX4" fmla="*/ 486632 w 936151"/>
                <a:gd name="connsiteY4" fmla="*/ 81260 h 348544"/>
                <a:gd name="connsiteX5" fmla="*/ 70358 w 936151"/>
                <a:gd name="connsiteY5" fmla="*/ 58916 h 348544"/>
                <a:gd name="connsiteX6" fmla="*/ 70358 w 936151"/>
                <a:gd name="connsiteY6" fmla="*/ 289784 h 348544"/>
                <a:gd name="connsiteX7" fmla="*/ 122856 w 936151"/>
                <a:gd name="connsiteY7" fmla="*/ 289784 h 348544"/>
                <a:gd name="connsiteX8" fmla="*/ 165381 w 936151"/>
                <a:gd name="connsiteY8" fmla="*/ 286459 h 348544"/>
                <a:gd name="connsiteX9" fmla="*/ 193756 w 936151"/>
                <a:gd name="connsiteY9" fmla="*/ 271924 h 348544"/>
                <a:gd name="connsiteX10" fmla="*/ 212157 w 936151"/>
                <a:gd name="connsiteY10" fmla="*/ 238290 h 348544"/>
                <a:gd name="connsiteX11" fmla="*/ 219270 w 936151"/>
                <a:gd name="connsiteY11" fmla="*/ 174427 h 348544"/>
                <a:gd name="connsiteX12" fmla="*/ 212157 w 936151"/>
                <a:gd name="connsiteY12" fmla="*/ 112342 h 348544"/>
                <a:gd name="connsiteX13" fmla="*/ 192209 w 936151"/>
                <a:gd name="connsiteY13" fmla="*/ 78554 h 348544"/>
                <a:gd name="connsiteX14" fmla="*/ 159659 w 936151"/>
                <a:gd name="connsiteY14" fmla="*/ 62163 h 348544"/>
                <a:gd name="connsiteX15" fmla="*/ 101903 w 936151"/>
                <a:gd name="connsiteY15" fmla="*/ 58838 h 348544"/>
                <a:gd name="connsiteX16" fmla="*/ 70358 w 936151"/>
                <a:gd name="connsiteY16" fmla="*/ 58838 h 348544"/>
                <a:gd name="connsiteX17" fmla="*/ 610416 w 936151"/>
                <a:gd name="connsiteY17" fmla="*/ 0 h 348544"/>
                <a:gd name="connsiteX18" fmla="*/ 692836 w 936151"/>
                <a:gd name="connsiteY18" fmla="*/ 0 h 348544"/>
                <a:gd name="connsiteX19" fmla="*/ 774792 w 936151"/>
                <a:gd name="connsiteY19" fmla="*/ 137856 h 348544"/>
                <a:gd name="connsiteX20" fmla="*/ 855124 w 936151"/>
                <a:gd name="connsiteY20" fmla="*/ 0 h 348544"/>
                <a:gd name="connsiteX21" fmla="*/ 936152 w 936151"/>
                <a:gd name="connsiteY21" fmla="*/ 0 h 348544"/>
                <a:gd name="connsiteX22" fmla="*/ 808115 w 936151"/>
                <a:gd name="connsiteY22" fmla="*/ 202338 h 348544"/>
                <a:gd name="connsiteX23" fmla="*/ 808115 w 936151"/>
                <a:gd name="connsiteY23" fmla="*/ 348544 h 348544"/>
                <a:gd name="connsiteX24" fmla="*/ 738066 w 936151"/>
                <a:gd name="connsiteY24" fmla="*/ 348544 h 348544"/>
                <a:gd name="connsiteX25" fmla="*/ 738066 w 936151"/>
                <a:gd name="connsiteY25" fmla="*/ 201875 h 348544"/>
                <a:gd name="connsiteX26" fmla="*/ 610416 w 936151"/>
                <a:gd name="connsiteY26" fmla="*/ 0 h 348544"/>
                <a:gd name="connsiteX27" fmla="*/ 610416 w 936151"/>
                <a:gd name="connsiteY27" fmla="*/ 0 h 348544"/>
                <a:gd name="connsiteX28" fmla="*/ 450293 w 936151"/>
                <a:gd name="connsiteY28" fmla="*/ 0 h 348544"/>
                <a:gd name="connsiteX29" fmla="*/ 524672 w 936151"/>
                <a:gd name="connsiteY29" fmla="*/ 0 h 348544"/>
                <a:gd name="connsiteX30" fmla="*/ 664151 w 936151"/>
                <a:gd name="connsiteY30" fmla="*/ 348544 h 348544"/>
                <a:gd name="connsiteX31" fmla="*/ 587685 w 936151"/>
                <a:gd name="connsiteY31" fmla="*/ 348544 h 348544"/>
                <a:gd name="connsiteX32" fmla="*/ 557299 w 936151"/>
                <a:gd name="connsiteY32" fmla="*/ 269372 h 348544"/>
                <a:gd name="connsiteX33" fmla="*/ 418052 w 936151"/>
                <a:gd name="connsiteY33" fmla="*/ 269372 h 348544"/>
                <a:gd name="connsiteX34" fmla="*/ 389290 w 936151"/>
                <a:gd name="connsiteY34" fmla="*/ 348544 h 348544"/>
                <a:gd name="connsiteX35" fmla="*/ 314679 w 936151"/>
                <a:gd name="connsiteY35" fmla="*/ 348544 h 348544"/>
                <a:gd name="connsiteX36" fmla="*/ 450293 w 936151"/>
                <a:gd name="connsiteY36" fmla="*/ 0 h 348544"/>
                <a:gd name="connsiteX37" fmla="*/ 450293 w 936151"/>
                <a:gd name="connsiteY37" fmla="*/ 0 h 348544"/>
                <a:gd name="connsiteX38" fmla="*/ 77 w 936151"/>
                <a:gd name="connsiteY38" fmla="*/ 0 h 348544"/>
                <a:gd name="connsiteX39" fmla="*/ 128578 w 936151"/>
                <a:gd name="connsiteY39" fmla="*/ 0 h 348544"/>
                <a:gd name="connsiteX40" fmla="*/ 194838 w 936151"/>
                <a:gd name="connsiteY40" fmla="*/ 6650 h 348544"/>
                <a:gd name="connsiteX41" fmla="*/ 247336 w 936151"/>
                <a:gd name="connsiteY41" fmla="*/ 38736 h 348544"/>
                <a:gd name="connsiteX42" fmla="*/ 280583 w 936151"/>
                <a:gd name="connsiteY42" fmla="*/ 95177 h 348544"/>
                <a:gd name="connsiteX43" fmla="*/ 291948 w 936151"/>
                <a:gd name="connsiteY43" fmla="*/ 177520 h 348544"/>
                <a:gd name="connsiteX44" fmla="*/ 281279 w 936151"/>
                <a:gd name="connsiteY44" fmla="*/ 251667 h 348544"/>
                <a:gd name="connsiteX45" fmla="*/ 244012 w 936151"/>
                <a:gd name="connsiteY45" fmla="*/ 313210 h 348544"/>
                <a:gd name="connsiteX46" fmla="*/ 194606 w 936151"/>
                <a:gd name="connsiteY46" fmla="*/ 341045 h 348544"/>
                <a:gd name="connsiteX47" fmla="*/ 132366 w 936151"/>
                <a:gd name="connsiteY47" fmla="*/ 348389 h 348544"/>
                <a:gd name="connsiteX48" fmla="*/ 0 w 936151"/>
                <a:gd name="connsiteY48" fmla="*/ 348389 h 348544"/>
                <a:gd name="connsiteX49" fmla="*/ 0 w 936151"/>
                <a:gd name="connsiteY49" fmla="*/ 0 h 348544"/>
                <a:gd name="connsiteX50" fmla="*/ 77 w 936151"/>
                <a:gd name="connsiteY50" fmla="*/ 0 h 348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936151" h="348544">
                  <a:moveTo>
                    <a:pt x="486632" y="81260"/>
                  </a:moveTo>
                  <a:lnTo>
                    <a:pt x="439623" y="210611"/>
                  </a:lnTo>
                  <a:lnTo>
                    <a:pt x="534646" y="210611"/>
                  </a:lnTo>
                  <a:lnTo>
                    <a:pt x="486632" y="81260"/>
                  </a:lnTo>
                  <a:lnTo>
                    <a:pt x="486632" y="81260"/>
                  </a:lnTo>
                  <a:close/>
                  <a:moveTo>
                    <a:pt x="70358" y="58916"/>
                  </a:moveTo>
                  <a:lnTo>
                    <a:pt x="70358" y="289784"/>
                  </a:lnTo>
                  <a:lnTo>
                    <a:pt x="122856" y="289784"/>
                  </a:lnTo>
                  <a:cubicBezTo>
                    <a:pt x="142495" y="289784"/>
                    <a:pt x="156644" y="288701"/>
                    <a:pt x="165381" y="286459"/>
                  </a:cubicBezTo>
                  <a:cubicBezTo>
                    <a:pt x="176746" y="283598"/>
                    <a:pt x="186256" y="278804"/>
                    <a:pt x="193756" y="271924"/>
                  </a:cubicBezTo>
                  <a:cubicBezTo>
                    <a:pt x="201256" y="265120"/>
                    <a:pt x="207441" y="253909"/>
                    <a:pt x="212157" y="238290"/>
                  </a:cubicBezTo>
                  <a:cubicBezTo>
                    <a:pt x="216874" y="222673"/>
                    <a:pt x="219270" y="201411"/>
                    <a:pt x="219270" y="174427"/>
                  </a:cubicBezTo>
                  <a:cubicBezTo>
                    <a:pt x="219270" y="147521"/>
                    <a:pt x="216874" y="126800"/>
                    <a:pt x="212157" y="112342"/>
                  </a:cubicBezTo>
                  <a:cubicBezTo>
                    <a:pt x="207441" y="97883"/>
                    <a:pt x="200792" y="86672"/>
                    <a:pt x="192209" y="78554"/>
                  </a:cubicBezTo>
                  <a:cubicBezTo>
                    <a:pt x="183627" y="70436"/>
                    <a:pt x="172803" y="65024"/>
                    <a:pt x="159659" y="62163"/>
                  </a:cubicBezTo>
                  <a:cubicBezTo>
                    <a:pt x="149840" y="59921"/>
                    <a:pt x="130588" y="58838"/>
                    <a:pt x="101903" y="58838"/>
                  </a:cubicBezTo>
                  <a:lnTo>
                    <a:pt x="70358" y="58838"/>
                  </a:lnTo>
                  <a:close/>
                  <a:moveTo>
                    <a:pt x="610416" y="0"/>
                  </a:moveTo>
                  <a:lnTo>
                    <a:pt x="692836" y="0"/>
                  </a:lnTo>
                  <a:lnTo>
                    <a:pt x="774792" y="137856"/>
                  </a:lnTo>
                  <a:lnTo>
                    <a:pt x="855124" y="0"/>
                  </a:lnTo>
                  <a:lnTo>
                    <a:pt x="936152" y="0"/>
                  </a:lnTo>
                  <a:lnTo>
                    <a:pt x="808115" y="202338"/>
                  </a:lnTo>
                  <a:lnTo>
                    <a:pt x="808115" y="348544"/>
                  </a:lnTo>
                  <a:lnTo>
                    <a:pt x="738066" y="348544"/>
                  </a:lnTo>
                  <a:lnTo>
                    <a:pt x="738066" y="201875"/>
                  </a:lnTo>
                  <a:lnTo>
                    <a:pt x="610416" y="0"/>
                  </a:lnTo>
                  <a:lnTo>
                    <a:pt x="610416" y="0"/>
                  </a:lnTo>
                  <a:close/>
                  <a:moveTo>
                    <a:pt x="450293" y="0"/>
                  </a:moveTo>
                  <a:lnTo>
                    <a:pt x="524672" y="0"/>
                  </a:lnTo>
                  <a:lnTo>
                    <a:pt x="664151" y="348544"/>
                  </a:lnTo>
                  <a:lnTo>
                    <a:pt x="587685" y="348544"/>
                  </a:lnTo>
                  <a:lnTo>
                    <a:pt x="557299" y="269372"/>
                  </a:lnTo>
                  <a:lnTo>
                    <a:pt x="418052" y="269372"/>
                  </a:lnTo>
                  <a:lnTo>
                    <a:pt x="389290" y="348544"/>
                  </a:lnTo>
                  <a:lnTo>
                    <a:pt x="314679" y="348544"/>
                  </a:lnTo>
                  <a:lnTo>
                    <a:pt x="450293" y="0"/>
                  </a:lnTo>
                  <a:lnTo>
                    <a:pt x="450293" y="0"/>
                  </a:lnTo>
                  <a:close/>
                  <a:moveTo>
                    <a:pt x="77" y="0"/>
                  </a:moveTo>
                  <a:lnTo>
                    <a:pt x="128578" y="0"/>
                  </a:lnTo>
                  <a:cubicBezTo>
                    <a:pt x="157572" y="0"/>
                    <a:pt x="179684" y="2242"/>
                    <a:pt x="194838" y="6650"/>
                  </a:cubicBezTo>
                  <a:cubicBezTo>
                    <a:pt x="215250" y="12680"/>
                    <a:pt x="232801" y="23350"/>
                    <a:pt x="247336" y="38736"/>
                  </a:cubicBezTo>
                  <a:cubicBezTo>
                    <a:pt x="261872" y="54122"/>
                    <a:pt x="273006" y="72910"/>
                    <a:pt x="280583" y="95177"/>
                  </a:cubicBezTo>
                  <a:cubicBezTo>
                    <a:pt x="288160" y="117444"/>
                    <a:pt x="291948" y="144892"/>
                    <a:pt x="291948" y="177520"/>
                  </a:cubicBezTo>
                  <a:cubicBezTo>
                    <a:pt x="291948" y="206204"/>
                    <a:pt x="288392" y="230946"/>
                    <a:pt x="281279" y="251667"/>
                  </a:cubicBezTo>
                  <a:cubicBezTo>
                    <a:pt x="272542" y="277026"/>
                    <a:pt x="260171" y="297515"/>
                    <a:pt x="244012" y="313210"/>
                  </a:cubicBezTo>
                  <a:cubicBezTo>
                    <a:pt x="231796" y="325118"/>
                    <a:pt x="215327" y="334395"/>
                    <a:pt x="194606" y="341045"/>
                  </a:cubicBezTo>
                  <a:cubicBezTo>
                    <a:pt x="179066" y="345993"/>
                    <a:pt x="158345" y="348389"/>
                    <a:pt x="132366" y="348389"/>
                  </a:cubicBezTo>
                  <a:lnTo>
                    <a:pt x="0" y="348389"/>
                  </a:lnTo>
                  <a:lnTo>
                    <a:pt x="0" y="0"/>
                  </a:lnTo>
                  <a:lnTo>
                    <a:pt x="77" y="0"/>
                  </a:lnTo>
                  <a:close/>
                </a:path>
              </a:pathLst>
            </a:custGeom>
            <a:grpFill/>
            <a:ln w="77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20" name="Group 23">
            <a:extLst>
              <a:ext uri="{FF2B5EF4-FFF2-40B4-BE49-F238E27FC236}">
                <a16:creationId xmlns:a16="http://schemas.microsoft.com/office/drawing/2014/main" id="{AB4BC835-7C83-46C8-B718-F49C19586729}"/>
              </a:ext>
            </a:extLst>
          </p:cNvPr>
          <p:cNvGrpSpPr/>
          <p:nvPr/>
        </p:nvGrpSpPr>
        <p:grpSpPr>
          <a:xfrm flipH="1">
            <a:off x="643829" y="1774472"/>
            <a:ext cx="4652509" cy="4435733"/>
            <a:chOff x="6682151" y="1760821"/>
            <a:chExt cx="4652509" cy="4435733"/>
          </a:xfrm>
        </p:grpSpPr>
        <p:cxnSp>
          <p:nvCxnSpPr>
            <p:cNvPr id="1221" name="Straight Arrow Connector 24">
              <a:extLst>
                <a:ext uri="{FF2B5EF4-FFF2-40B4-BE49-F238E27FC236}">
                  <a16:creationId xmlns:a16="http://schemas.microsoft.com/office/drawing/2014/main" id="{5301E6DA-601A-4BCC-A319-CBE349DE0DF0}"/>
                </a:ext>
              </a:extLst>
            </p:cNvPr>
            <p:cNvCxnSpPr/>
            <p:nvPr/>
          </p:nvCxnSpPr>
          <p:spPr>
            <a:xfrm>
              <a:off x="7372198" y="2994879"/>
              <a:ext cx="1080000" cy="4210"/>
            </a:xfrm>
            <a:prstGeom prst="straightConnector1">
              <a:avLst/>
            </a:prstGeom>
            <a:ln w="38100">
              <a:solidFill>
                <a:schemeClr val="accent2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2" name="Straight Arrow Connector 25">
              <a:extLst>
                <a:ext uri="{FF2B5EF4-FFF2-40B4-BE49-F238E27FC236}">
                  <a16:creationId xmlns:a16="http://schemas.microsoft.com/office/drawing/2014/main" id="{B08A5504-DA4C-4A93-9C5F-A64C848E5247}"/>
                </a:ext>
              </a:extLst>
            </p:cNvPr>
            <p:cNvCxnSpPr/>
            <p:nvPr/>
          </p:nvCxnSpPr>
          <p:spPr>
            <a:xfrm>
              <a:off x="7727782" y="3977705"/>
              <a:ext cx="1080000" cy="0"/>
            </a:xfrm>
            <a:prstGeom prst="straightConnector1">
              <a:avLst/>
            </a:prstGeom>
            <a:ln w="38100">
              <a:solidFill>
                <a:schemeClr val="accent3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3" name="Straight Arrow Connector 26">
              <a:extLst>
                <a:ext uri="{FF2B5EF4-FFF2-40B4-BE49-F238E27FC236}">
                  <a16:creationId xmlns:a16="http://schemas.microsoft.com/office/drawing/2014/main" id="{EEE83D8E-BEAE-4327-A40A-874BE2C1CBA6}"/>
                </a:ext>
              </a:extLst>
            </p:cNvPr>
            <p:cNvCxnSpPr/>
            <p:nvPr/>
          </p:nvCxnSpPr>
          <p:spPr>
            <a:xfrm>
              <a:off x="7372198" y="4956322"/>
              <a:ext cx="1080000" cy="0"/>
            </a:xfrm>
            <a:prstGeom prst="straightConnector1">
              <a:avLst/>
            </a:prstGeom>
            <a:ln w="38100">
              <a:solidFill>
                <a:schemeClr val="accent4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4" name="Straight Arrow Connector 27">
              <a:extLst>
                <a:ext uri="{FF2B5EF4-FFF2-40B4-BE49-F238E27FC236}">
                  <a16:creationId xmlns:a16="http://schemas.microsoft.com/office/drawing/2014/main" id="{C7FFAC4E-2F1D-43C9-A7ED-0B0D12B85874}"/>
                </a:ext>
              </a:extLst>
            </p:cNvPr>
            <p:cNvCxnSpPr/>
            <p:nvPr/>
          </p:nvCxnSpPr>
          <p:spPr>
            <a:xfrm>
              <a:off x="6682151" y="5934939"/>
              <a:ext cx="1080000" cy="0"/>
            </a:xfrm>
            <a:prstGeom prst="straightConnector1">
              <a:avLst/>
            </a:prstGeom>
            <a:ln w="38100">
              <a:solidFill>
                <a:schemeClr val="accent5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5" name="Straight Arrow Connector 28">
              <a:extLst>
                <a:ext uri="{FF2B5EF4-FFF2-40B4-BE49-F238E27FC236}">
                  <a16:creationId xmlns:a16="http://schemas.microsoft.com/office/drawing/2014/main" id="{856C6A9B-B2AF-4426-AB15-FF54B453F44F}"/>
                </a:ext>
              </a:extLst>
            </p:cNvPr>
            <p:cNvCxnSpPr/>
            <p:nvPr/>
          </p:nvCxnSpPr>
          <p:spPr>
            <a:xfrm>
              <a:off x="6682151" y="2016261"/>
              <a:ext cx="1080000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26" name="그룹 12">
              <a:extLst>
                <a:ext uri="{FF2B5EF4-FFF2-40B4-BE49-F238E27FC236}">
                  <a16:creationId xmlns:a16="http://schemas.microsoft.com/office/drawing/2014/main" id="{01244CB4-05A5-4725-915E-14EED6FB968D}"/>
                </a:ext>
              </a:extLst>
            </p:cNvPr>
            <p:cNvGrpSpPr/>
            <p:nvPr/>
          </p:nvGrpSpPr>
          <p:grpSpPr>
            <a:xfrm>
              <a:off x="7923064" y="1760821"/>
              <a:ext cx="2435648" cy="523220"/>
              <a:chOff x="8899011" y="1711124"/>
              <a:chExt cx="2435648" cy="523220"/>
            </a:xfrm>
          </p:grpSpPr>
          <p:sp>
            <p:nvSpPr>
              <p:cNvPr id="1239" name="TextBox 1238">
                <a:extLst>
                  <a:ext uri="{FF2B5EF4-FFF2-40B4-BE49-F238E27FC236}">
                    <a16:creationId xmlns:a16="http://schemas.microsoft.com/office/drawing/2014/main" id="{1E8737F2-8990-42C5-9066-52E6C4456FCF}"/>
                  </a:ext>
                </a:extLst>
              </p:cNvPr>
              <p:cNvSpPr txBox="1"/>
              <p:nvPr/>
            </p:nvSpPr>
            <p:spPr>
              <a:xfrm>
                <a:off x="8899011" y="1711124"/>
                <a:ext cx="878954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2800" b="1" dirty="0">
                    <a:solidFill>
                      <a:schemeClr val="accent1"/>
                    </a:solidFill>
                    <a:cs typeface="Arial" pitchFamily="34" charset="0"/>
                  </a:rPr>
                  <a:t>85</a:t>
                </a:r>
                <a:r>
                  <a:rPr lang="en-US" altLang="ko-KR" b="1" dirty="0">
                    <a:solidFill>
                      <a:schemeClr val="accent1"/>
                    </a:solidFill>
                    <a:cs typeface="Arial" pitchFamily="34" charset="0"/>
                  </a:rPr>
                  <a:t>%</a:t>
                </a:r>
                <a:endParaRPr lang="ko-KR" altLang="en-US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1240" name="Text Placeholder 12">
                <a:extLst>
                  <a:ext uri="{FF2B5EF4-FFF2-40B4-BE49-F238E27FC236}">
                    <a16:creationId xmlns:a16="http://schemas.microsoft.com/office/drawing/2014/main" id="{A762B3B2-D71C-4194-A905-404A05084FF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834314" y="1733300"/>
                <a:ext cx="1500345" cy="466533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 Presentation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227" name="그룹 11">
              <a:extLst>
                <a:ext uri="{FF2B5EF4-FFF2-40B4-BE49-F238E27FC236}">
                  <a16:creationId xmlns:a16="http://schemas.microsoft.com/office/drawing/2014/main" id="{38EF5F1E-C46E-43EB-AAAB-D1100CB4241C}"/>
                </a:ext>
              </a:extLst>
            </p:cNvPr>
            <p:cNvGrpSpPr/>
            <p:nvPr/>
          </p:nvGrpSpPr>
          <p:grpSpPr>
            <a:xfrm>
              <a:off x="8584145" y="2734324"/>
              <a:ext cx="2433995" cy="523220"/>
              <a:chOff x="8900664" y="2587912"/>
              <a:chExt cx="2433995" cy="523220"/>
            </a:xfrm>
          </p:grpSpPr>
          <p:sp>
            <p:nvSpPr>
              <p:cNvPr id="1237" name="TextBox 1236">
                <a:extLst>
                  <a:ext uri="{FF2B5EF4-FFF2-40B4-BE49-F238E27FC236}">
                    <a16:creationId xmlns:a16="http://schemas.microsoft.com/office/drawing/2014/main" id="{9E74172C-5133-4C93-8AEE-15040A5695B6}"/>
                  </a:ext>
                </a:extLst>
              </p:cNvPr>
              <p:cNvSpPr txBox="1"/>
              <p:nvPr/>
            </p:nvSpPr>
            <p:spPr>
              <a:xfrm>
                <a:off x="8900664" y="2587912"/>
                <a:ext cx="878954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2800" b="1" dirty="0">
                    <a:solidFill>
                      <a:schemeClr val="accent2"/>
                    </a:solidFill>
                    <a:cs typeface="Arial" pitchFamily="34" charset="0"/>
                  </a:rPr>
                  <a:t>70</a:t>
                </a:r>
                <a:r>
                  <a:rPr lang="en-US" altLang="ko-KR" b="1" dirty="0">
                    <a:solidFill>
                      <a:schemeClr val="accent2"/>
                    </a:solidFill>
                    <a:cs typeface="Arial" pitchFamily="34" charset="0"/>
                  </a:rPr>
                  <a:t>%</a:t>
                </a:r>
                <a:endParaRPr lang="ko-KR" altLang="en-US" b="1" dirty="0">
                  <a:solidFill>
                    <a:schemeClr val="accent2"/>
                  </a:solidFill>
                  <a:cs typeface="Arial" pitchFamily="34" charset="0"/>
                </a:endParaRPr>
              </a:p>
            </p:txBody>
          </p:sp>
          <p:sp>
            <p:nvSpPr>
              <p:cNvPr id="1238" name="Text Placeholder 12">
                <a:extLst>
                  <a:ext uri="{FF2B5EF4-FFF2-40B4-BE49-F238E27FC236}">
                    <a16:creationId xmlns:a16="http://schemas.microsoft.com/office/drawing/2014/main" id="{E42EE3CD-C803-4BC1-8DFC-75CB2F8E9CA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834314" y="2616255"/>
                <a:ext cx="1500345" cy="466533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 Presentation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228" name="그룹 10">
              <a:extLst>
                <a:ext uri="{FF2B5EF4-FFF2-40B4-BE49-F238E27FC236}">
                  <a16:creationId xmlns:a16="http://schemas.microsoft.com/office/drawing/2014/main" id="{D7DF70A1-DCA9-4E12-857C-653DB1905CE1}"/>
                </a:ext>
              </a:extLst>
            </p:cNvPr>
            <p:cNvGrpSpPr/>
            <p:nvPr/>
          </p:nvGrpSpPr>
          <p:grpSpPr>
            <a:xfrm>
              <a:off x="8900665" y="3713994"/>
              <a:ext cx="2433995" cy="523220"/>
              <a:chOff x="8900664" y="3470867"/>
              <a:chExt cx="2433995" cy="523220"/>
            </a:xfrm>
          </p:grpSpPr>
          <p:sp>
            <p:nvSpPr>
              <p:cNvPr id="1235" name="TextBox 1234">
                <a:extLst>
                  <a:ext uri="{FF2B5EF4-FFF2-40B4-BE49-F238E27FC236}">
                    <a16:creationId xmlns:a16="http://schemas.microsoft.com/office/drawing/2014/main" id="{E9A5996D-A360-420A-AB18-3D16B611E8E3}"/>
                  </a:ext>
                </a:extLst>
              </p:cNvPr>
              <p:cNvSpPr txBox="1"/>
              <p:nvPr/>
            </p:nvSpPr>
            <p:spPr>
              <a:xfrm>
                <a:off x="8900664" y="3470867"/>
                <a:ext cx="878954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2800" b="1" dirty="0">
                    <a:solidFill>
                      <a:schemeClr val="accent3"/>
                    </a:solidFill>
                    <a:cs typeface="Arial" pitchFamily="34" charset="0"/>
                  </a:rPr>
                  <a:t>65</a:t>
                </a:r>
                <a:r>
                  <a:rPr lang="en-US" altLang="ko-KR" b="1" dirty="0">
                    <a:solidFill>
                      <a:schemeClr val="accent3"/>
                    </a:solidFill>
                    <a:cs typeface="Arial" pitchFamily="34" charset="0"/>
                  </a:rPr>
                  <a:t>%</a:t>
                </a:r>
                <a:endParaRPr lang="ko-KR" altLang="en-US" b="1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  <p:sp>
            <p:nvSpPr>
              <p:cNvPr id="1236" name="Text Placeholder 12">
                <a:extLst>
                  <a:ext uri="{FF2B5EF4-FFF2-40B4-BE49-F238E27FC236}">
                    <a16:creationId xmlns:a16="http://schemas.microsoft.com/office/drawing/2014/main" id="{E6F04F64-DA14-4045-8F21-2F711F3DD2C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834314" y="3499210"/>
                <a:ext cx="1500345" cy="466533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 Presentation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229" name="그룹 3">
              <a:extLst>
                <a:ext uri="{FF2B5EF4-FFF2-40B4-BE49-F238E27FC236}">
                  <a16:creationId xmlns:a16="http://schemas.microsoft.com/office/drawing/2014/main" id="{232F66C5-C967-4F20-8B13-A52050F5264A}"/>
                </a:ext>
              </a:extLst>
            </p:cNvPr>
            <p:cNvGrpSpPr/>
            <p:nvPr/>
          </p:nvGrpSpPr>
          <p:grpSpPr>
            <a:xfrm>
              <a:off x="7924717" y="5673334"/>
              <a:ext cx="2433995" cy="523220"/>
              <a:chOff x="8900664" y="5236778"/>
              <a:chExt cx="2433995" cy="523220"/>
            </a:xfrm>
          </p:grpSpPr>
          <p:sp>
            <p:nvSpPr>
              <p:cNvPr id="1233" name="TextBox 1232">
                <a:extLst>
                  <a:ext uri="{FF2B5EF4-FFF2-40B4-BE49-F238E27FC236}">
                    <a16:creationId xmlns:a16="http://schemas.microsoft.com/office/drawing/2014/main" id="{9C7F2448-72AA-46CD-B7B6-AB6AAD2AD5FD}"/>
                  </a:ext>
                </a:extLst>
              </p:cNvPr>
              <p:cNvSpPr txBox="1"/>
              <p:nvPr/>
            </p:nvSpPr>
            <p:spPr>
              <a:xfrm>
                <a:off x="8900664" y="5236778"/>
                <a:ext cx="878954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2800" b="1" dirty="0">
                    <a:solidFill>
                      <a:schemeClr val="accent5"/>
                    </a:solidFill>
                    <a:cs typeface="Arial" pitchFamily="34" charset="0"/>
                  </a:rPr>
                  <a:t>40</a:t>
                </a:r>
                <a:r>
                  <a:rPr lang="en-US" altLang="ko-KR" b="1" dirty="0">
                    <a:solidFill>
                      <a:schemeClr val="accent5"/>
                    </a:solidFill>
                    <a:cs typeface="Arial" pitchFamily="34" charset="0"/>
                  </a:rPr>
                  <a:t>%</a:t>
                </a:r>
                <a:endParaRPr lang="ko-KR" altLang="en-US" b="1" dirty="0">
                  <a:solidFill>
                    <a:schemeClr val="accent5"/>
                  </a:solidFill>
                  <a:cs typeface="Arial" pitchFamily="34" charset="0"/>
                </a:endParaRPr>
              </a:p>
            </p:txBody>
          </p:sp>
          <p:sp>
            <p:nvSpPr>
              <p:cNvPr id="1234" name="Text Placeholder 12">
                <a:extLst>
                  <a:ext uri="{FF2B5EF4-FFF2-40B4-BE49-F238E27FC236}">
                    <a16:creationId xmlns:a16="http://schemas.microsoft.com/office/drawing/2014/main" id="{652E444A-B7C5-4D04-AAC3-1472498AAED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834314" y="5265121"/>
                <a:ext cx="1500345" cy="466533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 Presentation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230" name="그룹 9">
              <a:extLst>
                <a:ext uri="{FF2B5EF4-FFF2-40B4-BE49-F238E27FC236}">
                  <a16:creationId xmlns:a16="http://schemas.microsoft.com/office/drawing/2014/main" id="{EEF6161E-14E3-4B47-88A0-A030A66C6F38}"/>
                </a:ext>
              </a:extLst>
            </p:cNvPr>
            <p:cNvGrpSpPr/>
            <p:nvPr/>
          </p:nvGrpSpPr>
          <p:grpSpPr>
            <a:xfrm>
              <a:off x="8584145" y="4693665"/>
              <a:ext cx="2433995" cy="523220"/>
              <a:chOff x="8900664" y="4353822"/>
              <a:chExt cx="2433995" cy="523220"/>
            </a:xfrm>
          </p:grpSpPr>
          <p:sp>
            <p:nvSpPr>
              <p:cNvPr id="1231" name="TextBox 1230">
                <a:extLst>
                  <a:ext uri="{FF2B5EF4-FFF2-40B4-BE49-F238E27FC236}">
                    <a16:creationId xmlns:a16="http://schemas.microsoft.com/office/drawing/2014/main" id="{7F1DB859-601D-4C80-8817-493FFB0622C7}"/>
                  </a:ext>
                </a:extLst>
              </p:cNvPr>
              <p:cNvSpPr txBox="1"/>
              <p:nvPr/>
            </p:nvSpPr>
            <p:spPr>
              <a:xfrm>
                <a:off x="8900664" y="4353822"/>
                <a:ext cx="878954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2800" b="1" dirty="0">
                    <a:solidFill>
                      <a:schemeClr val="accent4"/>
                    </a:solidFill>
                    <a:cs typeface="Arial" pitchFamily="34" charset="0"/>
                  </a:rPr>
                  <a:t>55</a:t>
                </a:r>
                <a:r>
                  <a:rPr lang="en-US" altLang="ko-KR" b="1" dirty="0">
                    <a:solidFill>
                      <a:schemeClr val="accent4"/>
                    </a:solidFill>
                    <a:cs typeface="Arial" pitchFamily="34" charset="0"/>
                  </a:rPr>
                  <a:t>%</a:t>
                </a:r>
                <a:endParaRPr lang="ko-KR" altLang="en-US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  <p:sp>
            <p:nvSpPr>
              <p:cNvPr id="1232" name="Text Placeholder 12">
                <a:extLst>
                  <a:ext uri="{FF2B5EF4-FFF2-40B4-BE49-F238E27FC236}">
                    <a16:creationId xmlns:a16="http://schemas.microsoft.com/office/drawing/2014/main" id="{4982D488-D92C-4FA3-8983-CB5C682F188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834314" y="4382165"/>
                <a:ext cx="1500345" cy="466533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 Presentation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273" name="그룹 1272">
            <a:extLst>
              <a:ext uri="{FF2B5EF4-FFF2-40B4-BE49-F238E27FC236}">
                <a16:creationId xmlns:a16="http://schemas.microsoft.com/office/drawing/2014/main" id="{3A18C4D9-CF97-4F28-9850-E7163F5C561B}"/>
              </a:ext>
            </a:extLst>
          </p:cNvPr>
          <p:cNvGrpSpPr/>
          <p:nvPr/>
        </p:nvGrpSpPr>
        <p:grpSpPr>
          <a:xfrm>
            <a:off x="7923683" y="1547420"/>
            <a:ext cx="3577004" cy="5052340"/>
            <a:chOff x="7892608" y="1627124"/>
            <a:chExt cx="3577004" cy="5052340"/>
          </a:xfrm>
        </p:grpSpPr>
        <p:sp>
          <p:nvSpPr>
            <p:cNvPr id="1201" name="Freeform: Shape 4">
              <a:extLst>
                <a:ext uri="{FF2B5EF4-FFF2-40B4-BE49-F238E27FC236}">
                  <a16:creationId xmlns:a16="http://schemas.microsoft.com/office/drawing/2014/main" id="{D197599F-FD7A-446A-98AD-ABCDD240C4BC}"/>
                </a:ext>
              </a:extLst>
            </p:cNvPr>
            <p:cNvSpPr/>
            <p:nvPr/>
          </p:nvSpPr>
          <p:spPr>
            <a:xfrm flipH="1">
              <a:off x="9412329" y="1627124"/>
              <a:ext cx="1307018" cy="1714922"/>
            </a:xfrm>
            <a:custGeom>
              <a:avLst/>
              <a:gdLst>
                <a:gd name="connsiteX0" fmla="*/ 1738997 w 1774485"/>
                <a:gd name="connsiteY0" fmla="*/ 582037 h 2328279"/>
                <a:gd name="connsiteX1" fmla="*/ 1502592 w 1774485"/>
                <a:gd name="connsiteY1" fmla="*/ 193900 h 2328279"/>
                <a:gd name="connsiteX2" fmla="*/ 973453 w 1774485"/>
                <a:gd name="connsiteY2" fmla="*/ 2514 h 2328279"/>
                <a:gd name="connsiteX3" fmla="*/ 602715 w 1774485"/>
                <a:gd name="connsiteY3" fmla="*/ 35427 h 2328279"/>
                <a:gd name="connsiteX4" fmla="*/ 294540 w 1774485"/>
                <a:gd name="connsiteY4" fmla="*/ 148373 h 2328279"/>
                <a:gd name="connsiteX5" fmla="*/ 124902 w 1774485"/>
                <a:gd name="connsiteY5" fmla="*/ 311994 h 2328279"/>
                <a:gd name="connsiteX6" fmla="*/ 71981 w 1774485"/>
                <a:gd name="connsiteY6" fmla="*/ 481269 h 2328279"/>
                <a:gd name="connsiteX7" fmla="*/ 56394 w 1774485"/>
                <a:gd name="connsiteY7" fmla="*/ 619299 h 2328279"/>
                <a:gd name="connsiteX8" fmla="*/ 11593 w 1774485"/>
                <a:gd name="connsiteY8" fmla="*/ 825982 h 2328279"/>
                <a:gd name="connsiteX9" fmla="*/ 31746 w 1774485"/>
                <a:gd name="connsiteY9" fmla="*/ 1118135 h 2328279"/>
                <a:gd name="connsiteX10" fmla="*/ 36893 w 1774485"/>
                <a:gd name="connsiteY10" fmla="*/ 1181931 h 2328279"/>
                <a:gd name="connsiteX11" fmla="*/ 55307 w 1774485"/>
                <a:gd name="connsiteY11" fmla="*/ 1398400 h 2328279"/>
                <a:gd name="connsiteX12" fmla="*/ 146288 w 1774485"/>
                <a:gd name="connsiteY12" fmla="*/ 1616391 h 2328279"/>
                <a:gd name="connsiteX13" fmla="*/ 61252 w 1774485"/>
                <a:gd name="connsiteY13" fmla="*/ 1907893 h 2328279"/>
                <a:gd name="connsiteX14" fmla="*/ 283158 w 1774485"/>
                <a:gd name="connsiteY14" fmla="*/ 2278413 h 2328279"/>
                <a:gd name="connsiteX15" fmla="*/ 362177 w 1774485"/>
                <a:gd name="connsiteY15" fmla="*/ 2254127 h 2328279"/>
                <a:gd name="connsiteX16" fmla="*/ 710949 w 1774485"/>
                <a:gd name="connsiteY16" fmla="*/ 2306614 h 2328279"/>
                <a:gd name="connsiteX17" fmla="*/ 1732980 w 1774485"/>
                <a:gd name="connsiteY17" fmla="*/ 1369474 h 2328279"/>
                <a:gd name="connsiteX18" fmla="*/ 1772779 w 1774485"/>
                <a:gd name="connsiteY18" fmla="*/ 1262690 h 2328279"/>
                <a:gd name="connsiteX19" fmla="*/ 1767995 w 1774485"/>
                <a:gd name="connsiteY19" fmla="*/ 1052962 h 2328279"/>
                <a:gd name="connsiteX20" fmla="*/ 1770314 w 1774485"/>
                <a:gd name="connsiteY20" fmla="*/ 1010553 h 2328279"/>
                <a:gd name="connsiteX21" fmla="*/ 1738997 w 1774485"/>
                <a:gd name="connsiteY21" fmla="*/ 582037 h 2328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774485" h="2328279">
                  <a:moveTo>
                    <a:pt x="1738997" y="582037"/>
                  </a:moveTo>
                  <a:cubicBezTo>
                    <a:pt x="1703112" y="427043"/>
                    <a:pt x="1627935" y="294523"/>
                    <a:pt x="1502592" y="193900"/>
                  </a:cubicBezTo>
                  <a:cubicBezTo>
                    <a:pt x="1348250" y="70007"/>
                    <a:pt x="1167594" y="15491"/>
                    <a:pt x="973453" y="2514"/>
                  </a:cubicBezTo>
                  <a:cubicBezTo>
                    <a:pt x="848617" y="-5823"/>
                    <a:pt x="724578" y="6936"/>
                    <a:pt x="602715" y="35427"/>
                  </a:cubicBezTo>
                  <a:cubicBezTo>
                    <a:pt x="495495" y="60510"/>
                    <a:pt x="390813" y="93132"/>
                    <a:pt x="294540" y="148373"/>
                  </a:cubicBezTo>
                  <a:cubicBezTo>
                    <a:pt x="224292" y="188680"/>
                    <a:pt x="164629" y="240442"/>
                    <a:pt x="124902" y="311994"/>
                  </a:cubicBezTo>
                  <a:cubicBezTo>
                    <a:pt x="95759" y="364553"/>
                    <a:pt x="82203" y="422331"/>
                    <a:pt x="71981" y="481269"/>
                  </a:cubicBezTo>
                  <a:cubicBezTo>
                    <a:pt x="64079" y="527086"/>
                    <a:pt x="66544" y="573917"/>
                    <a:pt x="56394" y="619299"/>
                  </a:cubicBezTo>
                  <a:cubicBezTo>
                    <a:pt x="40953" y="688097"/>
                    <a:pt x="24279" y="756604"/>
                    <a:pt x="11593" y="825982"/>
                  </a:cubicBezTo>
                  <a:cubicBezTo>
                    <a:pt x="-6676" y="925154"/>
                    <a:pt x="-5734" y="1023167"/>
                    <a:pt x="31746" y="1118135"/>
                  </a:cubicBezTo>
                  <a:cubicBezTo>
                    <a:pt x="40373" y="1139884"/>
                    <a:pt x="41533" y="1159530"/>
                    <a:pt x="36893" y="1181931"/>
                  </a:cubicBezTo>
                  <a:cubicBezTo>
                    <a:pt x="21597" y="1255730"/>
                    <a:pt x="20147" y="1328732"/>
                    <a:pt x="55307" y="1398400"/>
                  </a:cubicBezTo>
                  <a:cubicBezTo>
                    <a:pt x="61469" y="1367227"/>
                    <a:pt x="135994" y="1540997"/>
                    <a:pt x="146288" y="1616391"/>
                  </a:cubicBezTo>
                  <a:cubicBezTo>
                    <a:pt x="94527" y="1684246"/>
                    <a:pt x="61252" y="1789509"/>
                    <a:pt x="61252" y="1907893"/>
                  </a:cubicBezTo>
                  <a:cubicBezTo>
                    <a:pt x="61252" y="2112545"/>
                    <a:pt x="160569" y="2278413"/>
                    <a:pt x="283158" y="2278413"/>
                  </a:cubicBezTo>
                  <a:cubicBezTo>
                    <a:pt x="310996" y="2278413"/>
                    <a:pt x="337601" y="2269786"/>
                    <a:pt x="362177" y="2254127"/>
                  </a:cubicBezTo>
                  <a:cubicBezTo>
                    <a:pt x="444604" y="2380993"/>
                    <a:pt x="596625" y="2306614"/>
                    <a:pt x="710949" y="2306614"/>
                  </a:cubicBezTo>
                  <a:cubicBezTo>
                    <a:pt x="988459" y="2306614"/>
                    <a:pt x="1654178" y="1780085"/>
                    <a:pt x="1732980" y="1369474"/>
                  </a:cubicBezTo>
                  <a:cubicBezTo>
                    <a:pt x="1739577" y="1334894"/>
                    <a:pt x="1769300" y="1297777"/>
                    <a:pt x="1772779" y="1262690"/>
                  </a:cubicBezTo>
                  <a:cubicBezTo>
                    <a:pt x="1779449" y="1195560"/>
                    <a:pt x="1764152" y="1120310"/>
                    <a:pt x="1767995" y="1052962"/>
                  </a:cubicBezTo>
                  <a:cubicBezTo>
                    <a:pt x="1769517" y="1038246"/>
                    <a:pt x="1770314" y="1024110"/>
                    <a:pt x="1770314" y="1010553"/>
                  </a:cubicBezTo>
                  <a:cubicBezTo>
                    <a:pt x="1776694" y="866434"/>
                    <a:pt x="1771620" y="723039"/>
                    <a:pt x="1738997" y="582037"/>
                  </a:cubicBezTo>
                  <a:close/>
                </a:path>
              </a:pathLst>
            </a:custGeom>
            <a:solidFill>
              <a:srgbClr val="000000"/>
            </a:solidFill>
            <a:ln w="72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2" name="Freeform: Shape 5">
              <a:extLst>
                <a:ext uri="{FF2B5EF4-FFF2-40B4-BE49-F238E27FC236}">
                  <a16:creationId xmlns:a16="http://schemas.microsoft.com/office/drawing/2014/main" id="{BF78B6E3-254E-4C6D-84EC-A9620042858C}"/>
                </a:ext>
              </a:extLst>
            </p:cNvPr>
            <p:cNvSpPr/>
            <p:nvPr/>
          </p:nvSpPr>
          <p:spPr>
            <a:xfrm flipH="1">
              <a:off x="7892608" y="3645027"/>
              <a:ext cx="3577004" cy="3034437"/>
            </a:xfrm>
            <a:custGeom>
              <a:avLst/>
              <a:gdLst>
                <a:gd name="connsiteX0" fmla="*/ 4832254 w 4856351"/>
                <a:gd name="connsiteY0" fmla="*/ 3426898 h 4119729"/>
                <a:gd name="connsiteX1" fmla="*/ 4854147 w 4856351"/>
                <a:gd name="connsiteY1" fmla="*/ 3293363 h 4119729"/>
                <a:gd name="connsiteX2" fmla="*/ 4836313 w 4856351"/>
                <a:gd name="connsiteY2" fmla="*/ 2987072 h 4119729"/>
                <a:gd name="connsiteX3" fmla="*/ 4726774 w 4856351"/>
                <a:gd name="connsiteY3" fmla="*/ 2509985 h 4119729"/>
                <a:gd name="connsiteX4" fmla="*/ 3900986 w 4856351"/>
                <a:gd name="connsiteY4" fmla="*/ 394081 h 4119729"/>
                <a:gd name="connsiteX5" fmla="*/ 3468048 w 4856351"/>
                <a:gd name="connsiteY5" fmla="*/ 67710 h 4119729"/>
                <a:gd name="connsiteX6" fmla="*/ 2825745 w 4856351"/>
                <a:gd name="connsiteY6" fmla="*/ 30883 h 4119729"/>
                <a:gd name="connsiteX7" fmla="*/ 1054119 w 4856351"/>
                <a:gd name="connsiteY7" fmla="*/ 104755 h 4119729"/>
                <a:gd name="connsiteX8" fmla="*/ 158519 w 4856351"/>
                <a:gd name="connsiteY8" fmla="*/ 401258 h 4119729"/>
                <a:gd name="connsiteX9" fmla="*/ 13675 w 4856351"/>
                <a:gd name="connsiteY9" fmla="*/ 574883 h 4119729"/>
                <a:gd name="connsiteX10" fmla="*/ 46 w 4856351"/>
                <a:gd name="connsiteY10" fmla="*/ 719147 h 4119729"/>
                <a:gd name="connsiteX11" fmla="*/ 81095 w 4856351"/>
                <a:gd name="connsiteY11" fmla="*/ 1425898 h 4119729"/>
                <a:gd name="connsiteX12" fmla="*/ 449948 w 4856351"/>
                <a:gd name="connsiteY12" fmla="*/ 2842518 h 4119729"/>
                <a:gd name="connsiteX13" fmla="*/ 921743 w 4856351"/>
                <a:gd name="connsiteY13" fmla="*/ 3650254 h 4119729"/>
                <a:gd name="connsiteX14" fmla="*/ 942115 w 4856351"/>
                <a:gd name="connsiteY14" fmla="*/ 3752616 h 4119729"/>
                <a:gd name="connsiteX15" fmla="*/ 854178 w 4856351"/>
                <a:gd name="connsiteY15" fmla="*/ 4119730 h 4119729"/>
                <a:gd name="connsiteX16" fmla="*/ 4525674 w 4856351"/>
                <a:gd name="connsiteY16" fmla="*/ 4119512 h 4119729"/>
                <a:gd name="connsiteX17" fmla="*/ 4832254 w 4856351"/>
                <a:gd name="connsiteY17" fmla="*/ 3426898 h 4119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856351" h="4119729">
                  <a:moveTo>
                    <a:pt x="4832254" y="3426898"/>
                  </a:moveTo>
                  <a:cubicBezTo>
                    <a:pt x="4843925" y="3379704"/>
                    <a:pt x="4851320" y="3336859"/>
                    <a:pt x="4854147" y="3293363"/>
                  </a:cubicBezTo>
                  <a:cubicBezTo>
                    <a:pt x="4860672" y="3190565"/>
                    <a:pt x="4852117" y="3088492"/>
                    <a:pt x="4836313" y="2987072"/>
                  </a:cubicBezTo>
                  <a:cubicBezTo>
                    <a:pt x="4811158" y="2825481"/>
                    <a:pt x="4774475" y="2666501"/>
                    <a:pt x="4726774" y="2509985"/>
                  </a:cubicBezTo>
                  <a:cubicBezTo>
                    <a:pt x="4652684" y="2267127"/>
                    <a:pt x="3965144" y="510870"/>
                    <a:pt x="3900986" y="394081"/>
                  </a:cubicBezTo>
                  <a:cubicBezTo>
                    <a:pt x="3805728" y="220746"/>
                    <a:pt x="3667771" y="104102"/>
                    <a:pt x="3468048" y="67710"/>
                  </a:cubicBezTo>
                  <a:cubicBezTo>
                    <a:pt x="3359741" y="47991"/>
                    <a:pt x="2835097" y="32260"/>
                    <a:pt x="2825745" y="30883"/>
                  </a:cubicBezTo>
                  <a:cubicBezTo>
                    <a:pt x="2142700" y="-68580"/>
                    <a:pt x="1056004" y="103957"/>
                    <a:pt x="1054119" y="104755"/>
                  </a:cubicBezTo>
                  <a:cubicBezTo>
                    <a:pt x="828878" y="203855"/>
                    <a:pt x="221879" y="368925"/>
                    <a:pt x="158519" y="401258"/>
                  </a:cubicBezTo>
                  <a:cubicBezTo>
                    <a:pt x="84212" y="439101"/>
                    <a:pt x="33538" y="493109"/>
                    <a:pt x="13675" y="574883"/>
                  </a:cubicBezTo>
                  <a:cubicBezTo>
                    <a:pt x="2148" y="622367"/>
                    <a:pt x="-389" y="670576"/>
                    <a:pt x="46" y="719147"/>
                  </a:cubicBezTo>
                  <a:cubicBezTo>
                    <a:pt x="916" y="813536"/>
                    <a:pt x="59274" y="1284462"/>
                    <a:pt x="81095" y="1425898"/>
                  </a:cubicBezTo>
                  <a:cubicBezTo>
                    <a:pt x="108353" y="1602206"/>
                    <a:pt x="332144" y="2553989"/>
                    <a:pt x="449948" y="2842518"/>
                  </a:cubicBezTo>
                  <a:cubicBezTo>
                    <a:pt x="568984" y="3134091"/>
                    <a:pt x="719338" y="3407686"/>
                    <a:pt x="921743" y="3650254"/>
                  </a:cubicBezTo>
                  <a:cubicBezTo>
                    <a:pt x="950089" y="3684254"/>
                    <a:pt x="961398" y="3713252"/>
                    <a:pt x="942115" y="3752616"/>
                  </a:cubicBezTo>
                  <a:cubicBezTo>
                    <a:pt x="941824" y="3753196"/>
                    <a:pt x="886076" y="3947845"/>
                    <a:pt x="854178" y="4119730"/>
                  </a:cubicBezTo>
                  <a:cubicBezTo>
                    <a:pt x="867880" y="4119657"/>
                    <a:pt x="3388159" y="4119440"/>
                    <a:pt x="4525674" y="4119512"/>
                  </a:cubicBezTo>
                  <a:cubicBezTo>
                    <a:pt x="4525529" y="4119585"/>
                    <a:pt x="4747000" y="3699333"/>
                    <a:pt x="4832254" y="3426898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72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1" name="자유형: 도형 1270">
              <a:extLst>
                <a:ext uri="{FF2B5EF4-FFF2-40B4-BE49-F238E27FC236}">
                  <a16:creationId xmlns:a16="http://schemas.microsoft.com/office/drawing/2014/main" id="{717C5AAA-33DB-4534-BA1A-715D80C8C42C}"/>
                </a:ext>
              </a:extLst>
            </p:cNvPr>
            <p:cNvSpPr/>
            <p:nvPr/>
          </p:nvSpPr>
          <p:spPr>
            <a:xfrm flipH="1">
              <a:off x="9152260" y="3305317"/>
              <a:ext cx="1569014" cy="2097428"/>
            </a:xfrm>
            <a:custGeom>
              <a:avLst/>
              <a:gdLst>
                <a:gd name="connsiteX0" fmla="*/ 407602 w 1569014"/>
                <a:gd name="connsiteY0" fmla="*/ 714 h 2097428"/>
                <a:gd name="connsiteX1" fmla="*/ 234999 w 1569014"/>
                <a:gd name="connsiteY1" fmla="*/ 7528 h 2097428"/>
                <a:gd name="connsiteX2" fmla="*/ 219087 w 1569014"/>
                <a:gd name="connsiteY2" fmla="*/ 15591 h 2097428"/>
                <a:gd name="connsiteX3" fmla="*/ 32572 w 1569014"/>
                <a:gd name="connsiteY3" fmla="*/ 415373 h 2097428"/>
                <a:gd name="connsiteX4" fmla="*/ 0 w 1569014"/>
                <a:gd name="connsiteY4" fmla="*/ 795932 h 2097428"/>
                <a:gd name="connsiteX5" fmla="*/ 199491 w 1569014"/>
                <a:gd name="connsiteY5" fmla="*/ 682464 h 2097428"/>
                <a:gd name="connsiteX6" fmla="*/ 306925 w 1569014"/>
                <a:gd name="connsiteY6" fmla="*/ 665698 h 2097428"/>
                <a:gd name="connsiteX7" fmla="*/ 363046 w 1569014"/>
                <a:gd name="connsiteY7" fmla="*/ 676857 h 2097428"/>
                <a:gd name="connsiteX8" fmla="*/ 562216 w 1569014"/>
                <a:gd name="connsiteY8" fmla="*/ 695493 h 2097428"/>
                <a:gd name="connsiteX9" fmla="*/ 575992 w 1569014"/>
                <a:gd name="connsiteY9" fmla="*/ 702702 h 2097428"/>
                <a:gd name="connsiteX10" fmla="*/ 948649 w 1569014"/>
                <a:gd name="connsiteY10" fmla="*/ 1373633 h 2097428"/>
                <a:gd name="connsiteX11" fmla="*/ 1077923 w 1569014"/>
                <a:gd name="connsiteY11" fmla="*/ 1612798 h 2097428"/>
                <a:gd name="connsiteX12" fmla="*/ 1250074 w 1569014"/>
                <a:gd name="connsiteY12" fmla="*/ 2097428 h 2097428"/>
                <a:gd name="connsiteX13" fmla="*/ 1262943 w 1569014"/>
                <a:gd name="connsiteY13" fmla="*/ 1909791 h 2097428"/>
                <a:gd name="connsiteX14" fmla="*/ 1248793 w 1569014"/>
                <a:gd name="connsiteY14" fmla="*/ 1523144 h 2097428"/>
                <a:gd name="connsiteX15" fmla="*/ 1195983 w 1569014"/>
                <a:gd name="connsiteY15" fmla="*/ 1029437 h 2097428"/>
                <a:gd name="connsiteX16" fmla="*/ 1198493 w 1569014"/>
                <a:gd name="connsiteY16" fmla="*/ 881207 h 2097428"/>
                <a:gd name="connsiteX17" fmla="*/ 1243613 w 1569014"/>
                <a:gd name="connsiteY17" fmla="*/ 674348 h 2097428"/>
                <a:gd name="connsiteX18" fmla="*/ 1270579 w 1569014"/>
                <a:gd name="connsiteY18" fmla="*/ 586884 h 2097428"/>
                <a:gd name="connsiteX19" fmla="*/ 1290175 w 1569014"/>
                <a:gd name="connsiteY19" fmla="*/ 569797 h 2097428"/>
                <a:gd name="connsiteX20" fmla="*/ 1299146 w 1569014"/>
                <a:gd name="connsiteY20" fmla="*/ 585015 h 2097428"/>
                <a:gd name="connsiteX21" fmla="*/ 1307436 w 1569014"/>
                <a:gd name="connsiteY21" fmla="*/ 607562 h 2097428"/>
                <a:gd name="connsiteX22" fmla="*/ 1340667 w 1569014"/>
                <a:gd name="connsiteY22" fmla="*/ 576405 h 2097428"/>
                <a:gd name="connsiteX23" fmla="*/ 1330116 w 1569014"/>
                <a:gd name="connsiteY23" fmla="*/ 547263 h 2097428"/>
                <a:gd name="connsiteX24" fmla="*/ 1333373 w 1569014"/>
                <a:gd name="connsiteY24" fmla="*/ 530924 h 2097428"/>
                <a:gd name="connsiteX25" fmla="*/ 1360926 w 1569014"/>
                <a:gd name="connsiteY25" fmla="*/ 494454 h 2097428"/>
                <a:gd name="connsiteX26" fmla="*/ 1381110 w 1569014"/>
                <a:gd name="connsiteY26" fmla="*/ 485963 h 2097428"/>
                <a:gd name="connsiteX27" fmla="*/ 1569014 w 1569014"/>
                <a:gd name="connsiteY27" fmla="*/ 537919 h 2097428"/>
                <a:gd name="connsiteX28" fmla="*/ 1315965 w 1569014"/>
                <a:gd name="connsiteY28" fmla="*/ 342219 h 2097428"/>
                <a:gd name="connsiteX29" fmla="*/ 986294 w 1569014"/>
                <a:gd name="connsiteY29" fmla="*/ 117846 h 2097428"/>
                <a:gd name="connsiteX30" fmla="*/ 407602 w 1569014"/>
                <a:gd name="connsiteY30" fmla="*/ 714 h 2097428"/>
                <a:gd name="connsiteX0" fmla="*/ 407602 w 1569014"/>
                <a:gd name="connsiteY0" fmla="*/ 714 h 2097428"/>
                <a:gd name="connsiteX1" fmla="*/ 234999 w 1569014"/>
                <a:gd name="connsiteY1" fmla="*/ 7528 h 2097428"/>
                <a:gd name="connsiteX2" fmla="*/ 219087 w 1569014"/>
                <a:gd name="connsiteY2" fmla="*/ 15591 h 2097428"/>
                <a:gd name="connsiteX3" fmla="*/ 32572 w 1569014"/>
                <a:gd name="connsiteY3" fmla="*/ 415373 h 2097428"/>
                <a:gd name="connsiteX4" fmla="*/ 0 w 1569014"/>
                <a:gd name="connsiteY4" fmla="*/ 795932 h 2097428"/>
                <a:gd name="connsiteX5" fmla="*/ 199491 w 1569014"/>
                <a:gd name="connsiteY5" fmla="*/ 682464 h 2097428"/>
                <a:gd name="connsiteX6" fmla="*/ 306925 w 1569014"/>
                <a:gd name="connsiteY6" fmla="*/ 665698 h 2097428"/>
                <a:gd name="connsiteX7" fmla="*/ 363046 w 1569014"/>
                <a:gd name="connsiteY7" fmla="*/ 676857 h 2097428"/>
                <a:gd name="connsiteX8" fmla="*/ 562216 w 1569014"/>
                <a:gd name="connsiteY8" fmla="*/ 695493 h 2097428"/>
                <a:gd name="connsiteX9" fmla="*/ 575992 w 1569014"/>
                <a:gd name="connsiteY9" fmla="*/ 702702 h 2097428"/>
                <a:gd name="connsiteX10" fmla="*/ 948649 w 1569014"/>
                <a:gd name="connsiteY10" fmla="*/ 1373633 h 2097428"/>
                <a:gd name="connsiteX11" fmla="*/ 1077923 w 1569014"/>
                <a:gd name="connsiteY11" fmla="*/ 1612798 h 2097428"/>
                <a:gd name="connsiteX12" fmla="*/ 1250074 w 1569014"/>
                <a:gd name="connsiteY12" fmla="*/ 2097428 h 2097428"/>
                <a:gd name="connsiteX13" fmla="*/ 1262943 w 1569014"/>
                <a:gd name="connsiteY13" fmla="*/ 1909791 h 2097428"/>
                <a:gd name="connsiteX14" fmla="*/ 1248793 w 1569014"/>
                <a:gd name="connsiteY14" fmla="*/ 1523144 h 2097428"/>
                <a:gd name="connsiteX15" fmla="*/ 1195983 w 1569014"/>
                <a:gd name="connsiteY15" fmla="*/ 1029437 h 2097428"/>
                <a:gd name="connsiteX16" fmla="*/ 1198493 w 1569014"/>
                <a:gd name="connsiteY16" fmla="*/ 881207 h 2097428"/>
                <a:gd name="connsiteX17" fmla="*/ 1243613 w 1569014"/>
                <a:gd name="connsiteY17" fmla="*/ 674348 h 2097428"/>
                <a:gd name="connsiteX18" fmla="*/ 1270579 w 1569014"/>
                <a:gd name="connsiteY18" fmla="*/ 586884 h 2097428"/>
                <a:gd name="connsiteX19" fmla="*/ 1290175 w 1569014"/>
                <a:gd name="connsiteY19" fmla="*/ 569797 h 2097428"/>
                <a:gd name="connsiteX20" fmla="*/ 1299146 w 1569014"/>
                <a:gd name="connsiteY20" fmla="*/ 585015 h 2097428"/>
                <a:gd name="connsiteX21" fmla="*/ 1340667 w 1569014"/>
                <a:gd name="connsiteY21" fmla="*/ 576405 h 2097428"/>
                <a:gd name="connsiteX22" fmla="*/ 1330116 w 1569014"/>
                <a:gd name="connsiteY22" fmla="*/ 547263 h 2097428"/>
                <a:gd name="connsiteX23" fmla="*/ 1333373 w 1569014"/>
                <a:gd name="connsiteY23" fmla="*/ 530924 h 2097428"/>
                <a:gd name="connsiteX24" fmla="*/ 1360926 w 1569014"/>
                <a:gd name="connsiteY24" fmla="*/ 494454 h 2097428"/>
                <a:gd name="connsiteX25" fmla="*/ 1381110 w 1569014"/>
                <a:gd name="connsiteY25" fmla="*/ 485963 h 2097428"/>
                <a:gd name="connsiteX26" fmla="*/ 1569014 w 1569014"/>
                <a:gd name="connsiteY26" fmla="*/ 537919 h 2097428"/>
                <a:gd name="connsiteX27" fmla="*/ 1315965 w 1569014"/>
                <a:gd name="connsiteY27" fmla="*/ 342219 h 2097428"/>
                <a:gd name="connsiteX28" fmla="*/ 986294 w 1569014"/>
                <a:gd name="connsiteY28" fmla="*/ 117846 h 2097428"/>
                <a:gd name="connsiteX29" fmla="*/ 407602 w 1569014"/>
                <a:gd name="connsiteY29" fmla="*/ 714 h 2097428"/>
                <a:gd name="connsiteX0" fmla="*/ 407602 w 1569014"/>
                <a:gd name="connsiteY0" fmla="*/ 714 h 2097428"/>
                <a:gd name="connsiteX1" fmla="*/ 234999 w 1569014"/>
                <a:gd name="connsiteY1" fmla="*/ 7528 h 2097428"/>
                <a:gd name="connsiteX2" fmla="*/ 219087 w 1569014"/>
                <a:gd name="connsiteY2" fmla="*/ 15591 h 2097428"/>
                <a:gd name="connsiteX3" fmla="*/ 32572 w 1569014"/>
                <a:gd name="connsiteY3" fmla="*/ 415373 h 2097428"/>
                <a:gd name="connsiteX4" fmla="*/ 0 w 1569014"/>
                <a:gd name="connsiteY4" fmla="*/ 795932 h 2097428"/>
                <a:gd name="connsiteX5" fmla="*/ 199491 w 1569014"/>
                <a:gd name="connsiteY5" fmla="*/ 682464 h 2097428"/>
                <a:gd name="connsiteX6" fmla="*/ 306925 w 1569014"/>
                <a:gd name="connsiteY6" fmla="*/ 665698 h 2097428"/>
                <a:gd name="connsiteX7" fmla="*/ 363046 w 1569014"/>
                <a:gd name="connsiteY7" fmla="*/ 676857 h 2097428"/>
                <a:gd name="connsiteX8" fmla="*/ 562216 w 1569014"/>
                <a:gd name="connsiteY8" fmla="*/ 695493 h 2097428"/>
                <a:gd name="connsiteX9" fmla="*/ 575992 w 1569014"/>
                <a:gd name="connsiteY9" fmla="*/ 702702 h 2097428"/>
                <a:gd name="connsiteX10" fmla="*/ 948649 w 1569014"/>
                <a:gd name="connsiteY10" fmla="*/ 1373633 h 2097428"/>
                <a:gd name="connsiteX11" fmla="*/ 1077923 w 1569014"/>
                <a:gd name="connsiteY11" fmla="*/ 1612798 h 2097428"/>
                <a:gd name="connsiteX12" fmla="*/ 1250074 w 1569014"/>
                <a:gd name="connsiteY12" fmla="*/ 2097428 h 2097428"/>
                <a:gd name="connsiteX13" fmla="*/ 1262943 w 1569014"/>
                <a:gd name="connsiteY13" fmla="*/ 1909791 h 2097428"/>
                <a:gd name="connsiteX14" fmla="*/ 1248793 w 1569014"/>
                <a:gd name="connsiteY14" fmla="*/ 1523144 h 2097428"/>
                <a:gd name="connsiteX15" fmla="*/ 1195983 w 1569014"/>
                <a:gd name="connsiteY15" fmla="*/ 1029437 h 2097428"/>
                <a:gd name="connsiteX16" fmla="*/ 1198493 w 1569014"/>
                <a:gd name="connsiteY16" fmla="*/ 881207 h 2097428"/>
                <a:gd name="connsiteX17" fmla="*/ 1243613 w 1569014"/>
                <a:gd name="connsiteY17" fmla="*/ 674348 h 2097428"/>
                <a:gd name="connsiteX18" fmla="*/ 1270579 w 1569014"/>
                <a:gd name="connsiteY18" fmla="*/ 586884 h 2097428"/>
                <a:gd name="connsiteX19" fmla="*/ 1290175 w 1569014"/>
                <a:gd name="connsiteY19" fmla="*/ 569797 h 2097428"/>
                <a:gd name="connsiteX20" fmla="*/ 1299146 w 1569014"/>
                <a:gd name="connsiteY20" fmla="*/ 585015 h 2097428"/>
                <a:gd name="connsiteX21" fmla="*/ 1330116 w 1569014"/>
                <a:gd name="connsiteY21" fmla="*/ 547263 h 2097428"/>
                <a:gd name="connsiteX22" fmla="*/ 1333373 w 1569014"/>
                <a:gd name="connsiteY22" fmla="*/ 530924 h 2097428"/>
                <a:gd name="connsiteX23" fmla="*/ 1360926 w 1569014"/>
                <a:gd name="connsiteY23" fmla="*/ 494454 h 2097428"/>
                <a:gd name="connsiteX24" fmla="*/ 1381110 w 1569014"/>
                <a:gd name="connsiteY24" fmla="*/ 485963 h 2097428"/>
                <a:gd name="connsiteX25" fmla="*/ 1569014 w 1569014"/>
                <a:gd name="connsiteY25" fmla="*/ 537919 h 2097428"/>
                <a:gd name="connsiteX26" fmla="*/ 1315965 w 1569014"/>
                <a:gd name="connsiteY26" fmla="*/ 342219 h 2097428"/>
                <a:gd name="connsiteX27" fmla="*/ 986294 w 1569014"/>
                <a:gd name="connsiteY27" fmla="*/ 117846 h 2097428"/>
                <a:gd name="connsiteX28" fmla="*/ 407602 w 1569014"/>
                <a:gd name="connsiteY28" fmla="*/ 714 h 2097428"/>
                <a:gd name="connsiteX0" fmla="*/ 407602 w 1569014"/>
                <a:gd name="connsiteY0" fmla="*/ 714 h 2097428"/>
                <a:gd name="connsiteX1" fmla="*/ 234999 w 1569014"/>
                <a:gd name="connsiteY1" fmla="*/ 7528 h 2097428"/>
                <a:gd name="connsiteX2" fmla="*/ 219087 w 1569014"/>
                <a:gd name="connsiteY2" fmla="*/ 15591 h 2097428"/>
                <a:gd name="connsiteX3" fmla="*/ 32572 w 1569014"/>
                <a:gd name="connsiteY3" fmla="*/ 415373 h 2097428"/>
                <a:gd name="connsiteX4" fmla="*/ 0 w 1569014"/>
                <a:gd name="connsiteY4" fmla="*/ 795932 h 2097428"/>
                <a:gd name="connsiteX5" fmla="*/ 199491 w 1569014"/>
                <a:gd name="connsiteY5" fmla="*/ 682464 h 2097428"/>
                <a:gd name="connsiteX6" fmla="*/ 306925 w 1569014"/>
                <a:gd name="connsiteY6" fmla="*/ 665698 h 2097428"/>
                <a:gd name="connsiteX7" fmla="*/ 363046 w 1569014"/>
                <a:gd name="connsiteY7" fmla="*/ 676857 h 2097428"/>
                <a:gd name="connsiteX8" fmla="*/ 562216 w 1569014"/>
                <a:gd name="connsiteY8" fmla="*/ 695493 h 2097428"/>
                <a:gd name="connsiteX9" fmla="*/ 575992 w 1569014"/>
                <a:gd name="connsiteY9" fmla="*/ 702702 h 2097428"/>
                <a:gd name="connsiteX10" fmla="*/ 948649 w 1569014"/>
                <a:gd name="connsiteY10" fmla="*/ 1373633 h 2097428"/>
                <a:gd name="connsiteX11" fmla="*/ 1077923 w 1569014"/>
                <a:gd name="connsiteY11" fmla="*/ 1612798 h 2097428"/>
                <a:gd name="connsiteX12" fmla="*/ 1250074 w 1569014"/>
                <a:gd name="connsiteY12" fmla="*/ 2097428 h 2097428"/>
                <a:gd name="connsiteX13" fmla="*/ 1262943 w 1569014"/>
                <a:gd name="connsiteY13" fmla="*/ 1909791 h 2097428"/>
                <a:gd name="connsiteX14" fmla="*/ 1248793 w 1569014"/>
                <a:gd name="connsiteY14" fmla="*/ 1523144 h 2097428"/>
                <a:gd name="connsiteX15" fmla="*/ 1195983 w 1569014"/>
                <a:gd name="connsiteY15" fmla="*/ 1029437 h 2097428"/>
                <a:gd name="connsiteX16" fmla="*/ 1198493 w 1569014"/>
                <a:gd name="connsiteY16" fmla="*/ 881207 h 2097428"/>
                <a:gd name="connsiteX17" fmla="*/ 1243613 w 1569014"/>
                <a:gd name="connsiteY17" fmla="*/ 674348 h 2097428"/>
                <a:gd name="connsiteX18" fmla="*/ 1270579 w 1569014"/>
                <a:gd name="connsiteY18" fmla="*/ 586884 h 2097428"/>
                <a:gd name="connsiteX19" fmla="*/ 1290175 w 1569014"/>
                <a:gd name="connsiteY19" fmla="*/ 569797 h 2097428"/>
                <a:gd name="connsiteX20" fmla="*/ 1330116 w 1569014"/>
                <a:gd name="connsiteY20" fmla="*/ 547263 h 2097428"/>
                <a:gd name="connsiteX21" fmla="*/ 1333373 w 1569014"/>
                <a:gd name="connsiteY21" fmla="*/ 530924 h 2097428"/>
                <a:gd name="connsiteX22" fmla="*/ 1360926 w 1569014"/>
                <a:gd name="connsiteY22" fmla="*/ 494454 h 2097428"/>
                <a:gd name="connsiteX23" fmla="*/ 1381110 w 1569014"/>
                <a:gd name="connsiteY23" fmla="*/ 485963 h 2097428"/>
                <a:gd name="connsiteX24" fmla="*/ 1569014 w 1569014"/>
                <a:gd name="connsiteY24" fmla="*/ 537919 h 2097428"/>
                <a:gd name="connsiteX25" fmla="*/ 1315965 w 1569014"/>
                <a:gd name="connsiteY25" fmla="*/ 342219 h 2097428"/>
                <a:gd name="connsiteX26" fmla="*/ 986294 w 1569014"/>
                <a:gd name="connsiteY26" fmla="*/ 117846 h 2097428"/>
                <a:gd name="connsiteX27" fmla="*/ 407602 w 1569014"/>
                <a:gd name="connsiteY27" fmla="*/ 714 h 2097428"/>
                <a:gd name="connsiteX0" fmla="*/ 407602 w 1569014"/>
                <a:gd name="connsiteY0" fmla="*/ 714 h 2097428"/>
                <a:gd name="connsiteX1" fmla="*/ 234999 w 1569014"/>
                <a:gd name="connsiteY1" fmla="*/ 7528 h 2097428"/>
                <a:gd name="connsiteX2" fmla="*/ 219087 w 1569014"/>
                <a:gd name="connsiteY2" fmla="*/ 15591 h 2097428"/>
                <a:gd name="connsiteX3" fmla="*/ 32572 w 1569014"/>
                <a:gd name="connsiteY3" fmla="*/ 415373 h 2097428"/>
                <a:gd name="connsiteX4" fmla="*/ 0 w 1569014"/>
                <a:gd name="connsiteY4" fmla="*/ 795932 h 2097428"/>
                <a:gd name="connsiteX5" fmla="*/ 199491 w 1569014"/>
                <a:gd name="connsiteY5" fmla="*/ 682464 h 2097428"/>
                <a:gd name="connsiteX6" fmla="*/ 306925 w 1569014"/>
                <a:gd name="connsiteY6" fmla="*/ 665698 h 2097428"/>
                <a:gd name="connsiteX7" fmla="*/ 363046 w 1569014"/>
                <a:gd name="connsiteY7" fmla="*/ 676857 h 2097428"/>
                <a:gd name="connsiteX8" fmla="*/ 562216 w 1569014"/>
                <a:gd name="connsiteY8" fmla="*/ 695493 h 2097428"/>
                <a:gd name="connsiteX9" fmla="*/ 575992 w 1569014"/>
                <a:gd name="connsiteY9" fmla="*/ 702702 h 2097428"/>
                <a:gd name="connsiteX10" fmla="*/ 948649 w 1569014"/>
                <a:gd name="connsiteY10" fmla="*/ 1373633 h 2097428"/>
                <a:gd name="connsiteX11" fmla="*/ 1077923 w 1569014"/>
                <a:gd name="connsiteY11" fmla="*/ 1612798 h 2097428"/>
                <a:gd name="connsiteX12" fmla="*/ 1250074 w 1569014"/>
                <a:gd name="connsiteY12" fmla="*/ 2097428 h 2097428"/>
                <a:gd name="connsiteX13" fmla="*/ 1262943 w 1569014"/>
                <a:gd name="connsiteY13" fmla="*/ 1909791 h 2097428"/>
                <a:gd name="connsiteX14" fmla="*/ 1248793 w 1569014"/>
                <a:gd name="connsiteY14" fmla="*/ 1523144 h 2097428"/>
                <a:gd name="connsiteX15" fmla="*/ 1195983 w 1569014"/>
                <a:gd name="connsiteY15" fmla="*/ 1029437 h 2097428"/>
                <a:gd name="connsiteX16" fmla="*/ 1198493 w 1569014"/>
                <a:gd name="connsiteY16" fmla="*/ 881207 h 2097428"/>
                <a:gd name="connsiteX17" fmla="*/ 1243613 w 1569014"/>
                <a:gd name="connsiteY17" fmla="*/ 674348 h 2097428"/>
                <a:gd name="connsiteX18" fmla="*/ 1270579 w 1569014"/>
                <a:gd name="connsiteY18" fmla="*/ 586884 h 2097428"/>
                <a:gd name="connsiteX19" fmla="*/ 1290175 w 1569014"/>
                <a:gd name="connsiteY19" fmla="*/ 569797 h 2097428"/>
                <a:gd name="connsiteX20" fmla="*/ 1333373 w 1569014"/>
                <a:gd name="connsiteY20" fmla="*/ 530924 h 2097428"/>
                <a:gd name="connsiteX21" fmla="*/ 1360926 w 1569014"/>
                <a:gd name="connsiteY21" fmla="*/ 494454 h 2097428"/>
                <a:gd name="connsiteX22" fmla="*/ 1381110 w 1569014"/>
                <a:gd name="connsiteY22" fmla="*/ 485963 h 2097428"/>
                <a:gd name="connsiteX23" fmla="*/ 1569014 w 1569014"/>
                <a:gd name="connsiteY23" fmla="*/ 537919 h 2097428"/>
                <a:gd name="connsiteX24" fmla="*/ 1315965 w 1569014"/>
                <a:gd name="connsiteY24" fmla="*/ 342219 h 2097428"/>
                <a:gd name="connsiteX25" fmla="*/ 986294 w 1569014"/>
                <a:gd name="connsiteY25" fmla="*/ 117846 h 2097428"/>
                <a:gd name="connsiteX26" fmla="*/ 407602 w 1569014"/>
                <a:gd name="connsiteY26" fmla="*/ 714 h 2097428"/>
                <a:gd name="connsiteX0" fmla="*/ 407602 w 1569014"/>
                <a:gd name="connsiteY0" fmla="*/ 714 h 2097428"/>
                <a:gd name="connsiteX1" fmla="*/ 234999 w 1569014"/>
                <a:gd name="connsiteY1" fmla="*/ 7528 h 2097428"/>
                <a:gd name="connsiteX2" fmla="*/ 219087 w 1569014"/>
                <a:gd name="connsiteY2" fmla="*/ 15591 h 2097428"/>
                <a:gd name="connsiteX3" fmla="*/ 32572 w 1569014"/>
                <a:gd name="connsiteY3" fmla="*/ 415373 h 2097428"/>
                <a:gd name="connsiteX4" fmla="*/ 0 w 1569014"/>
                <a:gd name="connsiteY4" fmla="*/ 795932 h 2097428"/>
                <a:gd name="connsiteX5" fmla="*/ 199491 w 1569014"/>
                <a:gd name="connsiteY5" fmla="*/ 682464 h 2097428"/>
                <a:gd name="connsiteX6" fmla="*/ 306925 w 1569014"/>
                <a:gd name="connsiteY6" fmla="*/ 665698 h 2097428"/>
                <a:gd name="connsiteX7" fmla="*/ 363046 w 1569014"/>
                <a:gd name="connsiteY7" fmla="*/ 676857 h 2097428"/>
                <a:gd name="connsiteX8" fmla="*/ 562216 w 1569014"/>
                <a:gd name="connsiteY8" fmla="*/ 695493 h 2097428"/>
                <a:gd name="connsiteX9" fmla="*/ 575992 w 1569014"/>
                <a:gd name="connsiteY9" fmla="*/ 702702 h 2097428"/>
                <a:gd name="connsiteX10" fmla="*/ 948649 w 1569014"/>
                <a:gd name="connsiteY10" fmla="*/ 1373633 h 2097428"/>
                <a:gd name="connsiteX11" fmla="*/ 1077923 w 1569014"/>
                <a:gd name="connsiteY11" fmla="*/ 1612798 h 2097428"/>
                <a:gd name="connsiteX12" fmla="*/ 1250074 w 1569014"/>
                <a:gd name="connsiteY12" fmla="*/ 2097428 h 2097428"/>
                <a:gd name="connsiteX13" fmla="*/ 1262943 w 1569014"/>
                <a:gd name="connsiteY13" fmla="*/ 1909791 h 2097428"/>
                <a:gd name="connsiteX14" fmla="*/ 1248793 w 1569014"/>
                <a:gd name="connsiteY14" fmla="*/ 1523144 h 2097428"/>
                <a:gd name="connsiteX15" fmla="*/ 1195983 w 1569014"/>
                <a:gd name="connsiteY15" fmla="*/ 1029437 h 2097428"/>
                <a:gd name="connsiteX16" fmla="*/ 1198493 w 1569014"/>
                <a:gd name="connsiteY16" fmla="*/ 881207 h 2097428"/>
                <a:gd name="connsiteX17" fmla="*/ 1243613 w 1569014"/>
                <a:gd name="connsiteY17" fmla="*/ 674348 h 2097428"/>
                <a:gd name="connsiteX18" fmla="*/ 1270579 w 1569014"/>
                <a:gd name="connsiteY18" fmla="*/ 586884 h 2097428"/>
                <a:gd name="connsiteX19" fmla="*/ 1333373 w 1569014"/>
                <a:gd name="connsiteY19" fmla="*/ 530924 h 2097428"/>
                <a:gd name="connsiteX20" fmla="*/ 1360926 w 1569014"/>
                <a:gd name="connsiteY20" fmla="*/ 494454 h 2097428"/>
                <a:gd name="connsiteX21" fmla="*/ 1381110 w 1569014"/>
                <a:gd name="connsiteY21" fmla="*/ 485963 h 2097428"/>
                <a:gd name="connsiteX22" fmla="*/ 1569014 w 1569014"/>
                <a:gd name="connsiteY22" fmla="*/ 537919 h 2097428"/>
                <a:gd name="connsiteX23" fmla="*/ 1315965 w 1569014"/>
                <a:gd name="connsiteY23" fmla="*/ 342219 h 2097428"/>
                <a:gd name="connsiteX24" fmla="*/ 986294 w 1569014"/>
                <a:gd name="connsiteY24" fmla="*/ 117846 h 2097428"/>
                <a:gd name="connsiteX25" fmla="*/ 407602 w 1569014"/>
                <a:gd name="connsiteY25" fmla="*/ 714 h 2097428"/>
                <a:gd name="connsiteX0" fmla="*/ 407602 w 1569014"/>
                <a:gd name="connsiteY0" fmla="*/ 714 h 2097428"/>
                <a:gd name="connsiteX1" fmla="*/ 234999 w 1569014"/>
                <a:gd name="connsiteY1" fmla="*/ 7528 h 2097428"/>
                <a:gd name="connsiteX2" fmla="*/ 219087 w 1569014"/>
                <a:gd name="connsiteY2" fmla="*/ 15591 h 2097428"/>
                <a:gd name="connsiteX3" fmla="*/ 32572 w 1569014"/>
                <a:gd name="connsiteY3" fmla="*/ 415373 h 2097428"/>
                <a:gd name="connsiteX4" fmla="*/ 0 w 1569014"/>
                <a:gd name="connsiteY4" fmla="*/ 795932 h 2097428"/>
                <a:gd name="connsiteX5" fmla="*/ 199491 w 1569014"/>
                <a:gd name="connsiteY5" fmla="*/ 682464 h 2097428"/>
                <a:gd name="connsiteX6" fmla="*/ 306925 w 1569014"/>
                <a:gd name="connsiteY6" fmla="*/ 665698 h 2097428"/>
                <a:gd name="connsiteX7" fmla="*/ 363046 w 1569014"/>
                <a:gd name="connsiteY7" fmla="*/ 676857 h 2097428"/>
                <a:gd name="connsiteX8" fmla="*/ 562216 w 1569014"/>
                <a:gd name="connsiteY8" fmla="*/ 695493 h 2097428"/>
                <a:gd name="connsiteX9" fmla="*/ 575992 w 1569014"/>
                <a:gd name="connsiteY9" fmla="*/ 702702 h 2097428"/>
                <a:gd name="connsiteX10" fmla="*/ 948649 w 1569014"/>
                <a:gd name="connsiteY10" fmla="*/ 1373633 h 2097428"/>
                <a:gd name="connsiteX11" fmla="*/ 1077923 w 1569014"/>
                <a:gd name="connsiteY11" fmla="*/ 1612798 h 2097428"/>
                <a:gd name="connsiteX12" fmla="*/ 1250074 w 1569014"/>
                <a:gd name="connsiteY12" fmla="*/ 2097428 h 2097428"/>
                <a:gd name="connsiteX13" fmla="*/ 1262943 w 1569014"/>
                <a:gd name="connsiteY13" fmla="*/ 1909791 h 2097428"/>
                <a:gd name="connsiteX14" fmla="*/ 1248793 w 1569014"/>
                <a:gd name="connsiteY14" fmla="*/ 1523144 h 2097428"/>
                <a:gd name="connsiteX15" fmla="*/ 1195983 w 1569014"/>
                <a:gd name="connsiteY15" fmla="*/ 1029437 h 2097428"/>
                <a:gd name="connsiteX16" fmla="*/ 1198493 w 1569014"/>
                <a:gd name="connsiteY16" fmla="*/ 881207 h 2097428"/>
                <a:gd name="connsiteX17" fmla="*/ 1243613 w 1569014"/>
                <a:gd name="connsiteY17" fmla="*/ 674348 h 2097428"/>
                <a:gd name="connsiteX18" fmla="*/ 1270579 w 1569014"/>
                <a:gd name="connsiteY18" fmla="*/ 586884 h 2097428"/>
                <a:gd name="connsiteX19" fmla="*/ 1360926 w 1569014"/>
                <a:gd name="connsiteY19" fmla="*/ 494454 h 2097428"/>
                <a:gd name="connsiteX20" fmla="*/ 1381110 w 1569014"/>
                <a:gd name="connsiteY20" fmla="*/ 485963 h 2097428"/>
                <a:gd name="connsiteX21" fmla="*/ 1569014 w 1569014"/>
                <a:gd name="connsiteY21" fmla="*/ 537919 h 2097428"/>
                <a:gd name="connsiteX22" fmla="*/ 1315965 w 1569014"/>
                <a:gd name="connsiteY22" fmla="*/ 342219 h 2097428"/>
                <a:gd name="connsiteX23" fmla="*/ 986294 w 1569014"/>
                <a:gd name="connsiteY23" fmla="*/ 117846 h 2097428"/>
                <a:gd name="connsiteX24" fmla="*/ 407602 w 1569014"/>
                <a:gd name="connsiteY24" fmla="*/ 714 h 2097428"/>
                <a:gd name="connsiteX0" fmla="*/ 407602 w 1569014"/>
                <a:gd name="connsiteY0" fmla="*/ 714 h 2097428"/>
                <a:gd name="connsiteX1" fmla="*/ 234999 w 1569014"/>
                <a:gd name="connsiteY1" fmla="*/ 7528 h 2097428"/>
                <a:gd name="connsiteX2" fmla="*/ 219087 w 1569014"/>
                <a:gd name="connsiteY2" fmla="*/ 15591 h 2097428"/>
                <a:gd name="connsiteX3" fmla="*/ 32572 w 1569014"/>
                <a:gd name="connsiteY3" fmla="*/ 415373 h 2097428"/>
                <a:gd name="connsiteX4" fmla="*/ 0 w 1569014"/>
                <a:gd name="connsiteY4" fmla="*/ 795932 h 2097428"/>
                <a:gd name="connsiteX5" fmla="*/ 199491 w 1569014"/>
                <a:gd name="connsiteY5" fmla="*/ 682464 h 2097428"/>
                <a:gd name="connsiteX6" fmla="*/ 306925 w 1569014"/>
                <a:gd name="connsiteY6" fmla="*/ 665698 h 2097428"/>
                <a:gd name="connsiteX7" fmla="*/ 363046 w 1569014"/>
                <a:gd name="connsiteY7" fmla="*/ 676857 h 2097428"/>
                <a:gd name="connsiteX8" fmla="*/ 562216 w 1569014"/>
                <a:gd name="connsiteY8" fmla="*/ 695493 h 2097428"/>
                <a:gd name="connsiteX9" fmla="*/ 575992 w 1569014"/>
                <a:gd name="connsiteY9" fmla="*/ 702702 h 2097428"/>
                <a:gd name="connsiteX10" fmla="*/ 948649 w 1569014"/>
                <a:gd name="connsiteY10" fmla="*/ 1373633 h 2097428"/>
                <a:gd name="connsiteX11" fmla="*/ 1077923 w 1569014"/>
                <a:gd name="connsiteY11" fmla="*/ 1612798 h 2097428"/>
                <a:gd name="connsiteX12" fmla="*/ 1250074 w 1569014"/>
                <a:gd name="connsiteY12" fmla="*/ 2097428 h 2097428"/>
                <a:gd name="connsiteX13" fmla="*/ 1262943 w 1569014"/>
                <a:gd name="connsiteY13" fmla="*/ 1909791 h 2097428"/>
                <a:gd name="connsiteX14" fmla="*/ 1248793 w 1569014"/>
                <a:gd name="connsiteY14" fmla="*/ 1523144 h 2097428"/>
                <a:gd name="connsiteX15" fmla="*/ 1195983 w 1569014"/>
                <a:gd name="connsiteY15" fmla="*/ 1029437 h 2097428"/>
                <a:gd name="connsiteX16" fmla="*/ 1198493 w 1569014"/>
                <a:gd name="connsiteY16" fmla="*/ 881207 h 2097428"/>
                <a:gd name="connsiteX17" fmla="*/ 1243613 w 1569014"/>
                <a:gd name="connsiteY17" fmla="*/ 674348 h 2097428"/>
                <a:gd name="connsiteX18" fmla="*/ 1270579 w 1569014"/>
                <a:gd name="connsiteY18" fmla="*/ 586884 h 2097428"/>
                <a:gd name="connsiteX19" fmla="*/ 1360926 w 1569014"/>
                <a:gd name="connsiteY19" fmla="*/ 494454 h 2097428"/>
                <a:gd name="connsiteX20" fmla="*/ 1381110 w 1569014"/>
                <a:gd name="connsiteY20" fmla="*/ 485963 h 2097428"/>
                <a:gd name="connsiteX21" fmla="*/ 1569014 w 1569014"/>
                <a:gd name="connsiteY21" fmla="*/ 537919 h 2097428"/>
                <a:gd name="connsiteX22" fmla="*/ 1315965 w 1569014"/>
                <a:gd name="connsiteY22" fmla="*/ 342219 h 2097428"/>
                <a:gd name="connsiteX23" fmla="*/ 986294 w 1569014"/>
                <a:gd name="connsiteY23" fmla="*/ 117846 h 2097428"/>
                <a:gd name="connsiteX24" fmla="*/ 407602 w 1569014"/>
                <a:gd name="connsiteY24" fmla="*/ 714 h 2097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569014" h="2097428">
                  <a:moveTo>
                    <a:pt x="407602" y="714"/>
                  </a:moveTo>
                  <a:cubicBezTo>
                    <a:pt x="344440" y="-1273"/>
                    <a:pt x="285593" y="853"/>
                    <a:pt x="234999" y="7528"/>
                  </a:cubicBezTo>
                  <a:cubicBezTo>
                    <a:pt x="227204" y="6139"/>
                    <a:pt x="223145" y="9237"/>
                    <a:pt x="219087" y="15591"/>
                  </a:cubicBezTo>
                  <a:cubicBezTo>
                    <a:pt x="138992" y="140539"/>
                    <a:pt x="64076" y="267784"/>
                    <a:pt x="32572" y="415373"/>
                  </a:cubicBezTo>
                  <a:cubicBezTo>
                    <a:pt x="9184" y="540215"/>
                    <a:pt x="3097" y="666391"/>
                    <a:pt x="0" y="795932"/>
                  </a:cubicBezTo>
                  <a:cubicBezTo>
                    <a:pt x="8330" y="790432"/>
                    <a:pt x="135254" y="709269"/>
                    <a:pt x="199491" y="682464"/>
                  </a:cubicBezTo>
                  <a:lnTo>
                    <a:pt x="306925" y="665698"/>
                  </a:lnTo>
                  <a:cubicBezTo>
                    <a:pt x="318102" y="666755"/>
                    <a:pt x="344783" y="668741"/>
                    <a:pt x="363046" y="676857"/>
                  </a:cubicBezTo>
                  <a:cubicBezTo>
                    <a:pt x="427175" y="705371"/>
                    <a:pt x="492693" y="723527"/>
                    <a:pt x="562216" y="695493"/>
                  </a:cubicBezTo>
                  <a:cubicBezTo>
                    <a:pt x="570599" y="692129"/>
                    <a:pt x="572948" y="697095"/>
                    <a:pt x="575992" y="702702"/>
                  </a:cubicBezTo>
                  <a:cubicBezTo>
                    <a:pt x="588914" y="726463"/>
                    <a:pt x="833472" y="1175905"/>
                    <a:pt x="948649" y="1373633"/>
                  </a:cubicBezTo>
                  <a:cubicBezTo>
                    <a:pt x="994303" y="1452020"/>
                    <a:pt x="1040865" y="1529872"/>
                    <a:pt x="1077923" y="1612798"/>
                  </a:cubicBezTo>
                  <a:cubicBezTo>
                    <a:pt x="1138314" y="1748052"/>
                    <a:pt x="1242812" y="2074894"/>
                    <a:pt x="1250074" y="2097428"/>
                  </a:cubicBezTo>
                  <a:cubicBezTo>
                    <a:pt x="1257870" y="2034687"/>
                    <a:pt x="1260486" y="1972265"/>
                    <a:pt x="1262943" y="1909791"/>
                  </a:cubicBezTo>
                  <a:cubicBezTo>
                    <a:pt x="1267962" y="1780464"/>
                    <a:pt x="1260273" y="1651724"/>
                    <a:pt x="1248793" y="1523144"/>
                  </a:cubicBezTo>
                  <a:cubicBezTo>
                    <a:pt x="1242278" y="1450097"/>
                    <a:pt x="1201323" y="1121546"/>
                    <a:pt x="1195983" y="1029437"/>
                  </a:cubicBezTo>
                  <a:cubicBezTo>
                    <a:pt x="1193153" y="979992"/>
                    <a:pt x="1192459" y="930493"/>
                    <a:pt x="1198493" y="881207"/>
                  </a:cubicBezTo>
                  <a:cubicBezTo>
                    <a:pt x="1207036" y="810884"/>
                    <a:pt x="1222575" y="742002"/>
                    <a:pt x="1243613" y="674348"/>
                  </a:cubicBezTo>
                  <a:cubicBezTo>
                    <a:pt x="1252691" y="645193"/>
                    <a:pt x="1251027" y="616866"/>
                    <a:pt x="1270579" y="586884"/>
                  </a:cubicBezTo>
                  <a:cubicBezTo>
                    <a:pt x="1290131" y="556902"/>
                    <a:pt x="1307847" y="527270"/>
                    <a:pt x="1360926" y="494454"/>
                  </a:cubicBezTo>
                  <a:cubicBezTo>
                    <a:pt x="1382144" y="481336"/>
                    <a:pt x="1371071" y="483027"/>
                    <a:pt x="1381110" y="485963"/>
                  </a:cubicBezTo>
                  <a:cubicBezTo>
                    <a:pt x="1419182" y="497070"/>
                    <a:pt x="1544558" y="531298"/>
                    <a:pt x="1569014" y="537919"/>
                  </a:cubicBezTo>
                  <a:cubicBezTo>
                    <a:pt x="1550485" y="519871"/>
                    <a:pt x="1317568" y="343394"/>
                    <a:pt x="1315965" y="342219"/>
                  </a:cubicBezTo>
                  <a:cubicBezTo>
                    <a:pt x="1244521" y="288182"/>
                    <a:pt x="1036113" y="117472"/>
                    <a:pt x="986294" y="117846"/>
                  </a:cubicBezTo>
                  <a:cubicBezTo>
                    <a:pt x="825423" y="49644"/>
                    <a:pt x="597091" y="6673"/>
                    <a:pt x="407602" y="714"/>
                  </a:cubicBezTo>
                  <a:close/>
                </a:path>
              </a:pathLst>
            </a:custGeom>
            <a:solidFill>
              <a:schemeClr val="accent2"/>
            </a:solidFill>
            <a:ln w="7236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204" name="Freeform: Shape 7">
              <a:extLst>
                <a:ext uri="{FF2B5EF4-FFF2-40B4-BE49-F238E27FC236}">
                  <a16:creationId xmlns:a16="http://schemas.microsoft.com/office/drawing/2014/main" id="{69231463-F3A2-49E0-AC5C-CC991AC79F34}"/>
                </a:ext>
              </a:extLst>
            </p:cNvPr>
            <p:cNvSpPr/>
            <p:nvPr/>
          </p:nvSpPr>
          <p:spPr>
            <a:xfrm flipH="1">
              <a:off x="8406342" y="5395505"/>
              <a:ext cx="928420" cy="681550"/>
            </a:xfrm>
            <a:custGeom>
              <a:avLst/>
              <a:gdLst>
                <a:gd name="connsiteX0" fmla="*/ 1252406 w 1260478"/>
                <a:gd name="connsiteY0" fmla="*/ 308726 h 925312"/>
                <a:gd name="connsiteX1" fmla="*/ 1259365 w 1260478"/>
                <a:gd name="connsiteY1" fmla="*/ 389268 h 925312"/>
                <a:gd name="connsiteX2" fmla="*/ 1246751 w 1260478"/>
                <a:gd name="connsiteY2" fmla="*/ 433852 h 925312"/>
                <a:gd name="connsiteX3" fmla="*/ 909143 w 1260478"/>
                <a:gd name="connsiteY3" fmla="*/ 668952 h 925312"/>
                <a:gd name="connsiteX4" fmla="*/ 744145 w 1260478"/>
                <a:gd name="connsiteY4" fmla="*/ 699328 h 925312"/>
                <a:gd name="connsiteX5" fmla="*/ 193765 w 1260478"/>
                <a:gd name="connsiteY5" fmla="*/ 921814 h 925312"/>
                <a:gd name="connsiteX6" fmla="*/ 165927 w 1260478"/>
                <a:gd name="connsiteY6" fmla="*/ 909272 h 925312"/>
                <a:gd name="connsiteX7" fmla="*/ 2162 w 1260478"/>
                <a:gd name="connsiteY7" fmla="*/ 430010 h 925312"/>
                <a:gd name="connsiteX8" fmla="*/ 14631 w 1260478"/>
                <a:gd name="connsiteY8" fmla="*/ 411451 h 925312"/>
                <a:gd name="connsiteX9" fmla="*/ 605028 w 1260478"/>
                <a:gd name="connsiteY9" fmla="*/ 358892 h 925312"/>
                <a:gd name="connsiteX10" fmla="*/ 629531 w 1260478"/>
                <a:gd name="connsiteY10" fmla="*/ 340479 h 925312"/>
                <a:gd name="connsiteX11" fmla="*/ 778508 w 1260478"/>
                <a:gd name="connsiteY11" fmla="*/ 83703 h 925312"/>
                <a:gd name="connsiteX12" fmla="*/ 824324 w 1260478"/>
                <a:gd name="connsiteY12" fmla="*/ 27519 h 925312"/>
                <a:gd name="connsiteX13" fmla="*/ 932269 w 1260478"/>
                <a:gd name="connsiteY13" fmla="*/ 24112 h 925312"/>
                <a:gd name="connsiteX14" fmla="*/ 974606 w 1260478"/>
                <a:gd name="connsiteY14" fmla="*/ 31869 h 925312"/>
                <a:gd name="connsiteX15" fmla="*/ 1031442 w 1260478"/>
                <a:gd name="connsiteY15" fmla="*/ 44338 h 925312"/>
                <a:gd name="connsiteX16" fmla="*/ 1184406 w 1260478"/>
                <a:gd name="connsiteY16" fmla="*/ 182875 h 925312"/>
                <a:gd name="connsiteX17" fmla="*/ 1252406 w 1260478"/>
                <a:gd name="connsiteY17" fmla="*/ 308726 h 925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260478" h="925312">
                  <a:moveTo>
                    <a:pt x="1252406" y="308726"/>
                  </a:moveTo>
                  <a:cubicBezTo>
                    <a:pt x="1246606" y="332649"/>
                    <a:pt x="1252551" y="360922"/>
                    <a:pt x="1259365" y="389268"/>
                  </a:cubicBezTo>
                  <a:cubicBezTo>
                    <a:pt x="1263425" y="406014"/>
                    <a:pt x="1255741" y="420440"/>
                    <a:pt x="1246751" y="433852"/>
                  </a:cubicBezTo>
                  <a:cubicBezTo>
                    <a:pt x="1164759" y="556078"/>
                    <a:pt x="1051813" y="633865"/>
                    <a:pt x="909143" y="668952"/>
                  </a:cubicBezTo>
                  <a:cubicBezTo>
                    <a:pt x="854772" y="682291"/>
                    <a:pt x="799531" y="691208"/>
                    <a:pt x="744145" y="699328"/>
                  </a:cubicBezTo>
                  <a:cubicBezTo>
                    <a:pt x="721309" y="702662"/>
                    <a:pt x="355791" y="855191"/>
                    <a:pt x="193765" y="921814"/>
                  </a:cubicBezTo>
                  <a:cubicBezTo>
                    <a:pt x="177236" y="928628"/>
                    <a:pt x="171582" y="926018"/>
                    <a:pt x="165927" y="909272"/>
                  </a:cubicBezTo>
                  <a:cubicBezTo>
                    <a:pt x="111846" y="749349"/>
                    <a:pt x="57113" y="589643"/>
                    <a:pt x="2162" y="430010"/>
                  </a:cubicBezTo>
                  <a:cubicBezTo>
                    <a:pt x="-2478" y="416453"/>
                    <a:pt x="-231" y="412321"/>
                    <a:pt x="14631" y="411451"/>
                  </a:cubicBezTo>
                  <a:cubicBezTo>
                    <a:pt x="74004" y="408116"/>
                    <a:pt x="544785" y="367519"/>
                    <a:pt x="605028" y="358892"/>
                  </a:cubicBezTo>
                  <a:cubicBezTo>
                    <a:pt x="618149" y="357007"/>
                    <a:pt x="623949" y="350918"/>
                    <a:pt x="629531" y="340479"/>
                  </a:cubicBezTo>
                  <a:cubicBezTo>
                    <a:pt x="676217" y="253195"/>
                    <a:pt x="722687" y="165694"/>
                    <a:pt x="778508" y="83703"/>
                  </a:cubicBezTo>
                  <a:cubicBezTo>
                    <a:pt x="792136" y="63621"/>
                    <a:pt x="806635" y="44338"/>
                    <a:pt x="824324" y="27519"/>
                  </a:cubicBezTo>
                  <a:cubicBezTo>
                    <a:pt x="861224" y="-7423"/>
                    <a:pt x="895151" y="-9671"/>
                    <a:pt x="932269" y="24112"/>
                  </a:cubicBezTo>
                  <a:cubicBezTo>
                    <a:pt x="946261" y="36871"/>
                    <a:pt x="957570" y="38683"/>
                    <a:pt x="974606" y="31869"/>
                  </a:cubicBezTo>
                  <a:cubicBezTo>
                    <a:pt x="1003096" y="20487"/>
                    <a:pt x="1017015" y="22589"/>
                    <a:pt x="1031442" y="44338"/>
                  </a:cubicBezTo>
                  <a:cubicBezTo>
                    <a:pt x="1070661" y="103783"/>
                    <a:pt x="1127207" y="143366"/>
                    <a:pt x="1184406" y="182875"/>
                  </a:cubicBezTo>
                  <a:cubicBezTo>
                    <a:pt x="1238052" y="226227"/>
                    <a:pt x="1252333" y="247178"/>
                    <a:pt x="1252406" y="308726"/>
                  </a:cubicBezTo>
                  <a:close/>
                </a:path>
              </a:pathLst>
            </a:custGeom>
            <a:solidFill>
              <a:srgbClr val="FBC5B5"/>
            </a:solidFill>
            <a:ln w="72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5" name="Freeform: Shape 8">
              <a:extLst>
                <a:ext uri="{FF2B5EF4-FFF2-40B4-BE49-F238E27FC236}">
                  <a16:creationId xmlns:a16="http://schemas.microsoft.com/office/drawing/2014/main" id="{88549C1F-1DEF-4155-B8EE-95667583291A}"/>
                </a:ext>
              </a:extLst>
            </p:cNvPr>
            <p:cNvSpPr/>
            <p:nvPr/>
          </p:nvSpPr>
          <p:spPr>
            <a:xfrm flipH="1">
              <a:off x="10233253" y="5159639"/>
              <a:ext cx="574524" cy="523897"/>
            </a:xfrm>
            <a:custGeom>
              <a:avLst/>
              <a:gdLst>
                <a:gd name="connsiteX0" fmla="*/ 53718 w 780008"/>
                <a:gd name="connsiteY0" fmla="*/ 255894 h 711273"/>
                <a:gd name="connsiteX1" fmla="*/ 14498 w 780008"/>
                <a:gd name="connsiteY1" fmla="*/ 219719 h 711273"/>
                <a:gd name="connsiteX2" fmla="*/ 44366 w 780008"/>
                <a:gd name="connsiteY2" fmla="*/ 136785 h 711273"/>
                <a:gd name="connsiteX3" fmla="*/ 125923 w 780008"/>
                <a:gd name="connsiteY3" fmla="*/ 145919 h 711273"/>
                <a:gd name="connsiteX4" fmla="*/ 208204 w 780008"/>
                <a:gd name="connsiteY4" fmla="*/ 168175 h 711273"/>
                <a:gd name="connsiteX5" fmla="*/ 131577 w 780008"/>
                <a:gd name="connsiteY5" fmla="*/ 116269 h 711273"/>
                <a:gd name="connsiteX6" fmla="*/ 87355 w 780008"/>
                <a:gd name="connsiteY6" fmla="*/ 76397 h 711273"/>
                <a:gd name="connsiteX7" fmla="*/ 81338 w 780008"/>
                <a:gd name="connsiteY7" fmla="*/ 22098 h 711273"/>
                <a:gd name="connsiteX8" fmla="*/ 113381 w 780008"/>
                <a:gd name="connsiteY8" fmla="*/ 205 h 711273"/>
                <a:gd name="connsiteX9" fmla="*/ 199722 w 780008"/>
                <a:gd name="connsiteY9" fmla="*/ 26303 h 711273"/>
                <a:gd name="connsiteX10" fmla="*/ 602285 w 780008"/>
                <a:gd name="connsiteY10" fmla="*/ 274960 h 711273"/>
                <a:gd name="connsiteX11" fmla="*/ 663253 w 780008"/>
                <a:gd name="connsiteY11" fmla="*/ 365216 h 711273"/>
                <a:gd name="connsiteX12" fmla="*/ 777505 w 780008"/>
                <a:gd name="connsiteY12" fmla="*/ 693617 h 711273"/>
                <a:gd name="connsiteX13" fmla="*/ 764818 w 780008"/>
                <a:gd name="connsiteY13" fmla="*/ 711161 h 711273"/>
                <a:gd name="connsiteX14" fmla="*/ 470417 w 780008"/>
                <a:gd name="connsiteY14" fmla="*/ 698692 h 711273"/>
                <a:gd name="connsiteX15" fmla="*/ 444609 w 780008"/>
                <a:gd name="connsiteY15" fmla="*/ 692240 h 711273"/>
                <a:gd name="connsiteX16" fmla="*/ 197402 w 780008"/>
                <a:gd name="connsiteY16" fmla="*/ 507161 h 711273"/>
                <a:gd name="connsiteX17" fmla="*/ 170797 w 780008"/>
                <a:gd name="connsiteY17" fmla="*/ 473016 h 711273"/>
                <a:gd name="connsiteX18" fmla="*/ 192618 w 780008"/>
                <a:gd name="connsiteY18" fmla="*/ 437058 h 711273"/>
                <a:gd name="connsiteX19" fmla="*/ 282729 w 780008"/>
                <a:gd name="connsiteY19" fmla="*/ 464389 h 711273"/>
                <a:gd name="connsiteX20" fmla="*/ 312017 w 780008"/>
                <a:gd name="connsiteY20" fmla="*/ 478090 h 711273"/>
                <a:gd name="connsiteX21" fmla="*/ 98592 w 780008"/>
                <a:gd name="connsiteY21" fmla="*/ 374713 h 711273"/>
                <a:gd name="connsiteX22" fmla="*/ 22473 w 780008"/>
                <a:gd name="connsiteY22" fmla="*/ 319979 h 711273"/>
                <a:gd name="connsiteX23" fmla="*/ 44801 w 780008"/>
                <a:gd name="connsiteY23" fmla="*/ 259664 h 711273"/>
                <a:gd name="connsiteX24" fmla="*/ 53718 w 780008"/>
                <a:gd name="connsiteY24" fmla="*/ 255894 h 711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80008" h="711273">
                  <a:moveTo>
                    <a:pt x="53718" y="255894"/>
                  </a:moveTo>
                  <a:cubicBezTo>
                    <a:pt x="38059" y="244730"/>
                    <a:pt x="25517" y="232913"/>
                    <a:pt x="14498" y="219719"/>
                  </a:cubicBezTo>
                  <a:cubicBezTo>
                    <a:pt x="-13847" y="185719"/>
                    <a:pt x="1087" y="146354"/>
                    <a:pt x="44366" y="136785"/>
                  </a:cubicBezTo>
                  <a:cubicBezTo>
                    <a:pt x="73001" y="130478"/>
                    <a:pt x="99244" y="139323"/>
                    <a:pt x="125923" y="145919"/>
                  </a:cubicBezTo>
                  <a:cubicBezTo>
                    <a:pt x="153398" y="152734"/>
                    <a:pt x="180294" y="161506"/>
                    <a:pt x="208204" y="168175"/>
                  </a:cubicBezTo>
                  <a:cubicBezTo>
                    <a:pt x="186021" y="145919"/>
                    <a:pt x="157965" y="132290"/>
                    <a:pt x="131577" y="116269"/>
                  </a:cubicBezTo>
                  <a:cubicBezTo>
                    <a:pt x="114178" y="105685"/>
                    <a:pt x="98302" y="94158"/>
                    <a:pt x="87355" y="76397"/>
                  </a:cubicBezTo>
                  <a:cubicBezTo>
                    <a:pt x="76554" y="58998"/>
                    <a:pt x="77061" y="40149"/>
                    <a:pt x="81338" y="22098"/>
                  </a:cubicBezTo>
                  <a:cubicBezTo>
                    <a:pt x="84818" y="7455"/>
                    <a:pt x="98085" y="1220"/>
                    <a:pt x="113381" y="205"/>
                  </a:cubicBezTo>
                  <a:cubicBezTo>
                    <a:pt x="145496" y="-1897"/>
                    <a:pt x="172609" y="12529"/>
                    <a:pt x="199722" y="26303"/>
                  </a:cubicBezTo>
                  <a:cubicBezTo>
                    <a:pt x="295053" y="74947"/>
                    <a:pt x="560746" y="244367"/>
                    <a:pt x="602285" y="274960"/>
                  </a:cubicBezTo>
                  <a:cubicBezTo>
                    <a:pt x="633748" y="298086"/>
                    <a:pt x="658106" y="325851"/>
                    <a:pt x="663253" y="365216"/>
                  </a:cubicBezTo>
                  <a:cubicBezTo>
                    <a:pt x="673475" y="443365"/>
                    <a:pt x="763369" y="657515"/>
                    <a:pt x="777505" y="693617"/>
                  </a:cubicBezTo>
                  <a:cubicBezTo>
                    <a:pt x="782870" y="707246"/>
                    <a:pt x="780042" y="712103"/>
                    <a:pt x="764818" y="711161"/>
                  </a:cubicBezTo>
                  <a:cubicBezTo>
                    <a:pt x="666806" y="704781"/>
                    <a:pt x="568648" y="700721"/>
                    <a:pt x="470417" y="698692"/>
                  </a:cubicBezTo>
                  <a:cubicBezTo>
                    <a:pt x="461211" y="698474"/>
                    <a:pt x="452294" y="697604"/>
                    <a:pt x="444609" y="692240"/>
                  </a:cubicBezTo>
                  <a:cubicBezTo>
                    <a:pt x="360008" y="633519"/>
                    <a:pt x="272579" y="578495"/>
                    <a:pt x="197402" y="507161"/>
                  </a:cubicBezTo>
                  <a:cubicBezTo>
                    <a:pt x="186891" y="497156"/>
                    <a:pt x="176524" y="486934"/>
                    <a:pt x="170797" y="473016"/>
                  </a:cubicBezTo>
                  <a:cubicBezTo>
                    <a:pt x="162460" y="452862"/>
                    <a:pt x="170652" y="438581"/>
                    <a:pt x="192618" y="437058"/>
                  </a:cubicBezTo>
                  <a:cubicBezTo>
                    <a:pt x="226038" y="434666"/>
                    <a:pt x="254601" y="448875"/>
                    <a:pt x="282729" y="464389"/>
                  </a:cubicBezTo>
                  <a:cubicBezTo>
                    <a:pt x="291066" y="468956"/>
                    <a:pt x="298460" y="475335"/>
                    <a:pt x="312017" y="478090"/>
                  </a:cubicBezTo>
                  <a:cubicBezTo>
                    <a:pt x="293458" y="454095"/>
                    <a:pt x="183846" y="403348"/>
                    <a:pt x="98592" y="374713"/>
                  </a:cubicBezTo>
                  <a:cubicBezTo>
                    <a:pt x="68144" y="363911"/>
                    <a:pt x="40379" y="348470"/>
                    <a:pt x="22473" y="319979"/>
                  </a:cubicBezTo>
                  <a:cubicBezTo>
                    <a:pt x="4276" y="290981"/>
                    <a:pt x="4349" y="266986"/>
                    <a:pt x="44801" y="259664"/>
                  </a:cubicBezTo>
                  <a:cubicBezTo>
                    <a:pt x="47266" y="259229"/>
                    <a:pt x="49441" y="257779"/>
                    <a:pt x="53718" y="255894"/>
                  </a:cubicBezTo>
                  <a:close/>
                </a:path>
              </a:pathLst>
            </a:custGeom>
            <a:solidFill>
              <a:srgbClr val="FBC5B5"/>
            </a:solidFill>
            <a:ln w="72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7" name="Freeform: Shape 10">
              <a:extLst>
                <a:ext uri="{FF2B5EF4-FFF2-40B4-BE49-F238E27FC236}">
                  <a16:creationId xmlns:a16="http://schemas.microsoft.com/office/drawing/2014/main" id="{D3033D4C-7457-4768-8DA9-100601A223CB}"/>
                </a:ext>
              </a:extLst>
            </p:cNvPr>
            <p:cNvSpPr/>
            <p:nvPr/>
          </p:nvSpPr>
          <p:spPr>
            <a:xfrm flipH="1">
              <a:off x="9152260" y="5146263"/>
              <a:ext cx="194046" cy="142320"/>
            </a:xfrm>
            <a:custGeom>
              <a:avLst/>
              <a:gdLst>
                <a:gd name="connsiteX0" fmla="*/ 3188 w 176645"/>
                <a:gd name="connsiteY0" fmla="*/ 11164 h 129557"/>
                <a:gd name="connsiteX1" fmla="*/ 65316 w 176645"/>
                <a:gd name="connsiteY1" fmla="*/ 0 h 129557"/>
                <a:gd name="connsiteX2" fmla="*/ 90327 w 176645"/>
                <a:gd name="connsiteY2" fmla="*/ 35088 h 129557"/>
                <a:gd name="connsiteX3" fmla="*/ 115265 w 176645"/>
                <a:gd name="connsiteY3" fmla="*/ 45744 h 129557"/>
                <a:gd name="connsiteX4" fmla="*/ 172391 w 176645"/>
                <a:gd name="connsiteY4" fmla="*/ 79600 h 129557"/>
                <a:gd name="connsiteX5" fmla="*/ 149337 w 176645"/>
                <a:gd name="connsiteY5" fmla="*/ 121139 h 129557"/>
                <a:gd name="connsiteX6" fmla="*/ 55312 w 176645"/>
                <a:gd name="connsiteY6" fmla="*/ 124981 h 129557"/>
                <a:gd name="connsiteX7" fmla="*/ 6958 w 176645"/>
                <a:gd name="connsiteY7" fmla="*/ 77424 h 129557"/>
                <a:gd name="connsiteX8" fmla="*/ 3188 w 176645"/>
                <a:gd name="connsiteY8" fmla="*/ 11164 h 129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6645" h="129557">
                  <a:moveTo>
                    <a:pt x="3188" y="11164"/>
                  </a:moveTo>
                  <a:cubicBezTo>
                    <a:pt x="23921" y="7467"/>
                    <a:pt x="44655" y="3697"/>
                    <a:pt x="65316" y="0"/>
                  </a:cubicBezTo>
                  <a:cubicBezTo>
                    <a:pt x="81627" y="5872"/>
                    <a:pt x="83440" y="22691"/>
                    <a:pt x="90327" y="35088"/>
                  </a:cubicBezTo>
                  <a:cubicBezTo>
                    <a:pt x="96706" y="46614"/>
                    <a:pt x="103666" y="48426"/>
                    <a:pt x="115265" y="45744"/>
                  </a:cubicBezTo>
                  <a:cubicBezTo>
                    <a:pt x="160502" y="35233"/>
                    <a:pt x="160574" y="35450"/>
                    <a:pt x="172391" y="79600"/>
                  </a:cubicBezTo>
                  <a:cubicBezTo>
                    <a:pt x="180365" y="109467"/>
                    <a:pt x="179423" y="111787"/>
                    <a:pt x="149337" y="121139"/>
                  </a:cubicBezTo>
                  <a:cubicBezTo>
                    <a:pt x="118455" y="130708"/>
                    <a:pt x="86774" y="132303"/>
                    <a:pt x="55312" y="124981"/>
                  </a:cubicBezTo>
                  <a:cubicBezTo>
                    <a:pt x="30156" y="119109"/>
                    <a:pt x="11887" y="104247"/>
                    <a:pt x="6958" y="77424"/>
                  </a:cubicBezTo>
                  <a:cubicBezTo>
                    <a:pt x="2898" y="55459"/>
                    <a:pt x="-4134" y="33710"/>
                    <a:pt x="3188" y="11164"/>
                  </a:cubicBezTo>
                  <a:close/>
                </a:path>
              </a:pathLst>
            </a:custGeom>
            <a:solidFill>
              <a:srgbClr val="020202"/>
            </a:solidFill>
            <a:ln w="72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8" name="Freeform: Shape 11">
              <a:extLst>
                <a:ext uri="{FF2B5EF4-FFF2-40B4-BE49-F238E27FC236}">
                  <a16:creationId xmlns:a16="http://schemas.microsoft.com/office/drawing/2014/main" id="{7D2A4803-3B90-483A-9E56-72D263D19CAD}"/>
                </a:ext>
              </a:extLst>
            </p:cNvPr>
            <p:cNvSpPr/>
            <p:nvPr/>
          </p:nvSpPr>
          <p:spPr>
            <a:xfrm flipH="1">
              <a:off x="8602808" y="4879133"/>
              <a:ext cx="174635" cy="166385"/>
            </a:xfrm>
            <a:custGeom>
              <a:avLst/>
              <a:gdLst>
                <a:gd name="connsiteX0" fmla="*/ 72907 w 158975"/>
                <a:gd name="connsiteY0" fmla="*/ 9235 h 151465"/>
                <a:gd name="connsiteX1" fmla="*/ 128583 w 158975"/>
                <a:gd name="connsiteY1" fmla="*/ 245 h 151465"/>
                <a:gd name="connsiteX2" fmla="*/ 147286 w 158975"/>
                <a:gd name="connsiteY2" fmla="*/ 13512 h 151465"/>
                <a:gd name="connsiteX3" fmla="*/ 154753 w 158975"/>
                <a:gd name="connsiteY3" fmla="*/ 39175 h 151465"/>
                <a:gd name="connsiteX4" fmla="*/ 107124 w 158975"/>
                <a:gd name="connsiteY4" fmla="*/ 134723 h 151465"/>
                <a:gd name="connsiteX5" fmla="*/ 16723 w 158975"/>
                <a:gd name="connsiteY5" fmla="*/ 150672 h 151465"/>
                <a:gd name="connsiteX6" fmla="*/ 5559 w 158975"/>
                <a:gd name="connsiteY6" fmla="*/ 140377 h 151465"/>
                <a:gd name="connsiteX7" fmla="*/ 1282 w 158975"/>
                <a:gd name="connsiteY7" fmla="*/ 97170 h 151465"/>
                <a:gd name="connsiteX8" fmla="*/ 22450 w 158975"/>
                <a:gd name="connsiteY8" fmla="*/ 71290 h 151465"/>
                <a:gd name="connsiteX9" fmla="*/ 68485 w 158975"/>
                <a:gd name="connsiteY9" fmla="*/ 24966 h 151465"/>
                <a:gd name="connsiteX10" fmla="*/ 72907 w 158975"/>
                <a:gd name="connsiteY10" fmla="*/ 9235 h 151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8975" h="151465">
                  <a:moveTo>
                    <a:pt x="72907" y="9235"/>
                  </a:moveTo>
                  <a:cubicBezTo>
                    <a:pt x="91828" y="8365"/>
                    <a:pt x="110459" y="5755"/>
                    <a:pt x="128583" y="245"/>
                  </a:cubicBezTo>
                  <a:cubicBezTo>
                    <a:pt x="138805" y="-987"/>
                    <a:pt x="145329" y="2275"/>
                    <a:pt x="147286" y="13512"/>
                  </a:cubicBezTo>
                  <a:cubicBezTo>
                    <a:pt x="148881" y="22211"/>
                    <a:pt x="152578" y="30548"/>
                    <a:pt x="154753" y="39175"/>
                  </a:cubicBezTo>
                  <a:cubicBezTo>
                    <a:pt x="166860" y="87891"/>
                    <a:pt x="153521" y="113554"/>
                    <a:pt x="107124" y="134723"/>
                  </a:cubicBezTo>
                  <a:cubicBezTo>
                    <a:pt x="78199" y="147917"/>
                    <a:pt x="48404" y="153717"/>
                    <a:pt x="16723" y="150672"/>
                  </a:cubicBezTo>
                  <a:cubicBezTo>
                    <a:pt x="9764" y="150019"/>
                    <a:pt x="5704" y="149294"/>
                    <a:pt x="5559" y="140377"/>
                  </a:cubicBezTo>
                  <a:cubicBezTo>
                    <a:pt x="5269" y="125951"/>
                    <a:pt x="4689" y="111090"/>
                    <a:pt x="1282" y="97170"/>
                  </a:cubicBezTo>
                  <a:cubicBezTo>
                    <a:pt x="-3575" y="77452"/>
                    <a:pt x="5777" y="73102"/>
                    <a:pt x="22450" y="71290"/>
                  </a:cubicBezTo>
                  <a:cubicBezTo>
                    <a:pt x="63337" y="66723"/>
                    <a:pt x="63193" y="66288"/>
                    <a:pt x="68485" y="24966"/>
                  </a:cubicBezTo>
                  <a:cubicBezTo>
                    <a:pt x="69137" y="19674"/>
                    <a:pt x="71384" y="14454"/>
                    <a:pt x="72907" y="9235"/>
                  </a:cubicBezTo>
                  <a:close/>
                </a:path>
              </a:pathLst>
            </a:custGeom>
            <a:solidFill>
              <a:srgbClr val="020202"/>
            </a:solidFill>
            <a:ln w="72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9" name="Freeform: Shape 12">
              <a:extLst>
                <a:ext uri="{FF2B5EF4-FFF2-40B4-BE49-F238E27FC236}">
                  <a16:creationId xmlns:a16="http://schemas.microsoft.com/office/drawing/2014/main" id="{D66A0B32-66A3-43A9-B6EE-55B4AC6968F8}"/>
                </a:ext>
              </a:extLst>
            </p:cNvPr>
            <p:cNvSpPr/>
            <p:nvPr/>
          </p:nvSpPr>
          <p:spPr>
            <a:xfrm flipH="1">
              <a:off x="8769102" y="4518578"/>
              <a:ext cx="502710" cy="702789"/>
            </a:xfrm>
            <a:custGeom>
              <a:avLst/>
              <a:gdLst>
                <a:gd name="connsiteX0" fmla="*/ 676223 w 682508"/>
                <a:gd name="connsiteY0" fmla="*/ 730125 h 954148"/>
                <a:gd name="connsiteX1" fmla="*/ 335063 w 682508"/>
                <a:gd name="connsiteY1" fmla="*/ 458632 h 954148"/>
                <a:gd name="connsiteX2" fmla="*/ 319187 w 682508"/>
                <a:gd name="connsiteY2" fmla="*/ 430069 h 954148"/>
                <a:gd name="connsiteX3" fmla="*/ 333106 w 682508"/>
                <a:gd name="connsiteY3" fmla="*/ 277105 h 954148"/>
                <a:gd name="connsiteX4" fmla="*/ 318752 w 682508"/>
                <a:gd name="connsiteY4" fmla="*/ 125084 h 954148"/>
                <a:gd name="connsiteX5" fmla="*/ 135195 w 682508"/>
                <a:gd name="connsiteY5" fmla="*/ 1481 h 954148"/>
                <a:gd name="connsiteX6" fmla="*/ 1805 w 682508"/>
                <a:gd name="connsiteY6" fmla="*/ 176047 h 954148"/>
                <a:gd name="connsiteX7" fmla="*/ 49434 w 682508"/>
                <a:gd name="connsiteY7" fmla="*/ 287544 h 954148"/>
                <a:gd name="connsiteX8" fmla="*/ 208415 w 682508"/>
                <a:gd name="connsiteY8" fmla="*/ 465229 h 954148"/>
                <a:gd name="connsiteX9" fmla="*/ 218927 w 682508"/>
                <a:gd name="connsiteY9" fmla="*/ 499591 h 954148"/>
                <a:gd name="connsiteX10" fmla="*/ 125191 w 682508"/>
                <a:gd name="connsiteY10" fmla="*/ 896790 h 954148"/>
                <a:gd name="connsiteX11" fmla="*/ 144982 w 682508"/>
                <a:gd name="connsiteY11" fmla="*/ 934052 h 954148"/>
                <a:gd name="connsiteX12" fmla="*/ 193916 w 682508"/>
                <a:gd name="connsiteY12" fmla="*/ 951306 h 954148"/>
                <a:gd name="connsiteX13" fmla="*/ 217984 w 682508"/>
                <a:gd name="connsiteY13" fmla="*/ 940359 h 954148"/>
                <a:gd name="connsiteX14" fmla="*/ 303166 w 682508"/>
                <a:gd name="connsiteY14" fmla="*/ 557370 h 954148"/>
                <a:gd name="connsiteX15" fmla="*/ 581183 w 682508"/>
                <a:gd name="connsiteY15" fmla="*/ 778769 h 954148"/>
                <a:gd name="connsiteX16" fmla="*/ 677891 w 682508"/>
                <a:gd name="connsiteY16" fmla="*/ 751366 h 954148"/>
                <a:gd name="connsiteX17" fmla="*/ 678978 w 682508"/>
                <a:gd name="connsiteY17" fmla="*/ 749626 h 954148"/>
                <a:gd name="connsiteX18" fmla="*/ 676223 w 682508"/>
                <a:gd name="connsiteY18" fmla="*/ 730125 h 954148"/>
                <a:gd name="connsiteX19" fmla="*/ 238500 w 682508"/>
                <a:gd name="connsiteY19" fmla="*/ 375915 h 954148"/>
                <a:gd name="connsiteX20" fmla="*/ 89306 w 682508"/>
                <a:gd name="connsiteY20" fmla="*/ 187212 h 954148"/>
                <a:gd name="connsiteX21" fmla="*/ 114317 w 682508"/>
                <a:gd name="connsiteY21" fmla="*/ 94563 h 954148"/>
                <a:gd name="connsiteX22" fmla="*/ 234658 w 682508"/>
                <a:gd name="connsiteY22" fmla="*/ 135161 h 954148"/>
                <a:gd name="connsiteX23" fmla="*/ 247200 w 682508"/>
                <a:gd name="connsiteY23" fmla="*/ 189314 h 954148"/>
                <a:gd name="connsiteX24" fmla="*/ 238500 w 682508"/>
                <a:gd name="connsiteY24" fmla="*/ 375915 h 954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682508" h="954148">
                  <a:moveTo>
                    <a:pt x="676223" y="730125"/>
                  </a:moveTo>
                  <a:cubicBezTo>
                    <a:pt x="649110" y="704389"/>
                    <a:pt x="419664" y="525907"/>
                    <a:pt x="335063" y="458632"/>
                  </a:cubicBezTo>
                  <a:cubicBezTo>
                    <a:pt x="325784" y="451238"/>
                    <a:pt x="316940" y="444785"/>
                    <a:pt x="319187" y="430069"/>
                  </a:cubicBezTo>
                  <a:cubicBezTo>
                    <a:pt x="327089" y="379468"/>
                    <a:pt x="331656" y="328432"/>
                    <a:pt x="333106" y="277105"/>
                  </a:cubicBezTo>
                  <a:cubicBezTo>
                    <a:pt x="335716" y="225779"/>
                    <a:pt x="333396" y="174743"/>
                    <a:pt x="318752" y="125084"/>
                  </a:cubicBezTo>
                  <a:cubicBezTo>
                    <a:pt x="295916" y="47877"/>
                    <a:pt x="233498" y="-10119"/>
                    <a:pt x="135195" y="1481"/>
                  </a:cubicBezTo>
                  <a:cubicBezTo>
                    <a:pt x="51391" y="11412"/>
                    <a:pt x="-11607" y="93476"/>
                    <a:pt x="1805" y="176047"/>
                  </a:cubicBezTo>
                  <a:cubicBezTo>
                    <a:pt x="8547" y="217370"/>
                    <a:pt x="26961" y="253182"/>
                    <a:pt x="49434" y="287544"/>
                  </a:cubicBezTo>
                  <a:cubicBezTo>
                    <a:pt x="93438" y="354820"/>
                    <a:pt x="150564" y="410423"/>
                    <a:pt x="208415" y="465229"/>
                  </a:cubicBezTo>
                  <a:cubicBezTo>
                    <a:pt x="219579" y="475813"/>
                    <a:pt x="222261" y="485745"/>
                    <a:pt x="218927" y="499591"/>
                  </a:cubicBezTo>
                  <a:cubicBezTo>
                    <a:pt x="211025" y="532504"/>
                    <a:pt x="143170" y="796022"/>
                    <a:pt x="125191" y="896790"/>
                  </a:cubicBezTo>
                  <a:cubicBezTo>
                    <a:pt x="121711" y="916219"/>
                    <a:pt x="127583" y="927601"/>
                    <a:pt x="144982" y="934052"/>
                  </a:cubicBezTo>
                  <a:cubicBezTo>
                    <a:pt x="161221" y="939997"/>
                    <a:pt x="178257" y="944202"/>
                    <a:pt x="193916" y="951306"/>
                  </a:cubicBezTo>
                  <a:cubicBezTo>
                    <a:pt x="207763" y="957613"/>
                    <a:pt x="213272" y="953191"/>
                    <a:pt x="217984" y="940359"/>
                  </a:cubicBezTo>
                  <a:cubicBezTo>
                    <a:pt x="235093" y="894253"/>
                    <a:pt x="298453" y="559472"/>
                    <a:pt x="303166" y="557370"/>
                  </a:cubicBezTo>
                  <a:cubicBezTo>
                    <a:pt x="309980" y="554253"/>
                    <a:pt x="516445" y="737012"/>
                    <a:pt x="581183" y="778769"/>
                  </a:cubicBezTo>
                  <a:cubicBezTo>
                    <a:pt x="633162" y="812261"/>
                    <a:pt x="648458" y="807186"/>
                    <a:pt x="677891" y="751366"/>
                  </a:cubicBezTo>
                  <a:cubicBezTo>
                    <a:pt x="678181" y="750786"/>
                    <a:pt x="678543" y="750133"/>
                    <a:pt x="678978" y="749626"/>
                  </a:cubicBezTo>
                  <a:cubicBezTo>
                    <a:pt x="684995" y="742086"/>
                    <a:pt x="682820" y="736432"/>
                    <a:pt x="676223" y="730125"/>
                  </a:cubicBezTo>
                  <a:close/>
                  <a:moveTo>
                    <a:pt x="238500" y="375915"/>
                  </a:moveTo>
                  <a:cubicBezTo>
                    <a:pt x="180867" y="316687"/>
                    <a:pt x="119681" y="264129"/>
                    <a:pt x="89306" y="187212"/>
                  </a:cubicBezTo>
                  <a:cubicBezTo>
                    <a:pt x="73140" y="146252"/>
                    <a:pt x="82492" y="114790"/>
                    <a:pt x="114317" y="94563"/>
                  </a:cubicBezTo>
                  <a:cubicBezTo>
                    <a:pt x="160424" y="65203"/>
                    <a:pt x="215954" y="83399"/>
                    <a:pt x="234658" y="135161"/>
                  </a:cubicBezTo>
                  <a:cubicBezTo>
                    <a:pt x="240965" y="152487"/>
                    <a:pt x="245822" y="171045"/>
                    <a:pt x="247200" y="189314"/>
                  </a:cubicBezTo>
                  <a:cubicBezTo>
                    <a:pt x="251332" y="245932"/>
                    <a:pt x="240385" y="367941"/>
                    <a:pt x="238500" y="375915"/>
                  </a:cubicBezTo>
                  <a:close/>
                </a:path>
              </a:pathLst>
            </a:custGeom>
            <a:solidFill>
              <a:srgbClr val="00AEEF"/>
            </a:solidFill>
            <a:ln w="72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1" name="Freeform: Shape 14">
              <a:extLst>
                <a:ext uri="{FF2B5EF4-FFF2-40B4-BE49-F238E27FC236}">
                  <a16:creationId xmlns:a16="http://schemas.microsoft.com/office/drawing/2014/main" id="{475BD6B9-4647-46A1-9E33-7BACF51531BB}"/>
                </a:ext>
              </a:extLst>
            </p:cNvPr>
            <p:cNvSpPr/>
            <p:nvPr/>
          </p:nvSpPr>
          <p:spPr>
            <a:xfrm flipH="1">
              <a:off x="9427460" y="2042548"/>
              <a:ext cx="1252773" cy="2597310"/>
            </a:xfrm>
            <a:custGeom>
              <a:avLst/>
              <a:gdLst>
                <a:gd name="connsiteX0" fmla="*/ 1679731 w 1700838"/>
                <a:gd name="connsiteY0" fmla="*/ 805615 h 3526260"/>
                <a:gd name="connsiteX1" fmla="*/ 1698290 w 1700838"/>
                <a:gd name="connsiteY1" fmla="*/ 1022229 h 3526260"/>
                <a:gd name="connsiteX2" fmla="*/ 1657693 w 1700838"/>
                <a:gd name="connsiteY2" fmla="*/ 1252545 h 3526260"/>
                <a:gd name="connsiteX3" fmla="*/ 1457535 w 1700838"/>
                <a:gd name="connsiteY3" fmla="*/ 1661487 h 3526260"/>
                <a:gd name="connsiteX4" fmla="*/ 1339586 w 1700838"/>
                <a:gd name="connsiteY4" fmla="*/ 1833155 h 3526260"/>
                <a:gd name="connsiteX5" fmla="*/ 1283330 w 1700838"/>
                <a:gd name="connsiteY5" fmla="*/ 1874477 h 3526260"/>
                <a:gd name="connsiteX6" fmla="*/ 1285070 w 1700838"/>
                <a:gd name="connsiteY6" fmla="*/ 1960746 h 3526260"/>
                <a:gd name="connsiteX7" fmla="*/ 1558085 w 1700838"/>
                <a:gd name="connsiteY7" fmla="*/ 3515250 h 3526260"/>
                <a:gd name="connsiteX8" fmla="*/ 1541266 w 1700838"/>
                <a:gd name="connsiteY8" fmla="*/ 3522064 h 3526260"/>
                <a:gd name="connsiteX9" fmla="*/ 1046852 w 1700838"/>
                <a:gd name="connsiteY9" fmla="*/ 2770222 h 3526260"/>
                <a:gd name="connsiteX10" fmla="*/ 1009880 w 1700838"/>
                <a:gd name="connsiteY10" fmla="*/ 2731292 h 3526260"/>
                <a:gd name="connsiteX11" fmla="*/ 629065 w 1700838"/>
                <a:gd name="connsiteY11" fmla="*/ 2422392 h 3526260"/>
                <a:gd name="connsiteX12" fmla="*/ 286963 w 1700838"/>
                <a:gd name="connsiteY12" fmla="*/ 2003228 h 3526260"/>
                <a:gd name="connsiteX13" fmla="*/ 289210 w 1700838"/>
                <a:gd name="connsiteY13" fmla="*/ 1543394 h 3526260"/>
                <a:gd name="connsiteX14" fmla="*/ 235636 w 1700838"/>
                <a:gd name="connsiteY14" fmla="*/ 1209773 h 3526260"/>
                <a:gd name="connsiteX15" fmla="*/ 214106 w 1700838"/>
                <a:gd name="connsiteY15" fmla="*/ 1190997 h 3526260"/>
                <a:gd name="connsiteX16" fmla="*/ 55850 w 1700838"/>
                <a:gd name="connsiteY16" fmla="*/ 1109295 h 3526260"/>
                <a:gd name="connsiteX17" fmla="*/ 1261 w 1700838"/>
                <a:gd name="connsiteY17" fmla="*/ 859333 h 3526260"/>
                <a:gd name="connsiteX18" fmla="*/ 2059 w 1700838"/>
                <a:gd name="connsiteY18" fmla="*/ 834468 h 3526260"/>
                <a:gd name="connsiteX19" fmla="*/ 22285 w 1700838"/>
                <a:gd name="connsiteY19" fmla="*/ 737035 h 3526260"/>
                <a:gd name="connsiteX20" fmla="*/ 88980 w 1700838"/>
                <a:gd name="connsiteY20" fmla="*/ 707747 h 3526260"/>
                <a:gd name="connsiteX21" fmla="*/ 179598 w 1700838"/>
                <a:gd name="connsiteY21" fmla="*/ 742834 h 3526260"/>
                <a:gd name="connsiteX22" fmla="*/ 210336 w 1700838"/>
                <a:gd name="connsiteY22" fmla="*/ 725073 h 3526260"/>
                <a:gd name="connsiteX23" fmla="*/ 361270 w 1700838"/>
                <a:gd name="connsiteY23" fmla="*/ 270314 h 3526260"/>
                <a:gd name="connsiteX24" fmla="*/ 815522 w 1700838"/>
                <a:gd name="connsiteY24" fmla="*/ 11725 h 3526260"/>
                <a:gd name="connsiteX25" fmla="*/ 974648 w 1700838"/>
                <a:gd name="connsiteY25" fmla="*/ 271 h 3526260"/>
                <a:gd name="connsiteX26" fmla="*/ 1162554 w 1700838"/>
                <a:gd name="connsiteY26" fmla="*/ 16582 h 3526260"/>
                <a:gd name="connsiteX27" fmla="*/ 1364452 w 1700838"/>
                <a:gd name="connsiteY27" fmla="*/ 78203 h 3526260"/>
                <a:gd name="connsiteX28" fmla="*/ 1599842 w 1700838"/>
                <a:gd name="connsiteY28" fmla="*/ 302429 h 3526260"/>
                <a:gd name="connsiteX29" fmla="*/ 1693940 w 1700838"/>
                <a:gd name="connsiteY29" fmla="*/ 603355 h 3526260"/>
                <a:gd name="connsiteX30" fmla="*/ 1693070 w 1700838"/>
                <a:gd name="connsiteY30" fmla="*/ 665483 h 3526260"/>
                <a:gd name="connsiteX31" fmla="*/ 1684588 w 1700838"/>
                <a:gd name="connsiteY31" fmla="*/ 776979 h 3526260"/>
                <a:gd name="connsiteX32" fmla="*/ 1679731 w 1700838"/>
                <a:gd name="connsiteY32" fmla="*/ 805615 h 3526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700838" h="3526260">
                  <a:moveTo>
                    <a:pt x="1679731" y="805615"/>
                  </a:moveTo>
                  <a:cubicBezTo>
                    <a:pt x="1685893" y="877820"/>
                    <a:pt x="1692055" y="950024"/>
                    <a:pt x="1698290" y="1022229"/>
                  </a:cubicBezTo>
                  <a:cubicBezTo>
                    <a:pt x="1705249" y="1102626"/>
                    <a:pt x="1699885" y="1179905"/>
                    <a:pt x="1657693" y="1252545"/>
                  </a:cubicBezTo>
                  <a:cubicBezTo>
                    <a:pt x="1581429" y="1384050"/>
                    <a:pt x="1525535" y="1525777"/>
                    <a:pt x="1457535" y="1661487"/>
                  </a:cubicBezTo>
                  <a:cubicBezTo>
                    <a:pt x="1426145" y="1724050"/>
                    <a:pt x="1390115" y="1783568"/>
                    <a:pt x="1339586" y="1833155"/>
                  </a:cubicBezTo>
                  <a:cubicBezTo>
                    <a:pt x="1322695" y="1849756"/>
                    <a:pt x="1302904" y="1861790"/>
                    <a:pt x="1283330" y="1874477"/>
                  </a:cubicBezTo>
                  <a:cubicBezTo>
                    <a:pt x="1275211" y="1903402"/>
                    <a:pt x="1279923" y="1931965"/>
                    <a:pt x="1285070" y="1960746"/>
                  </a:cubicBezTo>
                  <a:cubicBezTo>
                    <a:pt x="1369961" y="2223974"/>
                    <a:pt x="1532060" y="3333651"/>
                    <a:pt x="1558085" y="3515250"/>
                  </a:cubicBezTo>
                  <a:cubicBezTo>
                    <a:pt x="1556780" y="3526776"/>
                    <a:pt x="1550763" y="3529604"/>
                    <a:pt x="1541266" y="3522064"/>
                  </a:cubicBezTo>
                  <a:cubicBezTo>
                    <a:pt x="1536844" y="3518584"/>
                    <a:pt x="1113620" y="2873092"/>
                    <a:pt x="1046852" y="2770222"/>
                  </a:cubicBezTo>
                  <a:cubicBezTo>
                    <a:pt x="1036848" y="2754853"/>
                    <a:pt x="1024161" y="2742456"/>
                    <a:pt x="1009880" y="2731292"/>
                  </a:cubicBezTo>
                  <a:cubicBezTo>
                    <a:pt x="881057" y="2630669"/>
                    <a:pt x="752451" y="2529684"/>
                    <a:pt x="629065" y="2422392"/>
                  </a:cubicBezTo>
                  <a:cubicBezTo>
                    <a:pt x="499662" y="2309880"/>
                    <a:pt x="285513" y="2015697"/>
                    <a:pt x="286963" y="2003228"/>
                  </a:cubicBezTo>
                  <a:cubicBezTo>
                    <a:pt x="296097" y="1923193"/>
                    <a:pt x="310741" y="1604652"/>
                    <a:pt x="289210" y="1543394"/>
                  </a:cubicBezTo>
                  <a:cubicBezTo>
                    <a:pt x="251295" y="1435594"/>
                    <a:pt x="232592" y="1324315"/>
                    <a:pt x="235636" y="1209773"/>
                  </a:cubicBezTo>
                  <a:cubicBezTo>
                    <a:pt x="236071" y="1192519"/>
                    <a:pt x="233462" y="1187372"/>
                    <a:pt x="214106" y="1190997"/>
                  </a:cubicBezTo>
                  <a:cubicBezTo>
                    <a:pt x="150673" y="1202813"/>
                    <a:pt x="88617" y="1171423"/>
                    <a:pt x="55850" y="1109295"/>
                  </a:cubicBezTo>
                  <a:cubicBezTo>
                    <a:pt x="14745" y="1031363"/>
                    <a:pt x="-4321" y="947849"/>
                    <a:pt x="1261" y="859333"/>
                  </a:cubicBezTo>
                  <a:cubicBezTo>
                    <a:pt x="1769" y="851069"/>
                    <a:pt x="1841" y="842732"/>
                    <a:pt x="2059" y="834468"/>
                  </a:cubicBezTo>
                  <a:cubicBezTo>
                    <a:pt x="-5118" y="799163"/>
                    <a:pt x="7641" y="767555"/>
                    <a:pt x="22285" y="737035"/>
                  </a:cubicBezTo>
                  <a:cubicBezTo>
                    <a:pt x="34681" y="711082"/>
                    <a:pt x="55995" y="702527"/>
                    <a:pt x="88980" y="707747"/>
                  </a:cubicBezTo>
                  <a:cubicBezTo>
                    <a:pt x="121602" y="712894"/>
                    <a:pt x="150963" y="727176"/>
                    <a:pt x="179598" y="742834"/>
                  </a:cubicBezTo>
                  <a:cubicBezTo>
                    <a:pt x="210408" y="759653"/>
                    <a:pt x="209466" y="760088"/>
                    <a:pt x="210336" y="725073"/>
                  </a:cubicBezTo>
                  <a:cubicBezTo>
                    <a:pt x="214613" y="558263"/>
                    <a:pt x="254775" y="402399"/>
                    <a:pt x="361270" y="270314"/>
                  </a:cubicBezTo>
                  <a:cubicBezTo>
                    <a:pt x="478276" y="125179"/>
                    <a:pt x="629718" y="37678"/>
                    <a:pt x="815522" y="11725"/>
                  </a:cubicBezTo>
                  <a:cubicBezTo>
                    <a:pt x="868370" y="4331"/>
                    <a:pt x="921581" y="-1324"/>
                    <a:pt x="974648" y="271"/>
                  </a:cubicBezTo>
                  <a:cubicBezTo>
                    <a:pt x="1037428" y="2156"/>
                    <a:pt x="1100426" y="5926"/>
                    <a:pt x="1162554" y="16582"/>
                  </a:cubicBezTo>
                  <a:cubicBezTo>
                    <a:pt x="1232439" y="28544"/>
                    <a:pt x="1300366" y="46595"/>
                    <a:pt x="1364452" y="78203"/>
                  </a:cubicBezTo>
                  <a:cubicBezTo>
                    <a:pt x="1466452" y="128514"/>
                    <a:pt x="1544021" y="203836"/>
                    <a:pt x="1599842" y="302429"/>
                  </a:cubicBezTo>
                  <a:cubicBezTo>
                    <a:pt x="1652836" y="396020"/>
                    <a:pt x="1683936" y="496425"/>
                    <a:pt x="1693940" y="603355"/>
                  </a:cubicBezTo>
                  <a:cubicBezTo>
                    <a:pt x="1695898" y="623943"/>
                    <a:pt x="1695898" y="644822"/>
                    <a:pt x="1693070" y="665483"/>
                  </a:cubicBezTo>
                  <a:cubicBezTo>
                    <a:pt x="1687923" y="702455"/>
                    <a:pt x="1688358" y="739862"/>
                    <a:pt x="1684588" y="776979"/>
                  </a:cubicBezTo>
                  <a:cubicBezTo>
                    <a:pt x="1683646" y="786766"/>
                    <a:pt x="1682341" y="796263"/>
                    <a:pt x="1679731" y="805615"/>
                  </a:cubicBezTo>
                  <a:close/>
                </a:path>
              </a:pathLst>
            </a:custGeom>
            <a:solidFill>
              <a:srgbClr val="FBC4B5"/>
            </a:solidFill>
            <a:ln w="72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7" name="자유형: 도형 1266">
              <a:extLst>
                <a:ext uri="{FF2B5EF4-FFF2-40B4-BE49-F238E27FC236}">
                  <a16:creationId xmlns:a16="http://schemas.microsoft.com/office/drawing/2014/main" id="{BBD4005D-220D-4925-B3FE-82B9EF6A84C0}"/>
                </a:ext>
              </a:extLst>
            </p:cNvPr>
            <p:cNvSpPr/>
            <p:nvPr/>
          </p:nvSpPr>
          <p:spPr>
            <a:xfrm flipH="1">
              <a:off x="10204846" y="3972896"/>
              <a:ext cx="309138" cy="1021968"/>
            </a:xfrm>
            <a:custGeom>
              <a:avLst/>
              <a:gdLst>
                <a:gd name="connsiteX0" fmla="*/ 83572 w 309138"/>
                <a:gd name="connsiteY0" fmla="*/ 0 h 1021968"/>
                <a:gd name="connsiteX1" fmla="*/ 2881 w 309138"/>
                <a:gd name="connsiteY1" fmla="*/ 11595 h 1021968"/>
                <a:gd name="connsiteX2" fmla="*/ 0 w 309138"/>
                <a:gd name="connsiteY2" fmla="*/ 17802 h 1021968"/>
                <a:gd name="connsiteX3" fmla="*/ 4810 w 309138"/>
                <a:gd name="connsiteY3" fmla="*/ 16885 h 1021968"/>
                <a:gd name="connsiteX4" fmla="*/ 11291 w 309138"/>
                <a:gd name="connsiteY4" fmla="*/ 28045 h 1021968"/>
                <a:gd name="connsiteX5" fmla="*/ 234062 w 309138"/>
                <a:gd name="connsiteY5" fmla="*/ 1021761 h 1021968"/>
                <a:gd name="connsiteX6" fmla="*/ 309138 w 309138"/>
                <a:gd name="connsiteY6" fmla="*/ 1000242 h 1021968"/>
                <a:gd name="connsiteX7" fmla="*/ 88609 w 309138"/>
                <a:gd name="connsiteY7" fmla="*/ 16297 h 1021968"/>
                <a:gd name="connsiteX8" fmla="*/ 89417 w 309138"/>
                <a:gd name="connsiteY8" fmla="*/ 4991 h 1021968"/>
                <a:gd name="connsiteX9" fmla="*/ 89538 w 309138"/>
                <a:gd name="connsiteY9" fmla="*/ 4962 h 1021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9138" h="1021968">
                  <a:moveTo>
                    <a:pt x="83572" y="0"/>
                  </a:moveTo>
                  <a:lnTo>
                    <a:pt x="2881" y="11595"/>
                  </a:lnTo>
                  <a:lnTo>
                    <a:pt x="0" y="17802"/>
                  </a:lnTo>
                  <a:lnTo>
                    <a:pt x="4810" y="16885"/>
                  </a:lnTo>
                  <a:cubicBezTo>
                    <a:pt x="7766" y="17953"/>
                    <a:pt x="9795" y="21264"/>
                    <a:pt x="11291" y="28045"/>
                  </a:cubicBezTo>
                  <a:cubicBezTo>
                    <a:pt x="66022" y="274525"/>
                    <a:pt x="214840" y="936913"/>
                    <a:pt x="234062" y="1021761"/>
                  </a:cubicBezTo>
                  <a:cubicBezTo>
                    <a:pt x="238547" y="1024163"/>
                    <a:pt x="307910" y="1004994"/>
                    <a:pt x="309138" y="1000242"/>
                  </a:cubicBezTo>
                  <a:cubicBezTo>
                    <a:pt x="266314" y="808975"/>
                    <a:pt x="119579" y="152940"/>
                    <a:pt x="88609" y="16297"/>
                  </a:cubicBezTo>
                  <a:cubicBezTo>
                    <a:pt x="87274" y="10397"/>
                    <a:pt x="87515" y="6967"/>
                    <a:pt x="89417" y="4991"/>
                  </a:cubicBezTo>
                  <a:lnTo>
                    <a:pt x="89538" y="496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7236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266" name="자유형: 도형 1265">
              <a:extLst>
                <a:ext uri="{FF2B5EF4-FFF2-40B4-BE49-F238E27FC236}">
                  <a16:creationId xmlns:a16="http://schemas.microsoft.com/office/drawing/2014/main" id="{9354883A-054C-4D27-B284-4A104606DDB6}"/>
                </a:ext>
              </a:extLst>
            </p:cNvPr>
            <p:cNvSpPr/>
            <p:nvPr/>
          </p:nvSpPr>
          <p:spPr>
            <a:xfrm rot="435199" flipH="1">
              <a:off x="8685463" y="3848277"/>
              <a:ext cx="810267" cy="1292298"/>
            </a:xfrm>
            <a:custGeom>
              <a:avLst/>
              <a:gdLst>
                <a:gd name="connsiteX0" fmla="*/ 97529 w 460705"/>
                <a:gd name="connsiteY0" fmla="*/ 0 h 548230"/>
                <a:gd name="connsiteX1" fmla="*/ 59252 w 460705"/>
                <a:gd name="connsiteY1" fmla="*/ 14691 h 548230"/>
                <a:gd name="connsiteX2" fmla="*/ 61563 w 460705"/>
                <a:gd name="connsiteY2" fmla="*/ 23954 h 548230"/>
                <a:gd name="connsiteX3" fmla="*/ 103693 w 460705"/>
                <a:gd name="connsiteY3" fmla="*/ 138544 h 548230"/>
                <a:gd name="connsiteX4" fmla="*/ 95043 w 460705"/>
                <a:gd name="connsiteY4" fmla="*/ 163853 h 548230"/>
                <a:gd name="connsiteX5" fmla="*/ 637 w 460705"/>
                <a:gd name="connsiteY5" fmla="*/ 345029 h 548230"/>
                <a:gd name="connsiteX6" fmla="*/ 36841 w 460705"/>
                <a:gd name="connsiteY6" fmla="*/ 544467 h 548230"/>
                <a:gd name="connsiteX7" fmla="*/ 82602 w 460705"/>
                <a:gd name="connsiteY7" fmla="*/ 536243 h 548230"/>
                <a:gd name="connsiteX8" fmla="*/ 68558 w 460705"/>
                <a:gd name="connsiteY8" fmla="*/ 475424 h 548230"/>
                <a:gd name="connsiteX9" fmla="*/ 48855 w 460705"/>
                <a:gd name="connsiteY9" fmla="*/ 303327 h 548230"/>
                <a:gd name="connsiteX10" fmla="*/ 155862 w 460705"/>
                <a:gd name="connsiteY10" fmla="*/ 175655 h 548230"/>
                <a:gd name="connsiteX11" fmla="*/ 316373 w 460705"/>
                <a:gd name="connsiteY11" fmla="*/ 202193 h 548230"/>
                <a:gd name="connsiteX12" fmla="*/ 388619 w 460705"/>
                <a:gd name="connsiteY12" fmla="*/ 303967 h 548230"/>
                <a:gd name="connsiteX13" fmla="*/ 419696 w 460705"/>
                <a:gd name="connsiteY13" fmla="*/ 457750 h 548230"/>
                <a:gd name="connsiteX14" fmla="*/ 460705 w 460705"/>
                <a:gd name="connsiteY14" fmla="*/ 451129 h 548230"/>
                <a:gd name="connsiteX15" fmla="*/ 422153 w 460705"/>
                <a:gd name="connsiteY15" fmla="*/ 272463 h 548230"/>
                <a:gd name="connsiteX16" fmla="*/ 277500 w 460705"/>
                <a:gd name="connsiteY16" fmla="*/ 144097 h 548230"/>
                <a:gd name="connsiteX17" fmla="*/ 159013 w 460705"/>
                <a:gd name="connsiteY17" fmla="*/ 132937 h 548230"/>
                <a:gd name="connsiteX18" fmla="*/ 141872 w 460705"/>
                <a:gd name="connsiteY18" fmla="*/ 122471 h 548230"/>
                <a:gd name="connsiteX0" fmla="*/ 71266 w 460705"/>
                <a:gd name="connsiteY0" fmla="*/ 0 h 590693"/>
                <a:gd name="connsiteX1" fmla="*/ 59252 w 460705"/>
                <a:gd name="connsiteY1" fmla="*/ 57154 h 590693"/>
                <a:gd name="connsiteX2" fmla="*/ 61563 w 460705"/>
                <a:gd name="connsiteY2" fmla="*/ 66417 h 590693"/>
                <a:gd name="connsiteX3" fmla="*/ 103693 w 460705"/>
                <a:gd name="connsiteY3" fmla="*/ 181007 h 590693"/>
                <a:gd name="connsiteX4" fmla="*/ 95043 w 460705"/>
                <a:gd name="connsiteY4" fmla="*/ 206316 h 590693"/>
                <a:gd name="connsiteX5" fmla="*/ 637 w 460705"/>
                <a:gd name="connsiteY5" fmla="*/ 387492 h 590693"/>
                <a:gd name="connsiteX6" fmla="*/ 36841 w 460705"/>
                <a:gd name="connsiteY6" fmla="*/ 586930 h 590693"/>
                <a:gd name="connsiteX7" fmla="*/ 82602 w 460705"/>
                <a:gd name="connsiteY7" fmla="*/ 578706 h 590693"/>
                <a:gd name="connsiteX8" fmla="*/ 68558 w 460705"/>
                <a:gd name="connsiteY8" fmla="*/ 517887 h 590693"/>
                <a:gd name="connsiteX9" fmla="*/ 48855 w 460705"/>
                <a:gd name="connsiteY9" fmla="*/ 345790 h 590693"/>
                <a:gd name="connsiteX10" fmla="*/ 155862 w 460705"/>
                <a:gd name="connsiteY10" fmla="*/ 218118 h 590693"/>
                <a:gd name="connsiteX11" fmla="*/ 316373 w 460705"/>
                <a:gd name="connsiteY11" fmla="*/ 244656 h 590693"/>
                <a:gd name="connsiteX12" fmla="*/ 388619 w 460705"/>
                <a:gd name="connsiteY12" fmla="*/ 346430 h 590693"/>
                <a:gd name="connsiteX13" fmla="*/ 419696 w 460705"/>
                <a:gd name="connsiteY13" fmla="*/ 500213 h 590693"/>
                <a:gd name="connsiteX14" fmla="*/ 460705 w 460705"/>
                <a:gd name="connsiteY14" fmla="*/ 493592 h 590693"/>
                <a:gd name="connsiteX15" fmla="*/ 422153 w 460705"/>
                <a:gd name="connsiteY15" fmla="*/ 314926 h 590693"/>
                <a:gd name="connsiteX16" fmla="*/ 277500 w 460705"/>
                <a:gd name="connsiteY16" fmla="*/ 186560 h 590693"/>
                <a:gd name="connsiteX17" fmla="*/ 159013 w 460705"/>
                <a:gd name="connsiteY17" fmla="*/ 175400 h 590693"/>
                <a:gd name="connsiteX18" fmla="*/ 141872 w 460705"/>
                <a:gd name="connsiteY18" fmla="*/ 164934 h 590693"/>
                <a:gd name="connsiteX19" fmla="*/ 71266 w 460705"/>
                <a:gd name="connsiteY19" fmla="*/ 0 h 590693"/>
                <a:gd name="connsiteX0" fmla="*/ 71266 w 460705"/>
                <a:gd name="connsiteY0" fmla="*/ 0 h 590693"/>
                <a:gd name="connsiteX1" fmla="*/ 50498 w 460705"/>
                <a:gd name="connsiteY1" fmla="*/ 42999 h 590693"/>
                <a:gd name="connsiteX2" fmla="*/ 61563 w 460705"/>
                <a:gd name="connsiteY2" fmla="*/ 66417 h 590693"/>
                <a:gd name="connsiteX3" fmla="*/ 103693 w 460705"/>
                <a:gd name="connsiteY3" fmla="*/ 181007 h 590693"/>
                <a:gd name="connsiteX4" fmla="*/ 95043 w 460705"/>
                <a:gd name="connsiteY4" fmla="*/ 206316 h 590693"/>
                <a:gd name="connsiteX5" fmla="*/ 637 w 460705"/>
                <a:gd name="connsiteY5" fmla="*/ 387492 h 590693"/>
                <a:gd name="connsiteX6" fmla="*/ 36841 w 460705"/>
                <a:gd name="connsiteY6" fmla="*/ 586930 h 590693"/>
                <a:gd name="connsiteX7" fmla="*/ 82602 w 460705"/>
                <a:gd name="connsiteY7" fmla="*/ 578706 h 590693"/>
                <a:gd name="connsiteX8" fmla="*/ 68558 w 460705"/>
                <a:gd name="connsiteY8" fmla="*/ 517887 h 590693"/>
                <a:gd name="connsiteX9" fmla="*/ 48855 w 460705"/>
                <a:gd name="connsiteY9" fmla="*/ 345790 h 590693"/>
                <a:gd name="connsiteX10" fmla="*/ 155862 w 460705"/>
                <a:gd name="connsiteY10" fmla="*/ 218118 h 590693"/>
                <a:gd name="connsiteX11" fmla="*/ 316373 w 460705"/>
                <a:gd name="connsiteY11" fmla="*/ 244656 h 590693"/>
                <a:gd name="connsiteX12" fmla="*/ 388619 w 460705"/>
                <a:gd name="connsiteY12" fmla="*/ 346430 h 590693"/>
                <a:gd name="connsiteX13" fmla="*/ 419696 w 460705"/>
                <a:gd name="connsiteY13" fmla="*/ 500213 h 590693"/>
                <a:gd name="connsiteX14" fmla="*/ 460705 w 460705"/>
                <a:gd name="connsiteY14" fmla="*/ 493592 h 590693"/>
                <a:gd name="connsiteX15" fmla="*/ 422153 w 460705"/>
                <a:gd name="connsiteY15" fmla="*/ 314926 h 590693"/>
                <a:gd name="connsiteX16" fmla="*/ 277500 w 460705"/>
                <a:gd name="connsiteY16" fmla="*/ 186560 h 590693"/>
                <a:gd name="connsiteX17" fmla="*/ 159013 w 460705"/>
                <a:gd name="connsiteY17" fmla="*/ 175400 h 590693"/>
                <a:gd name="connsiteX18" fmla="*/ 141872 w 460705"/>
                <a:gd name="connsiteY18" fmla="*/ 164934 h 590693"/>
                <a:gd name="connsiteX19" fmla="*/ 71266 w 460705"/>
                <a:gd name="connsiteY19" fmla="*/ 0 h 590693"/>
                <a:gd name="connsiteX0" fmla="*/ 71266 w 460705"/>
                <a:gd name="connsiteY0" fmla="*/ 0 h 590693"/>
                <a:gd name="connsiteX1" fmla="*/ 50498 w 460705"/>
                <a:gd name="connsiteY1" fmla="*/ 42999 h 590693"/>
                <a:gd name="connsiteX2" fmla="*/ 61563 w 460705"/>
                <a:gd name="connsiteY2" fmla="*/ 66417 h 590693"/>
                <a:gd name="connsiteX3" fmla="*/ 103693 w 460705"/>
                <a:gd name="connsiteY3" fmla="*/ 181007 h 590693"/>
                <a:gd name="connsiteX4" fmla="*/ 95043 w 460705"/>
                <a:gd name="connsiteY4" fmla="*/ 206316 h 590693"/>
                <a:gd name="connsiteX5" fmla="*/ 637 w 460705"/>
                <a:gd name="connsiteY5" fmla="*/ 387492 h 590693"/>
                <a:gd name="connsiteX6" fmla="*/ 36841 w 460705"/>
                <a:gd name="connsiteY6" fmla="*/ 586930 h 590693"/>
                <a:gd name="connsiteX7" fmla="*/ 82602 w 460705"/>
                <a:gd name="connsiteY7" fmla="*/ 578706 h 590693"/>
                <a:gd name="connsiteX8" fmla="*/ 68558 w 460705"/>
                <a:gd name="connsiteY8" fmla="*/ 517887 h 590693"/>
                <a:gd name="connsiteX9" fmla="*/ 48855 w 460705"/>
                <a:gd name="connsiteY9" fmla="*/ 345790 h 590693"/>
                <a:gd name="connsiteX10" fmla="*/ 155862 w 460705"/>
                <a:gd name="connsiteY10" fmla="*/ 218118 h 590693"/>
                <a:gd name="connsiteX11" fmla="*/ 316373 w 460705"/>
                <a:gd name="connsiteY11" fmla="*/ 244656 h 590693"/>
                <a:gd name="connsiteX12" fmla="*/ 388619 w 460705"/>
                <a:gd name="connsiteY12" fmla="*/ 346430 h 590693"/>
                <a:gd name="connsiteX13" fmla="*/ 419696 w 460705"/>
                <a:gd name="connsiteY13" fmla="*/ 500213 h 590693"/>
                <a:gd name="connsiteX14" fmla="*/ 460705 w 460705"/>
                <a:gd name="connsiteY14" fmla="*/ 493592 h 590693"/>
                <a:gd name="connsiteX15" fmla="*/ 422153 w 460705"/>
                <a:gd name="connsiteY15" fmla="*/ 314926 h 590693"/>
                <a:gd name="connsiteX16" fmla="*/ 277500 w 460705"/>
                <a:gd name="connsiteY16" fmla="*/ 186560 h 590693"/>
                <a:gd name="connsiteX17" fmla="*/ 159013 w 460705"/>
                <a:gd name="connsiteY17" fmla="*/ 175400 h 590693"/>
                <a:gd name="connsiteX18" fmla="*/ 141872 w 460705"/>
                <a:gd name="connsiteY18" fmla="*/ 164934 h 590693"/>
                <a:gd name="connsiteX19" fmla="*/ 71266 w 460705"/>
                <a:gd name="connsiteY19" fmla="*/ 0 h 59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60705" h="590693">
                  <a:moveTo>
                    <a:pt x="71266" y="0"/>
                  </a:moveTo>
                  <a:cubicBezTo>
                    <a:pt x="64343" y="14333"/>
                    <a:pt x="55421" y="18149"/>
                    <a:pt x="50498" y="42999"/>
                  </a:cubicBezTo>
                  <a:lnTo>
                    <a:pt x="61563" y="66417"/>
                  </a:lnTo>
                  <a:cubicBezTo>
                    <a:pt x="75766" y="104596"/>
                    <a:pt x="89169" y="142988"/>
                    <a:pt x="103693" y="181007"/>
                  </a:cubicBezTo>
                  <a:cubicBezTo>
                    <a:pt x="108286" y="192968"/>
                    <a:pt x="107164" y="199482"/>
                    <a:pt x="95043" y="206316"/>
                  </a:cubicBezTo>
                  <a:cubicBezTo>
                    <a:pt x="24505" y="246044"/>
                    <a:pt x="-4809" y="307984"/>
                    <a:pt x="637" y="387492"/>
                  </a:cubicBezTo>
                  <a:cubicBezTo>
                    <a:pt x="5283" y="455306"/>
                    <a:pt x="20394" y="521251"/>
                    <a:pt x="36841" y="586930"/>
                  </a:cubicBezTo>
                  <a:cubicBezTo>
                    <a:pt x="51845" y="594138"/>
                    <a:pt x="70748" y="590774"/>
                    <a:pt x="82602" y="578706"/>
                  </a:cubicBezTo>
                  <a:cubicBezTo>
                    <a:pt x="77903" y="558415"/>
                    <a:pt x="72883" y="538232"/>
                    <a:pt x="68558" y="517887"/>
                  </a:cubicBezTo>
                  <a:cubicBezTo>
                    <a:pt x="56544" y="461126"/>
                    <a:pt x="43835" y="404472"/>
                    <a:pt x="48855" y="345790"/>
                  </a:cubicBezTo>
                  <a:cubicBezTo>
                    <a:pt x="50830" y="322348"/>
                    <a:pt x="68985" y="249141"/>
                    <a:pt x="155862" y="218118"/>
                  </a:cubicBezTo>
                  <a:cubicBezTo>
                    <a:pt x="245141" y="201084"/>
                    <a:pt x="289034" y="229918"/>
                    <a:pt x="316373" y="244656"/>
                  </a:cubicBezTo>
                  <a:cubicBezTo>
                    <a:pt x="357222" y="266602"/>
                    <a:pt x="375163" y="305047"/>
                    <a:pt x="388619" y="346430"/>
                  </a:cubicBezTo>
                  <a:cubicBezTo>
                    <a:pt x="404851" y="396463"/>
                    <a:pt x="411045" y="448631"/>
                    <a:pt x="419696" y="500213"/>
                  </a:cubicBezTo>
                  <a:cubicBezTo>
                    <a:pt x="433953" y="508596"/>
                    <a:pt x="449972" y="506033"/>
                    <a:pt x="460705" y="493592"/>
                  </a:cubicBezTo>
                  <a:cubicBezTo>
                    <a:pt x="452162" y="433147"/>
                    <a:pt x="443137" y="372754"/>
                    <a:pt x="422153" y="314926"/>
                  </a:cubicBezTo>
                  <a:cubicBezTo>
                    <a:pt x="397109" y="245884"/>
                    <a:pt x="350707" y="201618"/>
                    <a:pt x="277500" y="186560"/>
                  </a:cubicBezTo>
                  <a:cubicBezTo>
                    <a:pt x="238307" y="178497"/>
                    <a:pt x="198793" y="175667"/>
                    <a:pt x="159013" y="175400"/>
                  </a:cubicBezTo>
                  <a:cubicBezTo>
                    <a:pt x="150682" y="175346"/>
                    <a:pt x="145182" y="174386"/>
                    <a:pt x="141872" y="164934"/>
                  </a:cubicBezTo>
                  <a:cubicBezTo>
                    <a:pt x="127091" y="124110"/>
                    <a:pt x="86047" y="40824"/>
                    <a:pt x="71266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7236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grpSp>
          <p:nvGrpSpPr>
            <p:cNvPr id="1272" name="그룹 1271">
              <a:extLst>
                <a:ext uri="{FF2B5EF4-FFF2-40B4-BE49-F238E27FC236}">
                  <a16:creationId xmlns:a16="http://schemas.microsoft.com/office/drawing/2014/main" id="{84BCA905-3528-419E-8D7B-A6BF26696454}"/>
                </a:ext>
              </a:extLst>
            </p:cNvPr>
            <p:cNvGrpSpPr/>
            <p:nvPr/>
          </p:nvGrpSpPr>
          <p:grpSpPr>
            <a:xfrm>
              <a:off x="10057116" y="4966364"/>
              <a:ext cx="292854" cy="292568"/>
              <a:chOff x="10057116" y="4966364"/>
              <a:chExt cx="292854" cy="292568"/>
            </a:xfrm>
          </p:grpSpPr>
          <p:sp>
            <p:nvSpPr>
              <p:cNvPr id="1206" name="Freeform: Shape 9">
                <a:extLst>
                  <a:ext uri="{FF2B5EF4-FFF2-40B4-BE49-F238E27FC236}">
                    <a16:creationId xmlns:a16="http://schemas.microsoft.com/office/drawing/2014/main" id="{6B464EC7-BD91-4998-BABD-F752F43EF1D2}"/>
                  </a:ext>
                </a:extLst>
              </p:cNvPr>
              <p:cNvSpPr/>
              <p:nvPr/>
            </p:nvSpPr>
            <p:spPr>
              <a:xfrm flipH="1">
                <a:off x="10057116" y="4966364"/>
                <a:ext cx="292854" cy="292568"/>
              </a:xfrm>
              <a:custGeom>
                <a:avLst/>
                <a:gdLst>
                  <a:gd name="connsiteX0" fmla="*/ 90610 w 390572"/>
                  <a:gd name="connsiteY0" fmla="*/ 29216 h 390189"/>
                  <a:gd name="connsiteX1" fmla="*/ 192537 w 390572"/>
                  <a:gd name="connsiteY1" fmla="*/ 0 h 390189"/>
                  <a:gd name="connsiteX2" fmla="*/ 383923 w 390572"/>
                  <a:gd name="connsiteY2" fmla="*/ 146004 h 390189"/>
                  <a:gd name="connsiteX3" fmla="*/ 238354 w 390572"/>
                  <a:gd name="connsiteY3" fmla="*/ 385455 h 390189"/>
                  <a:gd name="connsiteX4" fmla="*/ 3254 w 390572"/>
                  <a:gd name="connsiteY4" fmla="*/ 230099 h 390189"/>
                  <a:gd name="connsiteX5" fmla="*/ 90610 w 390572"/>
                  <a:gd name="connsiteY5" fmla="*/ 29216 h 3901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0572" h="390189">
                    <a:moveTo>
                      <a:pt x="90610" y="29216"/>
                    </a:moveTo>
                    <a:cubicBezTo>
                      <a:pt x="122145" y="11019"/>
                      <a:pt x="156145" y="1305"/>
                      <a:pt x="192537" y="0"/>
                    </a:cubicBezTo>
                    <a:cubicBezTo>
                      <a:pt x="291420" y="5800"/>
                      <a:pt x="360363" y="58431"/>
                      <a:pt x="383923" y="146004"/>
                    </a:cubicBezTo>
                    <a:cubicBezTo>
                      <a:pt x="412559" y="252354"/>
                      <a:pt x="345864" y="362039"/>
                      <a:pt x="238354" y="385455"/>
                    </a:cubicBezTo>
                    <a:cubicBezTo>
                      <a:pt x="127799" y="409523"/>
                      <a:pt x="21450" y="339420"/>
                      <a:pt x="3254" y="230099"/>
                    </a:cubicBezTo>
                    <a:cubicBezTo>
                      <a:pt x="-10955" y="144410"/>
                      <a:pt x="21957" y="78947"/>
                      <a:pt x="90610" y="29216"/>
                    </a:cubicBezTo>
                    <a:close/>
                  </a:path>
                </a:pathLst>
              </a:custGeom>
              <a:solidFill>
                <a:srgbClr val="564849"/>
              </a:solidFill>
              <a:ln w="723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210" name="Freeform: Shape 13">
                <a:extLst>
                  <a:ext uri="{FF2B5EF4-FFF2-40B4-BE49-F238E27FC236}">
                    <a16:creationId xmlns:a16="http://schemas.microsoft.com/office/drawing/2014/main" id="{B4D0335F-E9AE-4745-9798-D3D55C796855}"/>
                  </a:ext>
                </a:extLst>
              </p:cNvPr>
              <p:cNvSpPr/>
              <p:nvPr/>
            </p:nvSpPr>
            <p:spPr>
              <a:xfrm flipH="1">
                <a:off x="10075578" y="4991508"/>
                <a:ext cx="256486" cy="244641"/>
              </a:xfrm>
              <a:custGeom>
                <a:avLst/>
                <a:gdLst>
                  <a:gd name="connsiteX0" fmla="*/ 176162 w 348221"/>
                  <a:gd name="connsiteY0" fmla="*/ 39 h 332139"/>
                  <a:gd name="connsiteX1" fmla="*/ 348192 w 348221"/>
                  <a:gd name="connsiteY1" fmla="*/ 164892 h 332139"/>
                  <a:gd name="connsiteX2" fmla="*/ 171595 w 348221"/>
                  <a:gd name="connsiteY2" fmla="*/ 332137 h 332139"/>
                  <a:gd name="connsiteX3" fmla="*/ 0 w 348221"/>
                  <a:gd name="connsiteY3" fmla="*/ 167284 h 332139"/>
                  <a:gd name="connsiteX4" fmla="*/ 176162 w 348221"/>
                  <a:gd name="connsiteY4" fmla="*/ 39 h 3321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8221" h="332139">
                    <a:moveTo>
                      <a:pt x="176162" y="39"/>
                    </a:moveTo>
                    <a:cubicBezTo>
                      <a:pt x="266273" y="-1846"/>
                      <a:pt x="346235" y="64632"/>
                      <a:pt x="348192" y="164892"/>
                    </a:cubicBezTo>
                    <a:cubicBezTo>
                      <a:pt x="350005" y="255656"/>
                      <a:pt x="266853" y="332572"/>
                      <a:pt x="171595" y="332137"/>
                    </a:cubicBezTo>
                    <a:cubicBezTo>
                      <a:pt x="78657" y="331702"/>
                      <a:pt x="73" y="256235"/>
                      <a:pt x="0" y="167284"/>
                    </a:cubicBezTo>
                    <a:cubicBezTo>
                      <a:pt x="-145" y="75724"/>
                      <a:pt x="79744" y="-106"/>
                      <a:pt x="176162" y="39"/>
                    </a:cubicBezTo>
                    <a:close/>
                  </a:path>
                </a:pathLst>
              </a:custGeom>
              <a:solidFill>
                <a:srgbClr val="010101"/>
              </a:solidFill>
              <a:ln w="723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12267</TotalTime>
  <Words>45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31</cp:revision>
  <dcterms:created xsi:type="dcterms:W3CDTF">2018-02-18T19:39:47Z</dcterms:created>
  <dcterms:modified xsi:type="dcterms:W3CDTF">2022-10-26T02:12:26Z</dcterms:modified>
</cp:coreProperties>
</file>