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77" name="Group 2">
            <a:extLst>
              <a:ext uri="{FF2B5EF4-FFF2-40B4-BE49-F238E27FC236}">
                <a16:creationId xmlns:a16="http://schemas.microsoft.com/office/drawing/2014/main" id="{C678F883-97FD-43C6-BBAB-0D517EE476D8}"/>
              </a:ext>
            </a:extLst>
          </p:cNvPr>
          <p:cNvGrpSpPr/>
          <p:nvPr/>
        </p:nvGrpSpPr>
        <p:grpSpPr>
          <a:xfrm>
            <a:off x="659775" y="1638717"/>
            <a:ext cx="4530534" cy="4766275"/>
            <a:chOff x="37058" y="2904786"/>
            <a:chExt cx="3008635" cy="3158830"/>
          </a:xfrm>
        </p:grpSpPr>
        <p:sp>
          <p:nvSpPr>
            <p:cNvPr id="1078" name="Freeform: Shape 3">
              <a:extLst>
                <a:ext uri="{FF2B5EF4-FFF2-40B4-BE49-F238E27FC236}">
                  <a16:creationId xmlns:a16="http://schemas.microsoft.com/office/drawing/2014/main" id="{BF7C7FA2-6A96-44AF-AFBB-A83D072F732B}"/>
                </a:ext>
              </a:extLst>
            </p:cNvPr>
            <p:cNvSpPr/>
            <p:nvPr/>
          </p:nvSpPr>
          <p:spPr>
            <a:xfrm>
              <a:off x="1598640" y="3840225"/>
              <a:ext cx="202341" cy="163174"/>
            </a:xfrm>
            <a:custGeom>
              <a:avLst/>
              <a:gdLst>
                <a:gd name="connsiteX0" fmla="*/ 194965 w 202341"/>
                <a:gd name="connsiteY0" fmla="*/ 82701 h 163174"/>
                <a:gd name="connsiteX1" fmla="*/ 103675 w 202341"/>
                <a:gd name="connsiteY1" fmla="*/ 7281 h 163174"/>
                <a:gd name="connsiteX2" fmla="*/ 85738 w 202341"/>
                <a:gd name="connsiteY2" fmla="*/ 3921 h 163174"/>
                <a:gd name="connsiteX3" fmla="*/ 82378 w 202341"/>
                <a:gd name="connsiteY3" fmla="*/ 28062 h 163174"/>
                <a:gd name="connsiteX4" fmla="*/ 80155 w 202341"/>
                <a:gd name="connsiteY4" fmla="*/ 44604 h 163174"/>
                <a:gd name="connsiteX5" fmla="*/ 6234 w 202341"/>
                <a:gd name="connsiteY5" fmla="*/ 133516 h 163174"/>
                <a:gd name="connsiteX6" fmla="*/ 8353 w 202341"/>
                <a:gd name="connsiteY6" fmla="*/ 157450 h 163174"/>
                <a:gd name="connsiteX7" fmla="*/ 31874 w 202341"/>
                <a:gd name="connsiteY7" fmla="*/ 153935 h 163174"/>
                <a:gd name="connsiteX8" fmla="*/ 105846 w 202341"/>
                <a:gd name="connsiteY8" fmla="*/ 64867 h 163174"/>
                <a:gd name="connsiteX9" fmla="*/ 125800 w 202341"/>
                <a:gd name="connsiteY9" fmla="*/ 63937 h 163174"/>
                <a:gd name="connsiteX10" fmla="*/ 174960 w 202341"/>
                <a:gd name="connsiteY10" fmla="*/ 105395 h 163174"/>
                <a:gd name="connsiteX11" fmla="*/ 197653 w 202341"/>
                <a:gd name="connsiteY11" fmla="*/ 103275 h 163174"/>
                <a:gd name="connsiteX12" fmla="*/ 194965 w 202341"/>
                <a:gd name="connsiteY12" fmla="*/ 82701 h 163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2341" h="163174">
                  <a:moveTo>
                    <a:pt x="194965" y="82701"/>
                  </a:moveTo>
                  <a:cubicBezTo>
                    <a:pt x="164311" y="57889"/>
                    <a:pt x="134278" y="32249"/>
                    <a:pt x="103675" y="7281"/>
                  </a:cubicBezTo>
                  <a:cubicBezTo>
                    <a:pt x="98764" y="3301"/>
                    <a:pt x="93233" y="-4867"/>
                    <a:pt x="85738" y="3921"/>
                  </a:cubicBezTo>
                  <a:cubicBezTo>
                    <a:pt x="80207" y="10434"/>
                    <a:pt x="66870" y="17361"/>
                    <a:pt x="82378" y="28062"/>
                  </a:cubicBezTo>
                  <a:cubicBezTo>
                    <a:pt x="91217" y="34162"/>
                    <a:pt x="85324" y="39641"/>
                    <a:pt x="80155" y="44604"/>
                  </a:cubicBezTo>
                  <a:cubicBezTo>
                    <a:pt x="62786" y="67245"/>
                    <a:pt x="12592" y="126847"/>
                    <a:pt x="6234" y="133516"/>
                  </a:cubicBezTo>
                  <a:cubicBezTo>
                    <a:pt x="-2812" y="142976"/>
                    <a:pt x="-1934" y="148558"/>
                    <a:pt x="8353" y="157450"/>
                  </a:cubicBezTo>
                  <a:cubicBezTo>
                    <a:pt x="19622" y="167220"/>
                    <a:pt x="24637" y="163446"/>
                    <a:pt x="31874" y="153935"/>
                  </a:cubicBezTo>
                  <a:cubicBezTo>
                    <a:pt x="44228" y="137651"/>
                    <a:pt x="92871" y="80685"/>
                    <a:pt x="105846" y="64867"/>
                  </a:cubicBezTo>
                  <a:cubicBezTo>
                    <a:pt x="115823" y="51841"/>
                    <a:pt x="118511" y="57630"/>
                    <a:pt x="125800" y="63937"/>
                  </a:cubicBezTo>
                  <a:cubicBezTo>
                    <a:pt x="142083" y="77894"/>
                    <a:pt x="159194" y="90921"/>
                    <a:pt x="174960" y="105395"/>
                  </a:cubicBezTo>
                  <a:cubicBezTo>
                    <a:pt x="184420" y="114079"/>
                    <a:pt x="190003" y="112477"/>
                    <a:pt x="197653" y="103275"/>
                  </a:cubicBezTo>
                  <a:cubicBezTo>
                    <a:pt x="205097" y="94436"/>
                    <a:pt x="203288" y="89473"/>
                    <a:pt x="194965" y="82701"/>
                  </a:cubicBezTo>
                  <a:close/>
                </a:path>
              </a:pathLst>
            </a:custGeom>
            <a:solidFill>
              <a:srgbClr val="C49A6C"/>
            </a:solidFill>
            <a:ln w="51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9" name="Freeform: Shape 4">
              <a:extLst>
                <a:ext uri="{FF2B5EF4-FFF2-40B4-BE49-F238E27FC236}">
                  <a16:creationId xmlns:a16="http://schemas.microsoft.com/office/drawing/2014/main" id="{40D3A89D-A5DD-4CB6-9C70-0F7202AADF3F}"/>
                </a:ext>
              </a:extLst>
            </p:cNvPr>
            <p:cNvSpPr/>
            <p:nvPr/>
          </p:nvSpPr>
          <p:spPr>
            <a:xfrm>
              <a:off x="1652935" y="3660691"/>
              <a:ext cx="149880" cy="178795"/>
            </a:xfrm>
            <a:custGeom>
              <a:avLst/>
              <a:gdLst>
                <a:gd name="connsiteX0" fmla="*/ 137310 w 149880"/>
                <a:gd name="connsiteY0" fmla="*/ 18244 h 178795"/>
                <a:gd name="connsiteX1" fmla="*/ 18106 w 149880"/>
                <a:gd name="connsiteY1" fmla="*/ 514 h 178795"/>
                <a:gd name="connsiteX2" fmla="*/ 1926 w 149880"/>
                <a:gd name="connsiteY2" fmla="*/ 10490 h 178795"/>
                <a:gd name="connsiteX3" fmla="*/ 10610 w 149880"/>
                <a:gd name="connsiteY3" fmla="*/ 29307 h 178795"/>
                <a:gd name="connsiteX4" fmla="*/ 19708 w 149880"/>
                <a:gd name="connsiteY4" fmla="*/ 46210 h 178795"/>
                <a:gd name="connsiteX5" fmla="*/ 15056 w 149880"/>
                <a:gd name="connsiteY5" fmla="*/ 79190 h 178795"/>
                <a:gd name="connsiteX6" fmla="*/ 1254 w 149880"/>
                <a:gd name="connsiteY6" fmla="*/ 161176 h 178795"/>
                <a:gd name="connsiteX7" fmla="*/ 17072 w 149880"/>
                <a:gd name="connsiteY7" fmla="*/ 178338 h 178795"/>
                <a:gd name="connsiteX8" fmla="*/ 33562 w 149880"/>
                <a:gd name="connsiteY8" fmla="*/ 165725 h 178795"/>
                <a:gd name="connsiteX9" fmla="*/ 46950 w 149880"/>
                <a:gd name="connsiteY9" fmla="*/ 79242 h 178795"/>
                <a:gd name="connsiteX10" fmla="*/ 50311 w 149880"/>
                <a:gd name="connsiteY10" fmla="*/ 58927 h 178795"/>
                <a:gd name="connsiteX11" fmla="*/ 77139 w 149880"/>
                <a:gd name="connsiteY11" fmla="*/ 39232 h 178795"/>
                <a:gd name="connsiteX12" fmla="*/ 132813 w 149880"/>
                <a:gd name="connsiteY12" fmla="*/ 48330 h 178795"/>
                <a:gd name="connsiteX13" fmla="*/ 149768 w 149880"/>
                <a:gd name="connsiteY13" fmla="*/ 36027 h 178795"/>
                <a:gd name="connsiteX14" fmla="*/ 137310 w 149880"/>
                <a:gd name="connsiteY14" fmla="*/ 18244 h 178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9880" h="178795">
                  <a:moveTo>
                    <a:pt x="137310" y="18244"/>
                  </a:moveTo>
                  <a:cubicBezTo>
                    <a:pt x="97506" y="12713"/>
                    <a:pt x="57754" y="6924"/>
                    <a:pt x="18106" y="514"/>
                  </a:cubicBezTo>
                  <a:cubicBezTo>
                    <a:pt x="8697" y="-986"/>
                    <a:pt x="3218" y="359"/>
                    <a:pt x="1926" y="10490"/>
                  </a:cubicBezTo>
                  <a:cubicBezTo>
                    <a:pt x="840" y="18710"/>
                    <a:pt x="-3399" y="28118"/>
                    <a:pt x="10610" y="29307"/>
                  </a:cubicBezTo>
                  <a:cubicBezTo>
                    <a:pt x="22086" y="30289"/>
                    <a:pt x="20845" y="38301"/>
                    <a:pt x="19708" y="46210"/>
                  </a:cubicBezTo>
                  <a:cubicBezTo>
                    <a:pt x="18106" y="57169"/>
                    <a:pt x="16607" y="68180"/>
                    <a:pt x="15056" y="79190"/>
                  </a:cubicBezTo>
                  <a:cubicBezTo>
                    <a:pt x="10093" y="101315"/>
                    <a:pt x="3322" y="137810"/>
                    <a:pt x="1254" y="161176"/>
                  </a:cubicBezTo>
                  <a:cubicBezTo>
                    <a:pt x="-3554" y="176322"/>
                    <a:pt x="6268" y="176425"/>
                    <a:pt x="17072" y="178338"/>
                  </a:cubicBezTo>
                  <a:cubicBezTo>
                    <a:pt x="28703" y="180406"/>
                    <a:pt x="32270" y="175340"/>
                    <a:pt x="33562" y="165725"/>
                  </a:cubicBezTo>
                  <a:cubicBezTo>
                    <a:pt x="34648" y="157454"/>
                    <a:pt x="46020" y="87668"/>
                    <a:pt x="46950" y="79242"/>
                  </a:cubicBezTo>
                  <a:cubicBezTo>
                    <a:pt x="48553" y="72419"/>
                    <a:pt x="49122" y="65544"/>
                    <a:pt x="50311" y="58927"/>
                  </a:cubicBezTo>
                  <a:cubicBezTo>
                    <a:pt x="54394" y="35458"/>
                    <a:pt x="59512" y="35251"/>
                    <a:pt x="77139" y="39232"/>
                  </a:cubicBezTo>
                  <a:cubicBezTo>
                    <a:pt x="95438" y="43367"/>
                    <a:pt x="114255" y="45176"/>
                    <a:pt x="132813" y="48330"/>
                  </a:cubicBezTo>
                  <a:cubicBezTo>
                    <a:pt x="143048" y="50087"/>
                    <a:pt x="148993" y="47968"/>
                    <a:pt x="149768" y="36027"/>
                  </a:cubicBezTo>
                  <a:cubicBezTo>
                    <a:pt x="150388" y="25947"/>
                    <a:pt x="148734" y="19847"/>
                    <a:pt x="137310" y="18244"/>
                  </a:cubicBezTo>
                  <a:close/>
                </a:path>
              </a:pathLst>
            </a:custGeom>
            <a:solidFill>
              <a:srgbClr val="C49A6C"/>
            </a:solidFill>
            <a:ln w="51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0" name="Freeform: Shape 5">
              <a:extLst>
                <a:ext uri="{FF2B5EF4-FFF2-40B4-BE49-F238E27FC236}">
                  <a16:creationId xmlns:a16="http://schemas.microsoft.com/office/drawing/2014/main" id="{9204F1F6-84E1-43B0-8E97-AC06C6E529BB}"/>
                </a:ext>
              </a:extLst>
            </p:cNvPr>
            <p:cNvSpPr/>
            <p:nvPr/>
          </p:nvSpPr>
          <p:spPr>
            <a:xfrm>
              <a:off x="821258" y="2993259"/>
              <a:ext cx="336315" cy="366580"/>
            </a:xfrm>
            <a:custGeom>
              <a:avLst/>
              <a:gdLst>
                <a:gd name="connsiteX0" fmla="*/ 293875 w 336315"/>
                <a:gd name="connsiteY0" fmla="*/ 187613 h 366580"/>
                <a:gd name="connsiteX1" fmla="*/ 293203 w 336315"/>
                <a:gd name="connsiteY1" fmla="*/ 140986 h 366580"/>
                <a:gd name="connsiteX2" fmla="*/ 295633 w 336315"/>
                <a:gd name="connsiteY2" fmla="*/ 12632 h 366580"/>
                <a:gd name="connsiteX3" fmla="*/ 294806 w 336315"/>
                <a:gd name="connsiteY3" fmla="*/ 8445 h 366580"/>
                <a:gd name="connsiteX4" fmla="*/ 188214 w 336315"/>
                <a:gd name="connsiteY4" fmla="*/ 38634 h 366580"/>
                <a:gd name="connsiteX5" fmla="*/ 177824 w 336315"/>
                <a:gd name="connsiteY5" fmla="*/ 64687 h 366580"/>
                <a:gd name="connsiteX6" fmla="*/ 155183 w 336315"/>
                <a:gd name="connsiteY6" fmla="*/ 108316 h 366580"/>
                <a:gd name="connsiteX7" fmla="*/ 161644 w 336315"/>
                <a:gd name="connsiteY7" fmla="*/ 131837 h 366580"/>
                <a:gd name="connsiteX8" fmla="*/ 153890 w 336315"/>
                <a:gd name="connsiteY8" fmla="*/ 189526 h 366580"/>
                <a:gd name="connsiteX9" fmla="*/ 97028 w 336315"/>
                <a:gd name="connsiteY9" fmla="*/ 209480 h 366580"/>
                <a:gd name="connsiteX10" fmla="*/ 72060 w 336315"/>
                <a:gd name="connsiteY10" fmla="*/ 207257 h 366580"/>
                <a:gd name="connsiteX11" fmla="*/ 53967 w 336315"/>
                <a:gd name="connsiteY11" fmla="*/ 234654 h 366580"/>
                <a:gd name="connsiteX12" fmla="*/ 930 w 336315"/>
                <a:gd name="connsiteY12" fmla="*/ 267272 h 366580"/>
                <a:gd name="connsiteX13" fmla="*/ 0 w 336315"/>
                <a:gd name="connsiteY13" fmla="*/ 296427 h 366580"/>
                <a:gd name="connsiteX14" fmla="*/ 175188 w 336315"/>
                <a:gd name="connsiteY14" fmla="*/ 358769 h 366580"/>
                <a:gd name="connsiteX15" fmla="*/ 191678 w 336315"/>
                <a:gd name="connsiteY15" fmla="*/ 352669 h 366580"/>
                <a:gd name="connsiteX16" fmla="*/ 215353 w 336315"/>
                <a:gd name="connsiteY16" fmla="*/ 362594 h 366580"/>
                <a:gd name="connsiteX17" fmla="*/ 277644 w 336315"/>
                <a:gd name="connsiteY17" fmla="*/ 345226 h 366580"/>
                <a:gd name="connsiteX18" fmla="*/ 295581 w 336315"/>
                <a:gd name="connsiteY18" fmla="*/ 279265 h 366580"/>
                <a:gd name="connsiteX19" fmla="*/ 334041 w 336315"/>
                <a:gd name="connsiteY19" fmla="*/ 213098 h 366580"/>
                <a:gd name="connsiteX20" fmla="*/ 336315 w 336315"/>
                <a:gd name="connsiteY20" fmla="*/ 206068 h 366580"/>
                <a:gd name="connsiteX21" fmla="*/ 293875 w 336315"/>
                <a:gd name="connsiteY21" fmla="*/ 187613 h 366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36315" h="366580">
                  <a:moveTo>
                    <a:pt x="293875" y="187613"/>
                  </a:moveTo>
                  <a:cubicBezTo>
                    <a:pt x="284157" y="188337"/>
                    <a:pt x="291911" y="165644"/>
                    <a:pt x="293203" y="140986"/>
                  </a:cubicBezTo>
                  <a:cubicBezTo>
                    <a:pt x="296201" y="84899"/>
                    <a:pt x="313364" y="28554"/>
                    <a:pt x="295633" y="12632"/>
                  </a:cubicBezTo>
                  <a:cubicBezTo>
                    <a:pt x="295529" y="11185"/>
                    <a:pt x="295323" y="9789"/>
                    <a:pt x="294806" y="8445"/>
                  </a:cubicBezTo>
                  <a:cubicBezTo>
                    <a:pt x="253038" y="-10423"/>
                    <a:pt x="209357" y="3483"/>
                    <a:pt x="188214" y="38634"/>
                  </a:cubicBezTo>
                  <a:cubicBezTo>
                    <a:pt x="183252" y="45251"/>
                    <a:pt x="179530" y="53728"/>
                    <a:pt x="177824" y="64687"/>
                  </a:cubicBezTo>
                  <a:cubicBezTo>
                    <a:pt x="175860" y="77249"/>
                    <a:pt x="162782" y="96995"/>
                    <a:pt x="155183" y="108316"/>
                  </a:cubicBezTo>
                  <a:cubicBezTo>
                    <a:pt x="150685" y="117983"/>
                    <a:pt x="158232" y="124496"/>
                    <a:pt x="161644" y="131837"/>
                  </a:cubicBezTo>
                  <a:cubicBezTo>
                    <a:pt x="171363" y="152876"/>
                    <a:pt x="167434" y="172519"/>
                    <a:pt x="153890" y="189526"/>
                  </a:cubicBezTo>
                  <a:cubicBezTo>
                    <a:pt x="139675" y="207412"/>
                    <a:pt x="120548" y="215683"/>
                    <a:pt x="97028" y="209480"/>
                  </a:cubicBezTo>
                  <a:cubicBezTo>
                    <a:pt x="88860" y="207308"/>
                    <a:pt x="80745" y="203845"/>
                    <a:pt x="72060" y="207257"/>
                  </a:cubicBezTo>
                  <a:cubicBezTo>
                    <a:pt x="61566" y="213408"/>
                    <a:pt x="59033" y="225091"/>
                    <a:pt x="53967" y="234654"/>
                  </a:cubicBezTo>
                  <a:cubicBezTo>
                    <a:pt x="42543" y="256417"/>
                    <a:pt x="17782" y="255176"/>
                    <a:pt x="930" y="267272"/>
                  </a:cubicBezTo>
                  <a:cubicBezTo>
                    <a:pt x="620" y="276991"/>
                    <a:pt x="310" y="286709"/>
                    <a:pt x="0" y="296427"/>
                  </a:cubicBezTo>
                  <a:cubicBezTo>
                    <a:pt x="58413" y="317208"/>
                    <a:pt x="116775" y="337989"/>
                    <a:pt x="175188" y="358769"/>
                  </a:cubicBezTo>
                  <a:cubicBezTo>
                    <a:pt x="178910" y="351894"/>
                    <a:pt x="183459" y="348431"/>
                    <a:pt x="191678" y="352669"/>
                  </a:cubicBezTo>
                  <a:cubicBezTo>
                    <a:pt x="199277" y="356546"/>
                    <a:pt x="207186" y="360010"/>
                    <a:pt x="215353" y="362594"/>
                  </a:cubicBezTo>
                  <a:cubicBezTo>
                    <a:pt x="244405" y="371848"/>
                    <a:pt x="274645" y="364559"/>
                    <a:pt x="277644" y="345226"/>
                  </a:cubicBezTo>
                  <a:cubicBezTo>
                    <a:pt x="281159" y="322326"/>
                    <a:pt x="285604" y="300408"/>
                    <a:pt x="295581" y="279265"/>
                  </a:cubicBezTo>
                  <a:cubicBezTo>
                    <a:pt x="306488" y="256055"/>
                    <a:pt x="295581" y="220542"/>
                    <a:pt x="334041" y="213098"/>
                  </a:cubicBezTo>
                  <a:cubicBezTo>
                    <a:pt x="335230" y="212891"/>
                    <a:pt x="335591" y="208497"/>
                    <a:pt x="336315" y="206068"/>
                  </a:cubicBezTo>
                  <a:cubicBezTo>
                    <a:pt x="325253" y="192886"/>
                    <a:pt x="305971" y="198521"/>
                    <a:pt x="293875" y="187613"/>
                  </a:cubicBezTo>
                  <a:close/>
                </a:path>
              </a:pathLst>
            </a:custGeom>
            <a:solidFill>
              <a:srgbClr val="F7B89A"/>
            </a:solidFill>
            <a:ln w="51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1" name="Freeform: Shape 6">
              <a:extLst>
                <a:ext uri="{FF2B5EF4-FFF2-40B4-BE49-F238E27FC236}">
                  <a16:creationId xmlns:a16="http://schemas.microsoft.com/office/drawing/2014/main" id="{28E4383A-55A8-4983-BDBD-156EE0E713DB}"/>
                </a:ext>
              </a:extLst>
            </p:cNvPr>
            <p:cNvSpPr/>
            <p:nvPr/>
          </p:nvSpPr>
          <p:spPr>
            <a:xfrm>
              <a:off x="37058" y="5816277"/>
              <a:ext cx="3008635" cy="247339"/>
            </a:xfrm>
            <a:custGeom>
              <a:avLst/>
              <a:gdLst>
                <a:gd name="connsiteX0" fmla="*/ 4325058 w 4325057"/>
                <a:gd name="connsiteY0" fmla="*/ 108297 h 216594"/>
                <a:gd name="connsiteX1" fmla="*/ 2162529 w 4325057"/>
                <a:gd name="connsiteY1" fmla="*/ 216594 h 216594"/>
                <a:gd name="connsiteX2" fmla="*/ 0 w 4325057"/>
                <a:gd name="connsiteY2" fmla="*/ 108297 h 216594"/>
                <a:gd name="connsiteX3" fmla="*/ 2162529 w 4325057"/>
                <a:gd name="connsiteY3" fmla="*/ 0 h 216594"/>
                <a:gd name="connsiteX4" fmla="*/ 4325058 w 4325057"/>
                <a:gd name="connsiteY4" fmla="*/ 108297 h 2165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25057" h="216594">
                  <a:moveTo>
                    <a:pt x="4325058" y="108297"/>
                  </a:moveTo>
                  <a:cubicBezTo>
                    <a:pt x="4325058" y="168108"/>
                    <a:pt x="3356861" y="216594"/>
                    <a:pt x="2162529" y="216594"/>
                  </a:cubicBezTo>
                  <a:cubicBezTo>
                    <a:pt x="968197" y="216594"/>
                    <a:pt x="0" y="168108"/>
                    <a:pt x="0" y="108297"/>
                  </a:cubicBezTo>
                  <a:cubicBezTo>
                    <a:pt x="0" y="48486"/>
                    <a:pt x="968197" y="0"/>
                    <a:pt x="2162529" y="0"/>
                  </a:cubicBezTo>
                  <a:cubicBezTo>
                    <a:pt x="3356861" y="0"/>
                    <a:pt x="4325058" y="48486"/>
                    <a:pt x="4325058" y="108297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51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2" name="Freeform: Shape 7">
              <a:extLst>
                <a:ext uri="{FF2B5EF4-FFF2-40B4-BE49-F238E27FC236}">
                  <a16:creationId xmlns:a16="http://schemas.microsoft.com/office/drawing/2014/main" id="{9F6BF43D-BCE8-44DB-9146-A44389126E88}"/>
                </a:ext>
              </a:extLst>
            </p:cNvPr>
            <p:cNvSpPr/>
            <p:nvPr/>
          </p:nvSpPr>
          <p:spPr>
            <a:xfrm>
              <a:off x="254735" y="5858760"/>
              <a:ext cx="1076973" cy="98140"/>
            </a:xfrm>
            <a:custGeom>
              <a:avLst/>
              <a:gdLst>
                <a:gd name="connsiteX0" fmla="*/ 1076974 w 1076973"/>
                <a:gd name="connsiteY0" fmla="*/ 67615 h 135229"/>
                <a:gd name="connsiteX1" fmla="*/ 538487 w 1076973"/>
                <a:gd name="connsiteY1" fmla="*/ 135229 h 135229"/>
                <a:gd name="connsiteX2" fmla="*/ 0 w 1076973"/>
                <a:gd name="connsiteY2" fmla="*/ 67615 h 135229"/>
                <a:gd name="connsiteX3" fmla="*/ 538487 w 1076973"/>
                <a:gd name="connsiteY3" fmla="*/ 0 h 135229"/>
                <a:gd name="connsiteX4" fmla="*/ 1076974 w 1076973"/>
                <a:gd name="connsiteY4" fmla="*/ 67615 h 1352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6973" h="135229">
                  <a:moveTo>
                    <a:pt x="1076974" y="67615"/>
                  </a:moveTo>
                  <a:cubicBezTo>
                    <a:pt x="1076974" y="104957"/>
                    <a:pt x="835885" y="135229"/>
                    <a:pt x="538487" y="135229"/>
                  </a:cubicBezTo>
                  <a:cubicBezTo>
                    <a:pt x="241089" y="135229"/>
                    <a:pt x="0" y="104957"/>
                    <a:pt x="0" y="67615"/>
                  </a:cubicBezTo>
                  <a:cubicBezTo>
                    <a:pt x="0" y="30272"/>
                    <a:pt x="241089" y="0"/>
                    <a:pt x="538487" y="0"/>
                  </a:cubicBezTo>
                  <a:cubicBezTo>
                    <a:pt x="835885" y="0"/>
                    <a:pt x="1076974" y="30272"/>
                    <a:pt x="1076974" y="67615"/>
                  </a:cubicBezTo>
                  <a:close/>
                </a:path>
              </a:pathLst>
            </a:custGeom>
            <a:solidFill>
              <a:srgbClr val="FFFEFE"/>
            </a:solidFill>
            <a:ln w="51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3" name="Freeform: Shape 8">
              <a:extLst>
                <a:ext uri="{FF2B5EF4-FFF2-40B4-BE49-F238E27FC236}">
                  <a16:creationId xmlns:a16="http://schemas.microsoft.com/office/drawing/2014/main" id="{C0FEC4A1-5530-4E2E-8F27-2EAC54648A7C}"/>
                </a:ext>
              </a:extLst>
            </p:cNvPr>
            <p:cNvSpPr/>
            <p:nvPr/>
          </p:nvSpPr>
          <p:spPr>
            <a:xfrm>
              <a:off x="559117" y="3289790"/>
              <a:ext cx="1065240" cy="1204582"/>
            </a:xfrm>
            <a:custGeom>
              <a:avLst/>
              <a:gdLst>
                <a:gd name="connsiteX0" fmla="*/ 1036814 w 1065240"/>
                <a:gd name="connsiteY0" fmla="*/ 667203 h 1204582"/>
                <a:gd name="connsiteX1" fmla="*/ 1010295 w 1065240"/>
                <a:gd name="connsiteY1" fmla="*/ 687880 h 1204582"/>
                <a:gd name="connsiteX2" fmla="*/ 964392 w 1065240"/>
                <a:gd name="connsiteY2" fmla="*/ 711090 h 1204582"/>
                <a:gd name="connsiteX3" fmla="*/ 958395 w 1065240"/>
                <a:gd name="connsiteY3" fmla="*/ 725254 h 1204582"/>
                <a:gd name="connsiteX4" fmla="*/ 932962 w 1065240"/>
                <a:gd name="connsiteY4" fmla="*/ 734404 h 1204582"/>
                <a:gd name="connsiteX5" fmla="*/ 786464 w 1065240"/>
                <a:gd name="connsiteY5" fmla="*/ 653763 h 1204582"/>
                <a:gd name="connsiteX6" fmla="*/ 557722 w 1065240"/>
                <a:gd name="connsiteY6" fmla="*/ 579893 h 1204582"/>
                <a:gd name="connsiteX7" fmla="*/ 544592 w 1065240"/>
                <a:gd name="connsiteY7" fmla="*/ 591989 h 1204582"/>
                <a:gd name="connsiteX8" fmla="*/ 516109 w 1065240"/>
                <a:gd name="connsiteY8" fmla="*/ 1051903 h 1204582"/>
                <a:gd name="connsiteX9" fmla="*/ 522829 w 1065240"/>
                <a:gd name="connsiteY9" fmla="*/ 1105250 h 1204582"/>
                <a:gd name="connsiteX10" fmla="*/ 503393 w 1065240"/>
                <a:gd name="connsiteY10" fmla="*/ 1134922 h 1204582"/>
                <a:gd name="connsiteX11" fmla="*/ 478528 w 1065240"/>
                <a:gd name="connsiteY11" fmla="*/ 1140556 h 1204582"/>
                <a:gd name="connsiteX12" fmla="*/ 447616 w 1065240"/>
                <a:gd name="connsiteY12" fmla="*/ 1146088 h 1204582"/>
                <a:gd name="connsiteX13" fmla="*/ 320657 w 1065240"/>
                <a:gd name="connsiteY13" fmla="*/ 1077077 h 1204582"/>
                <a:gd name="connsiteX14" fmla="*/ 241153 w 1065240"/>
                <a:gd name="connsiteY14" fmla="*/ 1088140 h 1204582"/>
                <a:gd name="connsiteX15" fmla="*/ 174573 w 1065240"/>
                <a:gd name="connsiteY15" fmla="*/ 1169660 h 1204582"/>
                <a:gd name="connsiteX16" fmla="*/ 55679 w 1065240"/>
                <a:gd name="connsiteY16" fmla="*/ 1200986 h 1204582"/>
                <a:gd name="connsiteX17" fmla="*/ 33502 w 1065240"/>
                <a:gd name="connsiteY17" fmla="*/ 1189303 h 1204582"/>
                <a:gd name="connsiteX18" fmla="*/ 13290 w 1065240"/>
                <a:gd name="connsiteY18" fmla="*/ 1167644 h 1204582"/>
                <a:gd name="connsiteX19" fmla="*/ 32210 w 1065240"/>
                <a:gd name="connsiteY19" fmla="*/ 813908 h 1204582"/>
                <a:gd name="connsiteX20" fmla="*/ 76718 w 1065240"/>
                <a:gd name="connsiteY20" fmla="*/ 454951 h 1204582"/>
                <a:gd name="connsiteX21" fmla="*/ 85557 w 1065240"/>
                <a:gd name="connsiteY21" fmla="*/ 293152 h 1204582"/>
                <a:gd name="connsiteX22" fmla="*/ 179225 w 1065240"/>
                <a:gd name="connsiteY22" fmla="*/ 111502 h 1204582"/>
                <a:gd name="connsiteX23" fmla="*/ 255679 w 1065240"/>
                <a:gd name="connsiteY23" fmla="*/ 7392 h 1204582"/>
                <a:gd name="connsiteX24" fmla="*/ 262193 w 1065240"/>
                <a:gd name="connsiteY24" fmla="*/ 0 h 1204582"/>
                <a:gd name="connsiteX25" fmla="*/ 437381 w 1065240"/>
                <a:gd name="connsiteY25" fmla="*/ 62342 h 1204582"/>
                <a:gd name="connsiteX26" fmla="*/ 441826 w 1065240"/>
                <a:gd name="connsiteY26" fmla="*/ 83071 h 1204582"/>
                <a:gd name="connsiteX27" fmla="*/ 455266 w 1065240"/>
                <a:gd name="connsiteY27" fmla="*/ 160817 h 1204582"/>
                <a:gd name="connsiteX28" fmla="*/ 559014 w 1065240"/>
                <a:gd name="connsiteY28" fmla="*/ 274284 h 1204582"/>
                <a:gd name="connsiteX29" fmla="*/ 718849 w 1065240"/>
                <a:gd name="connsiteY29" fmla="*/ 377308 h 1204582"/>
                <a:gd name="connsiteX30" fmla="*/ 1006211 w 1065240"/>
                <a:gd name="connsiteY30" fmla="*/ 497132 h 1204582"/>
                <a:gd name="connsiteX31" fmla="*/ 1045188 w 1065240"/>
                <a:gd name="connsiteY31" fmla="*/ 504783 h 1204582"/>
                <a:gd name="connsiteX32" fmla="*/ 1058318 w 1065240"/>
                <a:gd name="connsiteY32" fmla="*/ 542312 h 1204582"/>
                <a:gd name="connsiteX33" fmla="*/ 1048445 w 1065240"/>
                <a:gd name="connsiteY33" fmla="*/ 599537 h 1204582"/>
                <a:gd name="connsiteX34" fmla="*/ 1003058 w 1065240"/>
                <a:gd name="connsiteY34" fmla="*/ 640271 h 1204582"/>
                <a:gd name="connsiteX35" fmla="*/ 1018204 w 1065240"/>
                <a:gd name="connsiteY35" fmla="*/ 662189 h 1204582"/>
                <a:gd name="connsiteX36" fmla="*/ 1036814 w 1065240"/>
                <a:gd name="connsiteY36" fmla="*/ 667203 h 120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065240" h="1204582">
                  <a:moveTo>
                    <a:pt x="1036814" y="667203"/>
                  </a:moveTo>
                  <a:cubicBezTo>
                    <a:pt x="1036659" y="685192"/>
                    <a:pt x="1032988" y="698425"/>
                    <a:pt x="1010295" y="687880"/>
                  </a:cubicBezTo>
                  <a:cubicBezTo>
                    <a:pt x="985379" y="676249"/>
                    <a:pt x="970491" y="684830"/>
                    <a:pt x="964392" y="711090"/>
                  </a:cubicBezTo>
                  <a:cubicBezTo>
                    <a:pt x="963254" y="716001"/>
                    <a:pt x="959946" y="720395"/>
                    <a:pt x="958395" y="725254"/>
                  </a:cubicBezTo>
                  <a:cubicBezTo>
                    <a:pt x="953795" y="739521"/>
                    <a:pt x="948108" y="743088"/>
                    <a:pt x="932962" y="734404"/>
                  </a:cubicBezTo>
                  <a:cubicBezTo>
                    <a:pt x="884629" y="706645"/>
                    <a:pt x="833194" y="683848"/>
                    <a:pt x="786464" y="653763"/>
                  </a:cubicBezTo>
                  <a:cubicBezTo>
                    <a:pt x="716161" y="608531"/>
                    <a:pt x="634745" y="601811"/>
                    <a:pt x="557722" y="579893"/>
                  </a:cubicBezTo>
                  <a:cubicBezTo>
                    <a:pt x="546556" y="576740"/>
                    <a:pt x="545264" y="582891"/>
                    <a:pt x="544592" y="591989"/>
                  </a:cubicBezTo>
                  <a:cubicBezTo>
                    <a:pt x="540973" y="639030"/>
                    <a:pt x="511819" y="945157"/>
                    <a:pt x="516109" y="1051903"/>
                  </a:cubicBezTo>
                  <a:cubicBezTo>
                    <a:pt x="516833" y="1069789"/>
                    <a:pt x="517298" y="1088501"/>
                    <a:pt x="522829" y="1105250"/>
                  </a:cubicBezTo>
                  <a:cubicBezTo>
                    <a:pt x="529756" y="1126289"/>
                    <a:pt x="522105" y="1132699"/>
                    <a:pt x="503393" y="1134922"/>
                  </a:cubicBezTo>
                  <a:cubicBezTo>
                    <a:pt x="495018" y="1135904"/>
                    <a:pt x="486799" y="1138592"/>
                    <a:pt x="478528" y="1140556"/>
                  </a:cubicBezTo>
                  <a:cubicBezTo>
                    <a:pt x="469844" y="1151515"/>
                    <a:pt x="458471" y="1147173"/>
                    <a:pt x="447616" y="1146088"/>
                  </a:cubicBezTo>
                  <a:cubicBezTo>
                    <a:pt x="395716" y="1140711"/>
                    <a:pt x="358600" y="1107731"/>
                    <a:pt x="320657" y="1077077"/>
                  </a:cubicBezTo>
                  <a:cubicBezTo>
                    <a:pt x="273720" y="1039083"/>
                    <a:pt x="274134" y="1038411"/>
                    <a:pt x="241153" y="1088140"/>
                  </a:cubicBezTo>
                  <a:cubicBezTo>
                    <a:pt x="221665" y="1117553"/>
                    <a:pt x="200006" y="1145157"/>
                    <a:pt x="174573" y="1169660"/>
                  </a:cubicBezTo>
                  <a:cubicBezTo>
                    <a:pt x="140766" y="1202278"/>
                    <a:pt x="100652" y="1210239"/>
                    <a:pt x="55679" y="1200986"/>
                  </a:cubicBezTo>
                  <a:cubicBezTo>
                    <a:pt x="46787" y="1199176"/>
                    <a:pt x="40429" y="1194111"/>
                    <a:pt x="33502" y="1189303"/>
                  </a:cubicBezTo>
                  <a:cubicBezTo>
                    <a:pt x="21458" y="1186977"/>
                    <a:pt x="16082" y="1181239"/>
                    <a:pt x="13290" y="1167644"/>
                  </a:cubicBezTo>
                  <a:cubicBezTo>
                    <a:pt x="-11522" y="1047922"/>
                    <a:pt x="470" y="930527"/>
                    <a:pt x="32210" y="813908"/>
                  </a:cubicBezTo>
                  <a:cubicBezTo>
                    <a:pt x="64208" y="696409"/>
                    <a:pt x="77131" y="576533"/>
                    <a:pt x="76718" y="454951"/>
                  </a:cubicBezTo>
                  <a:cubicBezTo>
                    <a:pt x="76563" y="400880"/>
                    <a:pt x="77855" y="346861"/>
                    <a:pt x="85557" y="293152"/>
                  </a:cubicBezTo>
                  <a:cubicBezTo>
                    <a:pt x="95896" y="221660"/>
                    <a:pt x="127584" y="161179"/>
                    <a:pt x="179225" y="111502"/>
                  </a:cubicBezTo>
                  <a:cubicBezTo>
                    <a:pt x="210913" y="81055"/>
                    <a:pt x="242187" y="50969"/>
                    <a:pt x="255679" y="7392"/>
                  </a:cubicBezTo>
                  <a:cubicBezTo>
                    <a:pt x="256558" y="4549"/>
                    <a:pt x="259970" y="2430"/>
                    <a:pt x="262193" y="0"/>
                  </a:cubicBezTo>
                  <a:cubicBezTo>
                    <a:pt x="324017" y="11114"/>
                    <a:pt x="382431" y="31895"/>
                    <a:pt x="437381" y="62342"/>
                  </a:cubicBezTo>
                  <a:cubicBezTo>
                    <a:pt x="446375" y="67615"/>
                    <a:pt x="444101" y="76506"/>
                    <a:pt x="441826" y="83071"/>
                  </a:cubicBezTo>
                  <a:cubicBezTo>
                    <a:pt x="431901" y="111916"/>
                    <a:pt x="445651" y="134867"/>
                    <a:pt x="455266" y="160817"/>
                  </a:cubicBezTo>
                  <a:cubicBezTo>
                    <a:pt x="474910" y="213751"/>
                    <a:pt x="510888" y="247248"/>
                    <a:pt x="559014" y="274284"/>
                  </a:cubicBezTo>
                  <a:cubicBezTo>
                    <a:pt x="614223" y="305299"/>
                    <a:pt x="668035" y="339624"/>
                    <a:pt x="718849" y="377308"/>
                  </a:cubicBezTo>
                  <a:cubicBezTo>
                    <a:pt x="805177" y="441304"/>
                    <a:pt x="908460" y="461929"/>
                    <a:pt x="1006211" y="497132"/>
                  </a:cubicBezTo>
                  <a:cubicBezTo>
                    <a:pt x="1019858" y="496305"/>
                    <a:pt x="1032730" y="499665"/>
                    <a:pt x="1045188" y="504783"/>
                  </a:cubicBezTo>
                  <a:cubicBezTo>
                    <a:pt x="1068036" y="514140"/>
                    <a:pt x="1069794" y="519154"/>
                    <a:pt x="1058318" y="542312"/>
                  </a:cubicBezTo>
                  <a:cubicBezTo>
                    <a:pt x="1055010" y="561387"/>
                    <a:pt x="1051753" y="580462"/>
                    <a:pt x="1048445" y="599537"/>
                  </a:cubicBezTo>
                  <a:cubicBezTo>
                    <a:pt x="1033712" y="613339"/>
                    <a:pt x="1009985" y="615665"/>
                    <a:pt x="1003058" y="640271"/>
                  </a:cubicBezTo>
                  <a:cubicBezTo>
                    <a:pt x="996958" y="662033"/>
                    <a:pt x="995562" y="662912"/>
                    <a:pt x="1018204" y="662189"/>
                  </a:cubicBezTo>
                  <a:cubicBezTo>
                    <a:pt x="1025028" y="661930"/>
                    <a:pt x="1031954" y="660689"/>
                    <a:pt x="1036814" y="667203"/>
                  </a:cubicBezTo>
                  <a:close/>
                </a:path>
              </a:pathLst>
            </a:custGeom>
            <a:solidFill>
              <a:schemeClr val="accent3"/>
            </a:solidFill>
            <a:ln w="51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4" name="Freeform: Shape 9">
              <a:extLst>
                <a:ext uri="{FF2B5EF4-FFF2-40B4-BE49-F238E27FC236}">
                  <a16:creationId xmlns:a16="http://schemas.microsoft.com/office/drawing/2014/main" id="{87B184DA-6D14-41C0-B4EE-51516651AA73}"/>
                </a:ext>
              </a:extLst>
            </p:cNvPr>
            <p:cNvSpPr/>
            <p:nvPr/>
          </p:nvSpPr>
          <p:spPr>
            <a:xfrm>
              <a:off x="592567" y="4318999"/>
              <a:ext cx="467305" cy="1629323"/>
            </a:xfrm>
            <a:custGeom>
              <a:avLst/>
              <a:gdLst>
                <a:gd name="connsiteX0" fmla="*/ 0 w 467305"/>
                <a:gd name="connsiteY0" fmla="*/ 160094 h 1629323"/>
                <a:gd name="connsiteX1" fmla="*/ 166555 w 467305"/>
                <a:gd name="connsiteY1" fmla="*/ 103541 h 1629323"/>
                <a:gd name="connsiteX2" fmla="*/ 240218 w 467305"/>
                <a:gd name="connsiteY2" fmla="*/ 0 h 1629323"/>
                <a:gd name="connsiteX3" fmla="*/ 445026 w 467305"/>
                <a:gd name="connsiteY3" fmla="*/ 111295 h 1629323"/>
                <a:gd name="connsiteX4" fmla="*/ 454899 w 467305"/>
                <a:gd name="connsiteY4" fmla="*/ 301578 h 1629323"/>
                <a:gd name="connsiteX5" fmla="*/ 444509 w 467305"/>
                <a:gd name="connsiteY5" fmla="*/ 465807 h 1629323"/>
                <a:gd name="connsiteX6" fmla="*/ 414941 w 467305"/>
                <a:gd name="connsiteY6" fmla="*/ 726236 h 1629323"/>
                <a:gd name="connsiteX7" fmla="*/ 343139 w 467305"/>
                <a:gd name="connsiteY7" fmla="*/ 974053 h 1629323"/>
                <a:gd name="connsiteX8" fmla="*/ 335178 w 467305"/>
                <a:gd name="connsiteY8" fmla="*/ 1021766 h 1629323"/>
                <a:gd name="connsiteX9" fmla="*/ 311813 w 467305"/>
                <a:gd name="connsiteY9" fmla="*/ 1435259 h 1629323"/>
                <a:gd name="connsiteX10" fmla="*/ 340761 w 467305"/>
                <a:gd name="connsiteY10" fmla="*/ 1471547 h 1629323"/>
                <a:gd name="connsiteX11" fmla="*/ 409823 w 467305"/>
                <a:gd name="connsiteY11" fmla="*/ 1490984 h 1629323"/>
                <a:gd name="connsiteX12" fmla="*/ 446628 w 467305"/>
                <a:gd name="connsiteY12" fmla="*/ 1529237 h 1629323"/>
                <a:gd name="connsiteX13" fmla="*/ 455416 w 467305"/>
                <a:gd name="connsiteY13" fmla="*/ 1537353 h 1629323"/>
                <a:gd name="connsiteX14" fmla="*/ 467306 w 467305"/>
                <a:gd name="connsiteY14" fmla="*/ 1551310 h 1629323"/>
                <a:gd name="connsiteX15" fmla="*/ 389197 w 467305"/>
                <a:gd name="connsiteY15" fmla="*/ 1626885 h 1629323"/>
                <a:gd name="connsiteX16" fmla="*/ 245232 w 467305"/>
                <a:gd name="connsiteY16" fmla="*/ 1626627 h 1629323"/>
                <a:gd name="connsiteX17" fmla="*/ 119359 w 467305"/>
                <a:gd name="connsiteY17" fmla="*/ 1622801 h 1629323"/>
                <a:gd name="connsiteX18" fmla="*/ 73559 w 467305"/>
                <a:gd name="connsiteY18" fmla="*/ 1617270 h 1629323"/>
                <a:gd name="connsiteX19" fmla="*/ 42699 w 467305"/>
                <a:gd name="connsiteY19" fmla="*/ 1546554 h 1629323"/>
                <a:gd name="connsiteX20" fmla="*/ 68545 w 467305"/>
                <a:gd name="connsiteY20" fmla="*/ 1219440 h 1629323"/>
                <a:gd name="connsiteX21" fmla="*/ 60067 w 467305"/>
                <a:gd name="connsiteY21" fmla="*/ 1049473 h 1629323"/>
                <a:gd name="connsiteX22" fmla="*/ 95684 w 467305"/>
                <a:gd name="connsiteY22" fmla="*/ 785528 h 1629323"/>
                <a:gd name="connsiteX23" fmla="*/ 84622 w 467305"/>
                <a:gd name="connsiteY23" fmla="*/ 359422 h 1629323"/>
                <a:gd name="connsiteX24" fmla="*/ 57173 w 467305"/>
                <a:gd name="connsiteY24" fmla="*/ 304679 h 1629323"/>
                <a:gd name="connsiteX25" fmla="*/ 0 w 467305"/>
                <a:gd name="connsiteY25" fmla="*/ 160094 h 1629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467305" h="1629323">
                  <a:moveTo>
                    <a:pt x="0" y="160094"/>
                  </a:moveTo>
                  <a:cubicBezTo>
                    <a:pt x="69217" y="181495"/>
                    <a:pt x="124632" y="162316"/>
                    <a:pt x="166555" y="103541"/>
                  </a:cubicBezTo>
                  <a:cubicBezTo>
                    <a:pt x="191368" y="68804"/>
                    <a:pt x="216025" y="34014"/>
                    <a:pt x="240218" y="0"/>
                  </a:cubicBezTo>
                  <a:cubicBezTo>
                    <a:pt x="303645" y="46937"/>
                    <a:pt x="354356" y="115534"/>
                    <a:pt x="445026" y="111295"/>
                  </a:cubicBezTo>
                  <a:cubicBezTo>
                    <a:pt x="448334" y="174723"/>
                    <a:pt x="451746" y="238150"/>
                    <a:pt x="454899" y="301578"/>
                  </a:cubicBezTo>
                  <a:cubicBezTo>
                    <a:pt x="457639" y="356682"/>
                    <a:pt x="449265" y="411219"/>
                    <a:pt x="444509" y="465807"/>
                  </a:cubicBezTo>
                  <a:cubicBezTo>
                    <a:pt x="436962" y="552806"/>
                    <a:pt x="429053" y="639909"/>
                    <a:pt x="414941" y="726236"/>
                  </a:cubicBezTo>
                  <a:cubicBezTo>
                    <a:pt x="400983" y="811788"/>
                    <a:pt x="381443" y="895686"/>
                    <a:pt x="343139" y="974053"/>
                  </a:cubicBezTo>
                  <a:cubicBezTo>
                    <a:pt x="335540" y="989664"/>
                    <a:pt x="336470" y="1005948"/>
                    <a:pt x="335178" y="1021766"/>
                  </a:cubicBezTo>
                  <a:cubicBezTo>
                    <a:pt x="323909" y="1159373"/>
                    <a:pt x="307109" y="1296670"/>
                    <a:pt x="311813" y="1435259"/>
                  </a:cubicBezTo>
                  <a:cubicBezTo>
                    <a:pt x="312536" y="1456711"/>
                    <a:pt x="318533" y="1467567"/>
                    <a:pt x="340761" y="1471547"/>
                  </a:cubicBezTo>
                  <a:cubicBezTo>
                    <a:pt x="364178" y="1475735"/>
                    <a:pt x="386871" y="1484161"/>
                    <a:pt x="409823" y="1490984"/>
                  </a:cubicBezTo>
                  <a:cubicBezTo>
                    <a:pt x="429260" y="1496722"/>
                    <a:pt x="448386" y="1502718"/>
                    <a:pt x="446628" y="1529237"/>
                  </a:cubicBezTo>
                  <a:cubicBezTo>
                    <a:pt x="446318" y="1533889"/>
                    <a:pt x="451126" y="1536060"/>
                    <a:pt x="455416" y="1537353"/>
                  </a:cubicBezTo>
                  <a:cubicBezTo>
                    <a:pt x="461723" y="1539989"/>
                    <a:pt x="465962" y="1544435"/>
                    <a:pt x="467306" y="1551310"/>
                  </a:cubicBezTo>
                  <a:cubicBezTo>
                    <a:pt x="466789" y="1592251"/>
                    <a:pt x="435308" y="1624249"/>
                    <a:pt x="389197" y="1626885"/>
                  </a:cubicBezTo>
                  <a:cubicBezTo>
                    <a:pt x="341278" y="1629625"/>
                    <a:pt x="292945" y="1630710"/>
                    <a:pt x="245232" y="1626627"/>
                  </a:cubicBezTo>
                  <a:cubicBezTo>
                    <a:pt x="203206" y="1623008"/>
                    <a:pt x="161334" y="1623422"/>
                    <a:pt x="119359" y="1622801"/>
                  </a:cubicBezTo>
                  <a:cubicBezTo>
                    <a:pt x="103851" y="1622543"/>
                    <a:pt x="88499" y="1621923"/>
                    <a:pt x="73559" y="1617270"/>
                  </a:cubicBezTo>
                  <a:cubicBezTo>
                    <a:pt x="40734" y="1607087"/>
                    <a:pt x="28431" y="1578914"/>
                    <a:pt x="42699" y="1546554"/>
                  </a:cubicBezTo>
                  <a:cubicBezTo>
                    <a:pt x="79969" y="1439808"/>
                    <a:pt x="74025" y="1329598"/>
                    <a:pt x="68545" y="1219440"/>
                  </a:cubicBezTo>
                  <a:cubicBezTo>
                    <a:pt x="65702" y="1162784"/>
                    <a:pt x="63427" y="1106129"/>
                    <a:pt x="60067" y="1049473"/>
                  </a:cubicBezTo>
                  <a:cubicBezTo>
                    <a:pt x="54691" y="959010"/>
                    <a:pt x="80900" y="873252"/>
                    <a:pt x="95684" y="785528"/>
                  </a:cubicBezTo>
                  <a:cubicBezTo>
                    <a:pt x="119670" y="643476"/>
                    <a:pt x="125304" y="500596"/>
                    <a:pt x="84622" y="359422"/>
                  </a:cubicBezTo>
                  <a:cubicBezTo>
                    <a:pt x="78780" y="339158"/>
                    <a:pt x="67976" y="322048"/>
                    <a:pt x="57173" y="304679"/>
                  </a:cubicBezTo>
                  <a:cubicBezTo>
                    <a:pt x="29310" y="259965"/>
                    <a:pt x="6824" y="213131"/>
                    <a:pt x="0" y="160094"/>
                  </a:cubicBezTo>
                  <a:close/>
                </a:path>
              </a:pathLst>
            </a:custGeom>
            <a:solidFill>
              <a:srgbClr val="020202"/>
            </a:solidFill>
            <a:ln w="51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5" name="Freeform: Shape 10">
              <a:extLst>
                <a:ext uri="{FF2B5EF4-FFF2-40B4-BE49-F238E27FC236}">
                  <a16:creationId xmlns:a16="http://schemas.microsoft.com/office/drawing/2014/main" id="{A1AF4C65-DF2A-4E30-B73C-C45A03ECD985}"/>
                </a:ext>
              </a:extLst>
            </p:cNvPr>
            <p:cNvSpPr/>
            <p:nvPr/>
          </p:nvSpPr>
          <p:spPr>
            <a:xfrm>
              <a:off x="1544082" y="3881562"/>
              <a:ext cx="171970" cy="80706"/>
            </a:xfrm>
            <a:custGeom>
              <a:avLst/>
              <a:gdLst>
                <a:gd name="connsiteX0" fmla="*/ 51848 w 171970"/>
                <a:gd name="connsiteY0" fmla="*/ 75431 h 80706"/>
                <a:gd name="connsiteX1" fmla="*/ 0 w 171970"/>
                <a:gd name="connsiteY1" fmla="*/ 77757 h 80706"/>
                <a:gd name="connsiteX2" fmla="*/ 63479 w 171970"/>
                <a:gd name="connsiteY2" fmla="*/ 7764 h 80706"/>
                <a:gd name="connsiteX3" fmla="*/ 134660 w 171970"/>
                <a:gd name="connsiteY3" fmla="*/ 3267 h 80706"/>
                <a:gd name="connsiteX4" fmla="*/ 160404 w 171970"/>
                <a:gd name="connsiteY4" fmla="*/ 23582 h 80706"/>
                <a:gd name="connsiteX5" fmla="*/ 170380 w 171970"/>
                <a:gd name="connsiteY5" fmla="*/ 38470 h 80706"/>
                <a:gd name="connsiteX6" fmla="*/ 125097 w 171970"/>
                <a:gd name="connsiteY6" fmla="*/ 65040 h 80706"/>
                <a:gd name="connsiteX7" fmla="*/ 77333 w 171970"/>
                <a:gd name="connsiteY7" fmla="*/ 69899 h 80706"/>
                <a:gd name="connsiteX8" fmla="*/ 51848 w 171970"/>
                <a:gd name="connsiteY8" fmla="*/ 75431 h 80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1970" h="80706">
                  <a:moveTo>
                    <a:pt x="51848" y="75431"/>
                  </a:moveTo>
                  <a:cubicBezTo>
                    <a:pt x="32618" y="76930"/>
                    <a:pt x="18816" y="84942"/>
                    <a:pt x="0" y="77757"/>
                  </a:cubicBezTo>
                  <a:cubicBezTo>
                    <a:pt x="13388" y="46638"/>
                    <a:pt x="16128" y="7609"/>
                    <a:pt x="63479" y="7764"/>
                  </a:cubicBezTo>
                  <a:cubicBezTo>
                    <a:pt x="87361" y="8540"/>
                    <a:pt x="110261" y="-6400"/>
                    <a:pt x="134660" y="3267"/>
                  </a:cubicBezTo>
                  <a:cubicBezTo>
                    <a:pt x="145258" y="11641"/>
                    <a:pt x="151512" y="16552"/>
                    <a:pt x="160404" y="23582"/>
                  </a:cubicBezTo>
                  <a:cubicBezTo>
                    <a:pt x="170225" y="31440"/>
                    <a:pt x="174568" y="32319"/>
                    <a:pt x="170380" y="38470"/>
                  </a:cubicBezTo>
                  <a:cubicBezTo>
                    <a:pt x="145154" y="61112"/>
                    <a:pt x="145309" y="63696"/>
                    <a:pt x="125097" y="65040"/>
                  </a:cubicBezTo>
                  <a:cubicBezTo>
                    <a:pt x="108866" y="61577"/>
                    <a:pt x="94081" y="67108"/>
                    <a:pt x="77333" y="69899"/>
                  </a:cubicBezTo>
                  <a:cubicBezTo>
                    <a:pt x="68803" y="71709"/>
                    <a:pt x="60326" y="73570"/>
                    <a:pt x="51848" y="75431"/>
                  </a:cubicBezTo>
                  <a:close/>
                </a:path>
              </a:pathLst>
            </a:custGeom>
            <a:solidFill>
              <a:srgbClr val="FAB99B"/>
            </a:solidFill>
            <a:ln w="51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6" name="Freeform: Shape 11">
              <a:extLst>
                <a:ext uri="{FF2B5EF4-FFF2-40B4-BE49-F238E27FC236}">
                  <a16:creationId xmlns:a16="http://schemas.microsoft.com/office/drawing/2014/main" id="{0367E755-A0AB-4392-AE60-83FC74FD9EA8}"/>
                </a:ext>
              </a:extLst>
            </p:cNvPr>
            <p:cNvSpPr/>
            <p:nvPr/>
          </p:nvSpPr>
          <p:spPr>
            <a:xfrm>
              <a:off x="793222" y="2908842"/>
              <a:ext cx="380441" cy="352137"/>
            </a:xfrm>
            <a:custGeom>
              <a:avLst/>
              <a:gdLst>
                <a:gd name="connsiteX0" fmla="*/ 374948 w 380441"/>
                <a:gd name="connsiteY0" fmla="*/ 99789 h 352137"/>
                <a:gd name="connsiteX1" fmla="*/ 330388 w 380441"/>
                <a:gd name="connsiteY1" fmla="*/ 102891 h 352137"/>
                <a:gd name="connsiteX2" fmla="*/ 323720 w 380441"/>
                <a:gd name="connsiteY2" fmla="*/ 97928 h 352137"/>
                <a:gd name="connsiteX3" fmla="*/ 289912 w 380441"/>
                <a:gd name="connsiteY3" fmla="*/ 118347 h 352137"/>
                <a:gd name="connsiteX4" fmla="*/ 254451 w 380441"/>
                <a:gd name="connsiteY4" fmla="*/ 148019 h 352137"/>
                <a:gd name="connsiteX5" fmla="*/ 220437 w 380441"/>
                <a:gd name="connsiteY5" fmla="*/ 136750 h 352137"/>
                <a:gd name="connsiteX6" fmla="*/ 247834 w 380441"/>
                <a:gd name="connsiteY6" fmla="*/ 102891 h 352137"/>
                <a:gd name="connsiteX7" fmla="*/ 274353 w 380441"/>
                <a:gd name="connsiteY7" fmla="*/ 93121 h 352137"/>
                <a:gd name="connsiteX8" fmla="*/ 322841 w 380441"/>
                <a:gd name="connsiteY8" fmla="*/ 92862 h 352137"/>
                <a:gd name="connsiteX9" fmla="*/ 313588 w 380441"/>
                <a:gd name="connsiteY9" fmla="*/ 2813 h 352137"/>
                <a:gd name="connsiteX10" fmla="*/ 238168 w 380441"/>
                <a:gd name="connsiteY10" fmla="*/ 23128 h 352137"/>
                <a:gd name="connsiteX11" fmla="*/ 170708 w 380441"/>
                <a:gd name="connsiteY11" fmla="*/ 4467 h 352137"/>
                <a:gd name="connsiteX12" fmla="*/ 170708 w 380441"/>
                <a:gd name="connsiteY12" fmla="*/ 4415 h 352137"/>
                <a:gd name="connsiteX13" fmla="*/ 130853 w 380441"/>
                <a:gd name="connsiteY13" fmla="*/ 73 h 352137"/>
                <a:gd name="connsiteX14" fmla="*/ 3533 w 380441"/>
                <a:gd name="connsiteY14" fmla="*/ 103201 h 352137"/>
                <a:gd name="connsiteX15" fmla="*/ 11287 w 380441"/>
                <a:gd name="connsiteY15" fmla="*/ 238223 h 352137"/>
                <a:gd name="connsiteX16" fmla="*/ 28966 w 380441"/>
                <a:gd name="connsiteY16" fmla="*/ 351793 h 352137"/>
                <a:gd name="connsiteX17" fmla="*/ 101439 w 380441"/>
                <a:gd name="connsiteY17" fmla="*/ 293483 h 352137"/>
                <a:gd name="connsiteX18" fmla="*/ 126407 w 380441"/>
                <a:gd name="connsiteY18" fmla="*/ 253731 h 352137"/>
                <a:gd name="connsiteX19" fmla="*/ 179703 w 380441"/>
                <a:gd name="connsiteY19" fmla="*/ 205243 h 352137"/>
                <a:gd name="connsiteX20" fmla="*/ 185079 w 380441"/>
                <a:gd name="connsiteY20" fmla="*/ 197903 h 352137"/>
                <a:gd name="connsiteX21" fmla="*/ 185131 w 380441"/>
                <a:gd name="connsiteY21" fmla="*/ 197903 h 352137"/>
                <a:gd name="connsiteX22" fmla="*/ 230155 w 380441"/>
                <a:gd name="connsiteY22" fmla="*/ 183429 h 352137"/>
                <a:gd name="connsiteX23" fmla="*/ 282520 w 380441"/>
                <a:gd name="connsiteY23" fmla="*/ 200229 h 352137"/>
                <a:gd name="connsiteX24" fmla="*/ 289085 w 380441"/>
                <a:gd name="connsiteY24" fmla="*/ 268257 h 352137"/>
                <a:gd name="connsiteX25" fmla="*/ 296322 w 380441"/>
                <a:gd name="connsiteY25" fmla="*/ 286401 h 352137"/>
                <a:gd name="connsiteX26" fmla="*/ 321238 w 380441"/>
                <a:gd name="connsiteY26" fmla="*/ 274719 h 352137"/>
                <a:gd name="connsiteX27" fmla="*/ 364402 w 380441"/>
                <a:gd name="connsiteY27" fmla="*/ 290640 h 352137"/>
                <a:gd name="connsiteX28" fmla="*/ 369055 w 380441"/>
                <a:gd name="connsiteY28" fmla="*/ 279474 h 352137"/>
                <a:gd name="connsiteX29" fmla="*/ 378204 w 380441"/>
                <a:gd name="connsiteY29" fmla="*/ 125119 h 352137"/>
                <a:gd name="connsiteX30" fmla="*/ 374948 w 380441"/>
                <a:gd name="connsiteY30" fmla="*/ 99789 h 3521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380441" h="352137">
                  <a:moveTo>
                    <a:pt x="374948" y="99789"/>
                  </a:moveTo>
                  <a:cubicBezTo>
                    <a:pt x="360887" y="97463"/>
                    <a:pt x="344035" y="87951"/>
                    <a:pt x="330388" y="102891"/>
                  </a:cubicBezTo>
                  <a:cubicBezTo>
                    <a:pt x="328165" y="101237"/>
                    <a:pt x="325943" y="99582"/>
                    <a:pt x="323720" y="97928"/>
                  </a:cubicBezTo>
                  <a:cubicBezTo>
                    <a:pt x="297977" y="90329"/>
                    <a:pt x="292342" y="93741"/>
                    <a:pt x="289912" y="118347"/>
                  </a:cubicBezTo>
                  <a:cubicBezTo>
                    <a:pt x="286552" y="152361"/>
                    <a:pt x="286707" y="150707"/>
                    <a:pt x="254451" y="148019"/>
                  </a:cubicBezTo>
                  <a:cubicBezTo>
                    <a:pt x="229535" y="145951"/>
                    <a:pt x="223073" y="150397"/>
                    <a:pt x="220437" y="136750"/>
                  </a:cubicBezTo>
                  <a:cubicBezTo>
                    <a:pt x="217335" y="120518"/>
                    <a:pt x="234756" y="111162"/>
                    <a:pt x="247834" y="102891"/>
                  </a:cubicBezTo>
                  <a:cubicBezTo>
                    <a:pt x="255898" y="97773"/>
                    <a:pt x="265307" y="95860"/>
                    <a:pt x="274353" y="93121"/>
                  </a:cubicBezTo>
                  <a:cubicBezTo>
                    <a:pt x="290584" y="88210"/>
                    <a:pt x="306713" y="94568"/>
                    <a:pt x="322841" y="92862"/>
                  </a:cubicBezTo>
                  <a:cubicBezTo>
                    <a:pt x="335868" y="61433"/>
                    <a:pt x="331319" y="32226"/>
                    <a:pt x="313588" y="2813"/>
                  </a:cubicBezTo>
                  <a:cubicBezTo>
                    <a:pt x="288620" y="33105"/>
                    <a:pt x="277920" y="35793"/>
                    <a:pt x="238168" y="23128"/>
                  </a:cubicBezTo>
                  <a:cubicBezTo>
                    <a:pt x="215888" y="16046"/>
                    <a:pt x="194074" y="7258"/>
                    <a:pt x="170708" y="4467"/>
                  </a:cubicBezTo>
                  <a:cubicBezTo>
                    <a:pt x="170708" y="4467"/>
                    <a:pt x="170760" y="4415"/>
                    <a:pt x="170708" y="4415"/>
                  </a:cubicBezTo>
                  <a:cubicBezTo>
                    <a:pt x="154528" y="3640"/>
                    <a:pt x="135764" y="4364"/>
                    <a:pt x="130853" y="73"/>
                  </a:cubicBezTo>
                  <a:cubicBezTo>
                    <a:pt x="60705" y="-1891"/>
                    <a:pt x="11959" y="35793"/>
                    <a:pt x="3533" y="103201"/>
                  </a:cubicBezTo>
                  <a:cubicBezTo>
                    <a:pt x="-2102" y="148174"/>
                    <a:pt x="-1998" y="193819"/>
                    <a:pt x="11287" y="238223"/>
                  </a:cubicBezTo>
                  <a:cubicBezTo>
                    <a:pt x="22401" y="275287"/>
                    <a:pt x="28656" y="313075"/>
                    <a:pt x="28966" y="351793"/>
                  </a:cubicBezTo>
                  <a:cubicBezTo>
                    <a:pt x="71716" y="355463"/>
                    <a:pt x="90584" y="329410"/>
                    <a:pt x="101439" y="293483"/>
                  </a:cubicBezTo>
                  <a:cubicBezTo>
                    <a:pt x="102732" y="287073"/>
                    <a:pt x="122323" y="258125"/>
                    <a:pt x="126407" y="253731"/>
                  </a:cubicBezTo>
                  <a:cubicBezTo>
                    <a:pt x="150134" y="228040"/>
                    <a:pt x="142639" y="234553"/>
                    <a:pt x="179703" y="205243"/>
                  </a:cubicBezTo>
                  <a:cubicBezTo>
                    <a:pt x="182649" y="202917"/>
                    <a:pt x="184252" y="200487"/>
                    <a:pt x="185079" y="197903"/>
                  </a:cubicBezTo>
                  <a:cubicBezTo>
                    <a:pt x="185079" y="197903"/>
                    <a:pt x="185079" y="197903"/>
                    <a:pt x="185131" y="197903"/>
                  </a:cubicBezTo>
                  <a:cubicBezTo>
                    <a:pt x="196348" y="179965"/>
                    <a:pt x="214182" y="182291"/>
                    <a:pt x="230155" y="183429"/>
                  </a:cubicBezTo>
                  <a:cubicBezTo>
                    <a:pt x="256984" y="185341"/>
                    <a:pt x="275387" y="182757"/>
                    <a:pt x="282520" y="200229"/>
                  </a:cubicBezTo>
                  <a:cubicBezTo>
                    <a:pt x="289551" y="217546"/>
                    <a:pt x="290016" y="245977"/>
                    <a:pt x="289085" y="268257"/>
                  </a:cubicBezTo>
                  <a:cubicBezTo>
                    <a:pt x="288775" y="275494"/>
                    <a:pt x="284278" y="284695"/>
                    <a:pt x="296322" y="286401"/>
                  </a:cubicBezTo>
                  <a:cubicBezTo>
                    <a:pt x="306764" y="287849"/>
                    <a:pt x="319222" y="291881"/>
                    <a:pt x="321238" y="274719"/>
                  </a:cubicBezTo>
                  <a:cubicBezTo>
                    <a:pt x="328217" y="299996"/>
                    <a:pt x="350755" y="283248"/>
                    <a:pt x="364402" y="290640"/>
                  </a:cubicBezTo>
                  <a:cubicBezTo>
                    <a:pt x="368744" y="288055"/>
                    <a:pt x="368796" y="283817"/>
                    <a:pt x="369055" y="279474"/>
                  </a:cubicBezTo>
                  <a:cubicBezTo>
                    <a:pt x="372156" y="228040"/>
                    <a:pt x="375568" y="176605"/>
                    <a:pt x="378204" y="125119"/>
                  </a:cubicBezTo>
                  <a:cubicBezTo>
                    <a:pt x="378618" y="116383"/>
                    <a:pt x="384666" y="101392"/>
                    <a:pt x="374948" y="99789"/>
                  </a:cubicBezTo>
                  <a:close/>
                </a:path>
              </a:pathLst>
            </a:custGeom>
            <a:solidFill>
              <a:srgbClr val="3C2415"/>
            </a:solidFill>
            <a:ln w="51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7" name="Freeform: Shape 12">
              <a:extLst>
                <a:ext uri="{FF2B5EF4-FFF2-40B4-BE49-F238E27FC236}">
                  <a16:creationId xmlns:a16="http://schemas.microsoft.com/office/drawing/2014/main" id="{F433FAF0-1A22-4350-8CD5-D38D67A23F96}"/>
                </a:ext>
              </a:extLst>
            </p:cNvPr>
            <p:cNvSpPr/>
            <p:nvPr/>
          </p:nvSpPr>
          <p:spPr>
            <a:xfrm>
              <a:off x="1565328" y="3739881"/>
              <a:ext cx="147174" cy="92168"/>
            </a:xfrm>
            <a:custGeom>
              <a:avLst/>
              <a:gdLst>
                <a:gd name="connsiteX0" fmla="*/ 52107 w 147174"/>
                <a:gd name="connsiteY0" fmla="*/ 92169 h 92168"/>
                <a:gd name="connsiteX1" fmla="*/ 33032 w 147174"/>
                <a:gd name="connsiteY1" fmla="*/ 59912 h 92168"/>
                <a:gd name="connsiteX2" fmla="*/ 0 w 147174"/>
                <a:gd name="connsiteY2" fmla="*/ 46989 h 92168"/>
                <a:gd name="connsiteX3" fmla="*/ 102766 w 147174"/>
                <a:gd name="connsiteY3" fmla="*/ 0 h 92168"/>
                <a:gd name="connsiteX4" fmla="*/ 133575 w 147174"/>
                <a:gd name="connsiteY4" fmla="*/ 4911 h 92168"/>
                <a:gd name="connsiteX5" fmla="*/ 146912 w 147174"/>
                <a:gd name="connsiteY5" fmla="*/ 22797 h 92168"/>
                <a:gd name="connsiteX6" fmla="*/ 124063 w 147174"/>
                <a:gd name="connsiteY6" fmla="*/ 61722 h 92168"/>
                <a:gd name="connsiteX7" fmla="*/ 88912 w 147174"/>
                <a:gd name="connsiteY7" fmla="*/ 81985 h 92168"/>
                <a:gd name="connsiteX8" fmla="*/ 52107 w 147174"/>
                <a:gd name="connsiteY8" fmla="*/ 92169 h 92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47174" h="92168">
                  <a:moveTo>
                    <a:pt x="52107" y="92169"/>
                  </a:moveTo>
                  <a:cubicBezTo>
                    <a:pt x="57638" y="74386"/>
                    <a:pt x="53140" y="63634"/>
                    <a:pt x="33032" y="59912"/>
                  </a:cubicBezTo>
                  <a:cubicBezTo>
                    <a:pt x="21608" y="57793"/>
                    <a:pt x="10959" y="51435"/>
                    <a:pt x="0" y="46989"/>
                  </a:cubicBezTo>
                  <a:cubicBezTo>
                    <a:pt x="34273" y="31326"/>
                    <a:pt x="68493" y="15663"/>
                    <a:pt x="102766" y="0"/>
                  </a:cubicBezTo>
                  <a:cubicBezTo>
                    <a:pt x="121944" y="1292"/>
                    <a:pt x="115379" y="2016"/>
                    <a:pt x="133575" y="4911"/>
                  </a:cubicBezTo>
                  <a:cubicBezTo>
                    <a:pt x="143035" y="6617"/>
                    <a:pt x="148463" y="6151"/>
                    <a:pt x="146912" y="22797"/>
                  </a:cubicBezTo>
                  <a:cubicBezTo>
                    <a:pt x="140140" y="43474"/>
                    <a:pt x="143087" y="51848"/>
                    <a:pt x="124063" y="61722"/>
                  </a:cubicBezTo>
                  <a:cubicBezTo>
                    <a:pt x="103852" y="68338"/>
                    <a:pt x="97131" y="70923"/>
                    <a:pt x="88912" y="81985"/>
                  </a:cubicBezTo>
                  <a:cubicBezTo>
                    <a:pt x="71285" y="88654"/>
                    <a:pt x="64565" y="89481"/>
                    <a:pt x="52107" y="92169"/>
                  </a:cubicBezTo>
                  <a:close/>
                </a:path>
              </a:pathLst>
            </a:custGeom>
            <a:solidFill>
              <a:srgbClr val="FAB99B"/>
            </a:solidFill>
            <a:ln w="51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8" name="Freeform: Shape 13">
              <a:extLst>
                <a:ext uri="{FF2B5EF4-FFF2-40B4-BE49-F238E27FC236}">
                  <a16:creationId xmlns:a16="http://schemas.microsoft.com/office/drawing/2014/main" id="{A5E2C7FD-3737-41CC-AB6A-2E33EFA108AD}"/>
                </a:ext>
              </a:extLst>
            </p:cNvPr>
            <p:cNvSpPr/>
            <p:nvPr/>
          </p:nvSpPr>
          <p:spPr>
            <a:xfrm>
              <a:off x="864457" y="2904786"/>
              <a:ext cx="131425" cy="306726"/>
            </a:xfrm>
            <a:custGeom>
              <a:avLst/>
              <a:gdLst>
                <a:gd name="connsiteX0" fmla="*/ 95286 w 131425"/>
                <a:gd name="connsiteY0" fmla="*/ 8006 h 306726"/>
                <a:gd name="connsiteX1" fmla="*/ 82208 w 131425"/>
                <a:gd name="connsiteY1" fmla="*/ 142408 h 306726"/>
                <a:gd name="connsiteX2" fmla="*/ 113896 w 131425"/>
                <a:gd name="connsiteY2" fmla="*/ 201959 h 306726"/>
                <a:gd name="connsiteX3" fmla="*/ 119323 w 131425"/>
                <a:gd name="connsiteY3" fmla="*/ 279343 h 306726"/>
                <a:gd name="connsiteX4" fmla="*/ 44730 w 131425"/>
                <a:gd name="connsiteY4" fmla="*/ 302760 h 306726"/>
                <a:gd name="connsiteX5" fmla="*/ 30256 w 131425"/>
                <a:gd name="connsiteY5" fmla="*/ 297539 h 306726"/>
                <a:gd name="connsiteX6" fmla="*/ 44885 w 131425"/>
                <a:gd name="connsiteY6" fmla="*/ 185107 h 306726"/>
                <a:gd name="connsiteX7" fmla="*/ 53673 w 131425"/>
                <a:gd name="connsiteY7" fmla="*/ 160708 h 306726"/>
                <a:gd name="connsiteX8" fmla="*/ 59618 w 131425"/>
                <a:gd name="connsiteY8" fmla="*/ 4078 h 306726"/>
                <a:gd name="connsiteX9" fmla="*/ 95286 w 131425"/>
                <a:gd name="connsiteY9" fmla="*/ 8006 h 306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1425" h="306726">
                  <a:moveTo>
                    <a:pt x="95286" y="8006"/>
                  </a:moveTo>
                  <a:cubicBezTo>
                    <a:pt x="77504" y="24186"/>
                    <a:pt x="82208" y="97745"/>
                    <a:pt x="82208" y="142408"/>
                  </a:cubicBezTo>
                  <a:cubicBezTo>
                    <a:pt x="82208" y="191362"/>
                    <a:pt x="88411" y="178697"/>
                    <a:pt x="113896" y="201959"/>
                  </a:cubicBezTo>
                  <a:cubicBezTo>
                    <a:pt x="135348" y="228270"/>
                    <a:pt x="137054" y="253135"/>
                    <a:pt x="119323" y="279343"/>
                  </a:cubicBezTo>
                  <a:cubicBezTo>
                    <a:pt x="102782" y="303794"/>
                    <a:pt x="74661" y="312634"/>
                    <a:pt x="44730" y="302760"/>
                  </a:cubicBezTo>
                  <a:cubicBezTo>
                    <a:pt x="39871" y="301158"/>
                    <a:pt x="35064" y="299297"/>
                    <a:pt x="30256" y="297539"/>
                  </a:cubicBezTo>
                  <a:cubicBezTo>
                    <a:pt x="-10219" y="271796"/>
                    <a:pt x="-14562" y="208834"/>
                    <a:pt x="44885" y="185107"/>
                  </a:cubicBezTo>
                  <a:cubicBezTo>
                    <a:pt x="56930" y="180299"/>
                    <a:pt x="53208" y="169185"/>
                    <a:pt x="53673" y="160708"/>
                  </a:cubicBezTo>
                  <a:cubicBezTo>
                    <a:pt x="56620" y="108549"/>
                    <a:pt x="53570" y="56132"/>
                    <a:pt x="59618" y="4078"/>
                  </a:cubicBezTo>
                  <a:cubicBezTo>
                    <a:pt x="65769" y="-3470"/>
                    <a:pt x="93012" y="407"/>
                    <a:pt x="95286" y="8006"/>
                  </a:cubicBezTo>
                  <a:close/>
                </a:path>
              </a:pathLst>
            </a:custGeom>
            <a:solidFill>
              <a:schemeClr val="accent2"/>
            </a:solidFill>
            <a:ln w="51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9" name="Freeform: Shape 14">
              <a:extLst>
                <a:ext uri="{FF2B5EF4-FFF2-40B4-BE49-F238E27FC236}">
                  <a16:creationId xmlns:a16="http://schemas.microsoft.com/office/drawing/2014/main" id="{F7F2C29A-98FA-4663-9894-AC425A5C5D43}"/>
                </a:ext>
              </a:extLst>
            </p:cNvPr>
            <p:cNvSpPr/>
            <p:nvPr/>
          </p:nvSpPr>
          <p:spPr>
            <a:xfrm>
              <a:off x="2492650" y="3280588"/>
              <a:ext cx="232360" cy="1374467"/>
            </a:xfrm>
            <a:custGeom>
              <a:avLst/>
              <a:gdLst>
                <a:gd name="connsiteX0" fmla="*/ 216904 w 232360"/>
                <a:gd name="connsiteY0" fmla="*/ 1374468 h 1374467"/>
                <a:gd name="connsiteX1" fmla="*/ 15457 w 232360"/>
                <a:gd name="connsiteY1" fmla="*/ 1374468 h 1374467"/>
                <a:gd name="connsiteX2" fmla="*/ 0 w 232360"/>
                <a:gd name="connsiteY2" fmla="*/ 1359012 h 1374467"/>
                <a:gd name="connsiteX3" fmla="*/ 0 w 232360"/>
                <a:gd name="connsiteY3" fmla="*/ 15456 h 1374467"/>
                <a:gd name="connsiteX4" fmla="*/ 15457 w 232360"/>
                <a:gd name="connsiteY4" fmla="*/ 0 h 1374467"/>
                <a:gd name="connsiteX5" fmla="*/ 216904 w 232360"/>
                <a:gd name="connsiteY5" fmla="*/ 0 h 1374467"/>
                <a:gd name="connsiteX6" fmla="*/ 232361 w 232360"/>
                <a:gd name="connsiteY6" fmla="*/ 15456 h 1374467"/>
                <a:gd name="connsiteX7" fmla="*/ 232361 w 232360"/>
                <a:gd name="connsiteY7" fmla="*/ 1359012 h 1374467"/>
                <a:gd name="connsiteX8" fmla="*/ 216904 w 232360"/>
                <a:gd name="connsiteY8" fmla="*/ 1374468 h 1374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2360" h="1374467">
                  <a:moveTo>
                    <a:pt x="216904" y="1374468"/>
                  </a:moveTo>
                  <a:lnTo>
                    <a:pt x="15457" y="1374468"/>
                  </a:lnTo>
                  <a:cubicBezTo>
                    <a:pt x="6927" y="1374468"/>
                    <a:pt x="0" y="1367541"/>
                    <a:pt x="0" y="1359012"/>
                  </a:cubicBezTo>
                  <a:lnTo>
                    <a:pt x="0" y="15456"/>
                  </a:lnTo>
                  <a:cubicBezTo>
                    <a:pt x="0" y="6927"/>
                    <a:pt x="6927" y="0"/>
                    <a:pt x="15457" y="0"/>
                  </a:cubicBezTo>
                  <a:lnTo>
                    <a:pt x="216904" y="0"/>
                  </a:lnTo>
                  <a:cubicBezTo>
                    <a:pt x="225434" y="0"/>
                    <a:pt x="232361" y="6927"/>
                    <a:pt x="232361" y="15456"/>
                  </a:cubicBezTo>
                  <a:lnTo>
                    <a:pt x="232361" y="1359012"/>
                  </a:lnTo>
                  <a:cubicBezTo>
                    <a:pt x="232412" y="1367541"/>
                    <a:pt x="225486" y="1374468"/>
                    <a:pt x="216904" y="1374468"/>
                  </a:cubicBezTo>
                  <a:close/>
                </a:path>
              </a:pathLst>
            </a:custGeom>
            <a:solidFill>
              <a:srgbClr val="010101"/>
            </a:solidFill>
            <a:ln w="51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0" name="Freeform: Shape 15">
              <a:extLst>
                <a:ext uri="{FF2B5EF4-FFF2-40B4-BE49-F238E27FC236}">
                  <a16:creationId xmlns:a16="http://schemas.microsoft.com/office/drawing/2014/main" id="{E8F5D778-B590-4587-AB89-E41D725FAD0C}"/>
                </a:ext>
              </a:extLst>
            </p:cNvPr>
            <p:cNvSpPr/>
            <p:nvPr/>
          </p:nvSpPr>
          <p:spPr>
            <a:xfrm>
              <a:off x="2561402" y="4614580"/>
              <a:ext cx="94908" cy="366504"/>
            </a:xfrm>
            <a:custGeom>
              <a:avLst/>
              <a:gdLst>
                <a:gd name="connsiteX0" fmla="*/ 0 w 94908"/>
                <a:gd name="connsiteY0" fmla="*/ 0 h 366504"/>
                <a:gd name="connsiteX1" fmla="*/ 94909 w 94908"/>
                <a:gd name="connsiteY1" fmla="*/ 0 h 366504"/>
                <a:gd name="connsiteX2" fmla="*/ 94909 w 94908"/>
                <a:gd name="connsiteY2" fmla="*/ 366504 h 366504"/>
                <a:gd name="connsiteX3" fmla="*/ 0 w 94908"/>
                <a:gd name="connsiteY3" fmla="*/ 366504 h 366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4908" h="366504">
                  <a:moveTo>
                    <a:pt x="0" y="0"/>
                  </a:moveTo>
                  <a:lnTo>
                    <a:pt x="94909" y="0"/>
                  </a:lnTo>
                  <a:lnTo>
                    <a:pt x="94909" y="366504"/>
                  </a:lnTo>
                  <a:lnTo>
                    <a:pt x="0" y="366504"/>
                  </a:lnTo>
                  <a:close/>
                </a:path>
              </a:pathLst>
            </a:custGeom>
            <a:solidFill>
              <a:srgbClr val="010101"/>
            </a:solidFill>
            <a:ln w="51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1" name="Freeform: Shape 16">
              <a:extLst>
                <a:ext uri="{FF2B5EF4-FFF2-40B4-BE49-F238E27FC236}">
                  <a16:creationId xmlns:a16="http://schemas.microsoft.com/office/drawing/2014/main" id="{7A959864-E9C7-4490-BF25-97C735114A68}"/>
                </a:ext>
              </a:extLst>
            </p:cNvPr>
            <p:cNvSpPr/>
            <p:nvPr/>
          </p:nvSpPr>
          <p:spPr>
            <a:xfrm>
              <a:off x="2487430" y="4933578"/>
              <a:ext cx="242802" cy="1014787"/>
            </a:xfrm>
            <a:custGeom>
              <a:avLst/>
              <a:gdLst>
                <a:gd name="connsiteX0" fmla="*/ 225744 w 242802"/>
                <a:gd name="connsiteY0" fmla="*/ 1014787 h 1014787"/>
                <a:gd name="connsiteX1" fmla="*/ 17059 w 242802"/>
                <a:gd name="connsiteY1" fmla="*/ 1014787 h 1014787"/>
                <a:gd name="connsiteX2" fmla="*/ 0 w 242802"/>
                <a:gd name="connsiteY2" fmla="*/ 997728 h 1014787"/>
                <a:gd name="connsiteX3" fmla="*/ 0 w 242802"/>
                <a:gd name="connsiteY3" fmla="*/ 17059 h 1014787"/>
                <a:gd name="connsiteX4" fmla="*/ 17059 w 242802"/>
                <a:gd name="connsiteY4" fmla="*/ 0 h 1014787"/>
                <a:gd name="connsiteX5" fmla="*/ 225744 w 242802"/>
                <a:gd name="connsiteY5" fmla="*/ 0 h 1014787"/>
                <a:gd name="connsiteX6" fmla="*/ 242802 w 242802"/>
                <a:gd name="connsiteY6" fmla="*/ 17059 h 1014787"/>
                <a:gd name="connsiteX7" fmla="*/ 242802 w 242802"/>
                <a:gd name="connsiteY7" fmla="*/ 997780 h 1014787"/>
                <a:gd name="connsiteX8" fmla="*/ 225744 w 242802"/>
                <a:gd name="connsiteY8" fmla="*/ 1014787 h 1014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2802" h="1014787">
                  <a:moveTo>
                    <a:pt x="225744" y="1014787"/>
                  </a:moveTo>
                  <a:lnTo>
                    <a:pt x="17059" y="1014787"/>
                  </a:lnTo>
                  <a:cubicBezTo>
                    <a:pt x="7650" y="1014787"/>
                    <a:pt x="0" y="1007136"/>
                    <a:pt x="0" y="997728"/>
                  </a:cubicBezTo>
                  <a:lnTo>
                    <a:pt x="0" y="17059"/>
                  </a:lnTo>
                  <a:cubicBezTo>
                    <a:pt x="0" y="7651"/>
                    <a:pt x="7650" y="0"/>
                    <a:pt x="17059" y="0"/>
                  </a:cubicBezTo>
                  <a:lnTo>
                    <a:pt x="225744" y="0"/>
                  </a:lnTo>
                  <a:cubicBezTo>
                    <a:pt x="235152" y="0"/>
                    <a:pt x="242802" y="7651"/>
                    <a:pt x="242802" y="17059"/>
                  </a:cubicBezTo>
                  <a:lnTo>
                    <a:pt x="242802" y="997780"/>
                  </a:lnTo>
                  <a:cubicBezTo>
                    <a:pt x="242802" y="1007188"/>
                    <a:pt x="235152" y="1014787"/>
                    <a:pt x="225744" y="1014787"/>
                  </a:cubicBezTo>
                  <a:close/>
                </a:path>
              </a:pathLst>
            </a:custGeom>
            <a:solidFill>
              <a:srgbClr val="010101"/>
            </a:solidFill>
            <a:ln w="51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2" name="Freeform: Shape 17">
              <a:extLst>
                <a:ext uri="{FF2B5EF4-FFF2-40B4-BE49-F238E27FC236}">
                  <a16:creationId xmlns:a16="http://schemas.microsoft.com/office/drawing/2014/main" id="{21FE920C-27BA-41E8-A9C1-AB95A72EF309}"/>
                </a:ext>
              </a:extLst>
            </p:cNvPr>
            <p:cNvSpPr/>
            <p:nvPr/>
          </p:nvSpPr>
          <p:spPr>
            <a:xfrm>
              <a:off x="2504488" y="3295528"/>
              <a:ext cx="23210" cy="1140091"/>
            </a:xfrm>
            <a:custGeom>
              <a:avLst/>
              <a:gdLst>
                <a:gd name="connsiteX0" fmla="*/ 16387 w 23210"/>
                <a:gd name="connsiteY0" fmla="*/ 1140091 h 1140091"/>
                <a:gd name="connsiteX1" fmla="*/ 6824 w 23210"/>
                <a:gd name="connsiteY1" fmla="*/ 1140091 h 1140091"/>
                <a:gd name="connsiteX2" fmla="*/ 0 w 23210"/>
                <a:gd name="connsiteY2" fmla="*/ 1133268 h 1140091"/>
                <a:gd name="connsiteX3" fmla="*/ 0 w 23210"/>
                <a:gd name="connsiteY3" fmla="*/ 6824 h 1140091"/>
                <a:gd name="connsiteX4" fmla="*/ 6824 w 23210"/>
                <a:gd name="connsiteY4" fmla="*/ 0 h 1140091"/>
                <a:gd name="connsiteX5" fmla="*/ 16387 w 23210"/>
                <a:gd name="connsiteY5" fmla="*/ 0 h 1140091"/>
                <a:gd name="connsiteX6" fmla="*/ 23210 w 23210"/>
                <a:gd name="connsiteY6" fmla="*/ 6824 h 1140091"/>
                <a:gd name="connsiteX7" fmla="*/ 23210 w 23210"/>
                <a:gd name="connsiteY7" fmla="*/ 1133268 h 1140091"/>
                <a:gd name="connsiteX8" fmla="*/ 16387 w 23210"/>
                <a:gd name="connsiteY8" fmla="*/ 1140091 h 1140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210" h="1140091">
                  <a:moveTo>
                    <a:pt x="16387" y="1140091"/>
                  </a:moveTo>
                  <a:lnTo>
                    <a:pt x="6824" y="1140091"/>
                  </a:lnTo>
                  <a:cubicBezTo>
                    <a:pt x="3050" y="1140091"/>
                    <a:pt x="0" y="1137041"/>
                    <a:pt x="0" y="1133268"/>
                  </a:cubicBezTo>
                  <a:lnTo>
                    <a:pt x="0" y="6824"/>
                  </a:lnTo>
                  <a:cubicBezTo>
                    <a:pt x="0" y="3050"/>
                    <a:pt x="3050" y="0"/>
                    <a:pt x="6824" y="0"/>
                  </a:cubicBezTo>
                  <a:lnTo>
                    <a:pt x="16387" y="0"/>
                  </a:lnTo>
                  <a:cubicBezTo>
                    <a:pt x="20160" y="0"/>
                    <a:pt x="23210" y="3050"/>
                    <a:pt x="23210" y="6824"/>
                  </a:cubicBezTo>
                  <a:lnTo>
                    <a:pt x="23210" y="1133268"/>
                  </a:lnTo>
                  <a:cubicBezTo>
                    <a:pt x="23210" y="1137041"/>
                    <a:pt x="20160" y="1140091"/>
                    <a:pt x="16387" y="1140091"/>
                  </a:cubicBezTo>
                  <a:close/>
                </a:path>
              </a:pathLst>
            </a:custGeom>
            <a:solidFill>
              <a:schemeClr val="accent3"/>
            </a:solidFill>
            <a:ln w="51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3" name="Freeform: Shape 18">
              <a:extLst>
                <a:ext uri="{FF2B5EF4-FFF2-40B4-BE49-F238E27FC236}">
                  <a16:creationId xmlns:a16="http://schemas.microsoft.com/office/drawing/2014/main" id="{CBF3AB19-1748-4BBF-9D1B-61A295F498D8}"/>
                </a:ext>
              </a:extLst>
            </p:cNvPr>
            <p:cNvSpPr/>
            <p:nvPr/>
          </p:nvSpPr>
          <p:spPr>
            <a:xfrm>
              <a:off x="2590919" y="4240115"/>
              <a:ext cx="35875" cy="35875"/>
            </a:xfrm>
            <a:custGeom>
              <a:avLst/>
              <a:gdLst>
                <a:gd name="connsiteX0" fmla="*/ 35875 w 35875"/>
                <a:gd name="connsiteY0" fmla="*/ 17938 h 35875"/>
                <a:gd name="connsiteX1" fmla="*/ 17938 w 35875"/>
                <a:gd name="connsiteY1" fmla="*/ 35875 h 35875"/>
                <a:gd name="connsiteX2" fmla="*/ 0 w 35875"/>
                <a:gd name="connsiteY2" fmla="*/ 17938 h 35875"/>
                <a:gd name="connsiteX3" fmla="*/ 17938 w 35875"/>
                <a:gd name="connsiteY3" fmla="*/ 0 h 35875"/>
                <a:gd name="connsiteX4" fmla="*/ 35875 w 35875"/>
                <a:gd name="connsiteY4" fmla="*/ 17938 h 35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875" h="35875">
                  <a:moveTo>
                    <a:pt x="35875" y="17938"/>
                  </a:moveTo>
                  <a:cubicBezTo>
                    <a:pt x="35875" y="27844"/>
                    <a:pt x="27844" y="35875"/>
                    <a:pt x="17938" y="35875"/>
                  </a:cubicBezTo>
                  <a:cubicBezTo>
                    <a:pt x="8031" y="35875"/>
                    <a:pt x="0" y="27844"/>
                    <a:pt x="0" y="17938"/>
                  </a:cubicBezTo>
                  <a:cubicBezTo>
                    <a:pt x="0" y="8031"/>
                    <a:pt x="8031" y="0"/>
                    <a:pt x="17938" y="0"/>
                  </a:cubicBezTo>
                  <a:cubicBezTo>
                    <a:pt x="27844" y="0"/>
                    <a:pt x="35875" y="8031"/>
                    <a:pt x="35875" y="17938"/>
                  </a:cubicBezTo>
                  <a:close/>
                </a:path>
              </a:pathLst>
            </a:custGeom>
            <a:solidFill>
              <a:srgbClr val="66B645"/>
            </a:solidFill>
            <a:ln w="51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4" name="Freeform: Shape 19">
              <a:extLst>
                <a:ext uri="{FF2B5EF4-FFF2-40B4-BE49-F238E27FC236}">
                  <a16:creationId xmlns:a16="http://schemas.microsoft.com/office/drawing/2014/main" id="{437FB083-1ABC-46F6-A0E1-B7DB2DD6BAA6}"/>
                </a:ext>
              </a:extLst>
            </p:cNvPr>
            <p:cNvSpPr/>
            <p:nvPr/>
          </p:nvSpPr>
          <p:spPr>
            <a:xfrm>
              <a:off x="2590919" y="4291137"/>
              <a:ext cx="35875" cy="35875"/>
            </a:xfrm>
            <a:custGeom>
              <a:avLst/>
              <a:gdLst>
                <a:gd name="connsiteX0" fmla="*/ 35875 w 35875"/>
                <a:gd name="connsiteY0" fmla="*/ 17938 h 35875"/>
                <a:gd name="connsiteX1" fmla="*/ 17938 w 35875"/>
                <a:gd name="connsiteY1" fmla="*/ 35875 h 35875"/>
                <a:gd name="connsiteX2" fmla="*/ 0 w 35875"/>
                <a:gd name="connsiteY2" fmla="*/ 17938 h 35875"/>
                <a:gd name="connsiteX3" fmla="*/ 17938 w 35875"/>
                <a:gd name="connsiteY3" fmla="*/ 0 h 35875"/>
                <a:gd name="connsiteX4" fmla="*/ 35875 w 35875"/>
                <a:gd name="connsiteY4" fmla="*/ 17938 h 358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875" h="35875">
                  <a:moveTo>
                    <a:pt x="35875" y="17938"/>
                  </a:moveTo>
                  <a:cubicBezTo>
                    <a:pt x="35875" y="27844"/>
                    <a:pt x="27844" y="35875"/>
                    <a:pt x="17938" y="35875"/>
                  </a:cubicBezTo>
                  <a:cubicBezTo>
                    <a:pt x="8031" y="35875"/>
                    <a:pt x="0" y="27844"/>
                    <a:pt x="0" y="17938"/>
                  </a:cubicBezTo>
                  <a:cubicBezTo>
                    <a:pt x="0" y="8031"/>
                    <a:pt x="8031" y="0"/>
                    <a:pt x="17938" y="0"/>
                  </a:cubicBezTo>
                  <a:cubicBezTo>
                    <a:pt x="27844" y="0"/>
                    <a:pt x="35875" y="8031"/>
                    <a:pt x="35875" y="17938"/>
                  </a:cubicBezTo>
                  <a:close/>
                </a:path>
              </a:pathLst>
            </a:custGeom>
            <a:solidFill>
              <a:srgbClr val="E01F28"/>
            </a:solidFill>
            <a:ln w="51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5" name="Freeform: Shape 20">
              <a:extLst>
                <a:ext uri="{FF2B5EF4-FFF2-40B4-BE49-F238E27FC236}">
                  <a16:creationId xmlns:a16="http://schemas.microsoft.com/office/drawing/2014/main" id="{8C9475EF-41A3-4C9F-AAD1-37C9AF5E3FC7}"/>
                </a:ext>
              </a:extLst>
            </p:cNvPr>
            <p:cNvSpPr/>
            <p:nvPr/>
          </p:nvSpPr>
          <p:spPr>
            <a:xfrm>
              <a:off x="2678177" y="3280847"/>
              <a:ext cx="37064" cy="1374519"/>
            </a:xfrm>
            <a:custGeom>
              <a:avLst/>
              <a:gdLst>
                <a:gd name="connsiteX0" fmla="*/ 37064 w 37064"/>
                <a:gd name="connsiteY0" fmla="*/ 1359011 h 1374519"/>
                <a:gd name="connsiteX1" fmla="*/ 37064 w 37064"/>
                <a:gd name="connsiteY1" fmla="*/ 15456 h 1374519"/>
                <a:gd name="connsiteX2" fmla="*/ 21608 w 37064"/>
                <a:gd name="connsiteY2" fmla="*/ 0 h 1374519"/>
                <a:gd name="connsiteX3" fmla="*/ 0 w 37064"/>
                <a:gd name="connsiteY3" fmla="*/ 0 h 1374519"/>
                <a:gd name="connsiteX4" fmla="*/ 0 w 37064"/>
                <a:gd name="connsiteY4" fmla="*/ 1374519 h 1374519"/>
                <a:gd name="connsiteX5" fmla="*/ 21608 w 37064"/>
                <a:gd name="connsiteY5" fmla="*/ 1374519 h 1374519"/>
                <a:gd name="connsiteX6" fmla="*/ 37064 w 37064"/>
                <a:gd name="connsiteY6" fmla="*/ 1359011 h 1374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7064" h="1374519">
                  <a:moveTo>
                    <a:pt x="37064" y="1359011"/>
                  </a:moveTo>
                  <a:lnTo>
                    <a:pt x="37064" y="15456"/>
                  </a:lnTo>
                  <a:cubicBezTo>
                    <a:pt x="37064" y="6927"/>
                    <a:pt x="30137" y="0"/>
                    <a:pt x="21608" y="0"/>
                  </a:cubicBezTo>
                  <a:lnTo>
                    <a:pt x="0" y="0"/>
                  </a:lnTo>
                  <a:lnTo>
                    <a:pt x="0" y="1374519"/>
                  </a:lnTo>
                  <a:lnTo>
                    <a:pt x="21608" y="1374519"/>
                  </a:lnTo>
                  <a:cubicBezTo>
                    <a:pt x="30137" y="1374519"/>
                    <a:pt x="37064" y="1367592"/>
                    <a:pt x="37064" y="1359011"/>
                  </a:cubicBezTo>
                  <a:close/>
                </a:path>
              </a:pathLst>
            </a:custGeom>
            <a:solidFill>
              <a:srgbClr val="353D42"/>
            </a:solidFill>
            <a:ln w="51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6" name="Freeform: Shape 21">
              <a:extLst>
                <a:ext uri="{FF2B5EF4-FFF2-40B4-BE49-F238E27FC236}">
                  <a16:creationId xmlns:a16="http://schemas.microsoft.com/office/drawing/2014/main" id="{FABE1F30-2C9A-42D0-8C2F-86F898B810B5}"/>
                </a:ext>
              </a:extLst>
            </p:cNvPr>
            <p:cNvSpPr/>
            <p:nvPr/>
          </p:nvSpPr>
          <p:spPr>
            <a:xfrm>
              <a:off x="2696735" y="4933578"/>
              <a:ext cx="37063" cy="1014787"/>
            </a:xfrm>
            <a:custGeom>
              <a:avLst/>
              <a:gdLst>
                <a:gd name="connsiteX0" fmla="*/ 20005 w 37063"/>
                <a:gd name="connsiteY0" fmla="*/ 1014787 h 1014787"/>
                <a:gd name="connsiteX1" fmla="*/ 37064 w 37063"/>
                <a:gd name="connsiteY1" fmla="*/ 997728 h 1014787"/>
                <a:gd name="connsiteX2" fmla="*/ 37064 w 37063"/>
                <a:gd name="connsiteY2" fmla="*/ 17059 h 1014787"/>
                <a:gd name="connsiteX3" fmla="*/ 20005 w 37063"/>
                <a:gd name="connsiteY3" fmla="*/ 0 h 1014787"/>
                <a:gd name="connsiteX4" fmla="*/ 0 w 37063"/>
                <a:gd name="connsiteY4" fmla="*/ 0 h 1014787"/>
                <a:gd name="connsiteX5" fmla="*/ 0 w 37063"/>
                <a:gd name="connsiteY5" fmla="*/ 1014787 h 1014787"/>
                <a:gd name="connsiteX6" fmla="*/ 20005 w 37063"/>
                <a:gd name="connsiteY6" fmla="*/ 1014787 h 1014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7063" h="1014787">
                  <a:moveTo>
                    <a:pt x="20005" y="1014787"/>
                  </a:moveTo>
                  <a:cubicBezTo>
                    <a:pt x="29413" y="1014787"/>
                    <a:pt x="37064" y="1007136"/>
                    <a:pt x="37064" y="997728"/>
                  </a:cubicBezTo>
                  <a:lnTo>
                    <a:pt x="37064" y="17059"/>
                  </a:lnTo>
                  <a:cubicBezTo>
                    <a:pt x="37064" y="7651"/>
                    <a:pt x="29413" y="0"/>
                    <a:pt x="20005" y="0"/>
                  </a:cubicBezTo>
                  <a:lnTo>
                    <a:pt x="0" y="0"/>
                  </a:lnTo>
                  <a:lnTo>
                    <a:pt x="0" y="1014787"/>
                  </a:lnTo>
                  <a:lnTo>
                    <a:pt x="20005" y="1014787"/>
                  </a:lnTo>
                  <a:close/>
                </a:path>
              </a:pathLst>
            </a:custGeom>
            <a:solidFill>
              <a:srgbClr val="353D42"/>
            </a:solidFill>
            <a:ln w="51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097" name="그룹 20">
            <a:extLst>
              <a:ext uri="{FF2B5EF4-FFF2-40B4-BE49-F238E27FC236}">
                <a16:creationId xmlns:a16="http://schemas.microsoft.com/office/drawing/2014/main" id="{5512411F-F593-48F9-84A7-6F56EBEAA438}"/>
              </a:ext>
            </a:extLst>
          </p:cNvPr>
          <p:cNvGrpSpPr/>
          <p:nvPr/>
        </p:nvGrpSpPr>
        <p:grpSpPr>
          <a:xfrm>
            <a:off x="6241648" y="3644911"/>
            <a:ext cx="5020197" cy="646331"/>
            <a:chOff x="959011" y="3630156"/>
            <a:chExt cx="5020197" cy="646331"/>
          </a:xfrm>
        </p:grpSpPr>
        <p:sp>
          <p:nvSpPr>
            <p:cNvPr id="1098" name="TextBox 1097">
              <a:extLst>
                <a:ext uri="{FF2B5EF4-FFF2-40B4-BE49-F238E27FC236}">
                  <a16:creationId xmlns:a16="http://schemas.microsoft.com/office/drawing/2014/main" id="{61FEFC76-88EB-47C4-8B18-FA2A16301F85}"/>
                </a:ext>
              </a:extLst>
            </p:cNvPr>
            <p:cNvSpPr txBox="1"/>
            <p:nvPr/>
          </p:nvSpPr>
          <p:spPr>
            <a:xfrm>
              <a:off x="959011" y="3725844"/>
              <a:ext cx="1513664" cy="2812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CONTENTS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099" name="TextBox 1098">
              <a:extLst>
                <a:ext uri="{FF2B5EF4-FFF2-40B4-BE49-F238E27FC236}">
                  <a16:creationId xmlns:a16="http://schemas.microsoft.com/office/drawing/2014/main" id="{FB56F1AB-DFD3-4168-910C-B5B4C527F08A}"/>
                </a:ext>
              </a:extLst>
            </p:cNvPr>
            <p:cNvSpPr txBox="1"/>
            <p:nvPr/>
          </p:nvSpPr>
          <p:spPr>
            <a:xfrm>
              <a:off x="2968085" y="3630156"/>
              <a:ext cx="30111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100" name="Chevron 26">
              <a:extLst>
                <a:ext uri="{FF2B5EF4-FFF2-40B4-BE49-F238E27FC236}">
                  <a16:creationId xmlns:a16="http://schemas.microsoft.com/office/drawing/2014/main" id="{4A12DC13-8AC8-4073-B846-33B7C891A1A0}"/>
                </a:ext>
              </a:extLst>
            </p:cNvPr>
            <p:cNvSpPr/>
            <p:nvPr/>
          </p:nvSpPr>
          <p:spPr>
            <a:xfrm>
              <a:off x="2601327" y="3764561"/>
              <a:ext cx="194565" cy="200987"/>
            </a:xfrm>
            <a:prstGeom prst="chevron">
              <a:avLst>
                <a:gd name="adj" fmla="val 54864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01" name="그룹 4">
            <a:extLst>
              <a:ext uri="{FF2B5EF4-FFF2-40B4-BE49-F238E27FC236}">
                <a16:creationId xmlns:a16="http://schemas.microsoft.com/office/drawing/2014/main" id="{5030154B-B2B9-4673-BEB3-683DD0C5BA81}"/>
              </a:ext>
            </a:extLst>
          </p:cNvPr>
          <p:cNvGrpSpPr/>
          <p:nvPr/>
        </p:nvGrpSpPr>
        <p:grpSpPr>
          <a:xfrm>
            <a:off x="6241648" y="5709971"/>
            <a:ext cx="5020197" cy="646331"/>
            <a:chOff x="959011" y="4662686"/>
            <a:chExt cx="5020197" cy="646331"/>
          </a:xfrm>
        </p:grpSpPr>
        <p:sp>
          <p:nvSpPr>
            <p:cNvPr id="1102" name="TextBox 1101">
              <a:extLst>
                <a:ext uri="{FF2B5EF4-FFF2-40B4-BE49-F238E27FC236}">
                  <a16:creationId xmlns:a16="http://schemas.microsoft.com/office/drawing/2014/main" id="{F4B6A28D-A984-4E87-9F32-3F033DB711B0}"/>
                </a:ext>
              </a:extLst>
            </p:cNvPr>
            <p:cNvSpPr txBox="1"/>
            <p:nvPr/>
          </p:nvSpPr>
          <p:spPr>
            <a:xfrm>
              <a:off x="959011" y="4759793"/>
              <a:ext cx="151366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PRESENTATION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103" name="TextBox 1102">
              <a:extLst>
                <a:ext uri="{FF2B5EF4-FFF2-40B4-BE49-F238E27FC236}">
                  <a16:creationId xmlns:a16="http://schemas.microsoft.com/office/drawing/2014/main" id="{AE8EA919-08B2-4DBC-94E0-C18838B87E28}"/>
                </a:ext>
              </a:extLst>
            </p:cNvPr>
            <p:cNvSpPr txBox="1"/>
            <p:nvPr/>
          </p:nvSpPr>
          <p:spPr>
            <a:xfrm>
              <a:off x="2968085" y="4662686"/>
              <a:ext cx="30111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104" name="Chevron 27">
              <a:extLst>
                <a:ext uri="{FF2B5EF4-FFF2-40B4-BE49-F238E27FC236}">
                  <a16:creationId xmlns:a16="http://schemas.microsoft.com/office/drawing/2014/main" id="{11E906C9-2B2A-42BD-AF2C-A5F83AF5CA84}"/>
                </a:ext>
              </a:extLst>
            </p:cNvPr>
            <p:cNvSpPr/>
            <p:nvPr/>
          </p:nvSpPr>
          <p:spPr>
            <a:xfrm>
              <a:off x="2601327" y="4797091"/>
              <a:ext cx="194565" cy="200987"/>
            </a:xfrm>
            <a:prstGeom prst="chevron">
              <a:avLst>
                <a:gd name="adj" fmla="val 5486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105" name="그룹 3">
            <a:extLst>
              <a:ext uri="{FF2B5EF4-FFF2-40B4-BE49-F238E27FC236}">
                <a16:creationId xmlns:a16="http://schemas.microsoft.com/office/drawing/2014/main" id="{A885842B-FBD6-4969-A7EA-6C9D1E072D9F}"/>
              </a:ext>
            </a:extLst>
          </p:cNvPr>
          <p:cNvGrpSpPr/>
          <p:nvPr/>
        </p:nvGrpSpPr>
        <p:grpSpPr>
          <a:xfrm>
            <a:off x="6241648" y="4635889"/>
            <a:ext cx="5020197" cy="646331"/>
            <a:chOff x="959011" y="5695216"/>
            <a:chExt cx="5020197" cy="646331"/>
          </a:xfrm>
        </p:grpSpPr>
        <p:sp>
          <p:nvSpPr>
            <p:cNvPr id="1106" name="TextBox 1105">
              <a:extLst>
                <a:ext uri="{FF2B5EF4-FFF2-40B4-BE49-F238E27FC236}">
                  <a16:creationId xmlns:a16="http://schemas.microsoft.com/office/drawing/2014/main" id="{F7CA5E4A-A6E8-4AD8-A3E4-B5A4BDEC989E}"/>
                </a:ext>
              </a:extLst>
            </p:cNvPr>
            <p:cNvSpPr txBox="1"/>
            <p:nvPr/>
          </p:nvSpPr>
          <p:spPr>
            <a:xfrm>
              <a:off x="959011" y="5789485"/>
              <a:ext cx="1513664" cy="2812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TEXT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107" name="TextBox 1106">
              <a:extLst>
                <a:ext uri="{FF2B5EF4-FFF2-40B4-BE49-F238E27FC236}">
                  <a16:creationId xmlns:a16="http://schemas.microsoft.com/office/drawing/2014/main" id="{3FDB530D-9E06-4A11-9DF2-92B3CC5F5BEF}"/>
                </a:ext>
              </a:extLst>
            </p:cNvPr>
            <p:cNvSpPr txBox="1"/>
            <p:nvPr/>
          </p:nvSpPr>
          <p:spPr>
            <a:xfrm>
              <a:off x="2968085" y="5695216"/>
              <a:ext cx="301112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  <p:sp>
          <p:nvSpPr>
            <p:cNvPr id="1108" name="Chevron 28">
              <a:extLst>
                <a:ext uri="{FF2B5EF4-FFF2-40B4-BE49-F238E27FC236}">
                  <a16:creationId xmlns:a16="http://schemas.microsoft.com/office/drawing/2014/main" id="{76E29B6D-6104-40AF-A1EB-6B55800D21C6}"/>
                </a:ext>
              </a:extLst>
            </p:cNvPr>
            <p:cNvSpPr/>
            <p:nvPr/>
          </p:nvSpPr>
          <p:spPr>
            <a:xfrm>
              <a:off x="2601327" y="5829621"/>
              <a:ext cx="194565" cy="200987"/>
            </a:xfrm>
            <a:prstGeom prst="chevron">
              <a:avLst>
                <a:gd name="adj" fmla="val 54864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1109" name="TextBox 1108">
            <a:extLst>
              <a:ext uri="{FF2B5EF4-FFF2-40B4-BE49-F238E27FC236}">
                <a16:creationId xmlns:a16="http://schemas.microsoft.com/office/drawing/2014/main" id="{40A756A8-8F54-4B39-916C-8D71E0DC5E65}"/>
              </a:ext>
            </a:extLst>
          </p:cNvPr>
          <p:cNvSpPr txBox="1"/>
          <p:nvPr/>
        </p:nvSpPr>
        <p:spPr>
          <a:xfrm>
            <a:off x="6517577" y="1743434"/>
            <a:ext cx="5207883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800" dirty="0">
                <a:solidFill>
                  <a:schemeClr val="accent4"/>
                </a:solidFill>
                <a:cs typeface="Arial" pitchFamily="34" charset="0"/>
              </a:rPr>
              <a:t>ALLPPT</a:t>
            </a:r>
            <a:r>
              <a:rPr lang="en-GB" altLang="ko-KR" sz="2800" dirty="0">
                <a:solidFill>
                  <a:schemeClr val="accent3"/>
                </a:solidFill>
                <a:cs typeface="Arial" pitchFamily="34" charset="0"/>
              </a:rPr>
              <a:t> </a:t>
            </a:r>
            <a:r>
              <a:rPr lang="en-GB" altLang="ko-KR" sz="2800" dirty="0">
                <a:cs typeface="Arial" pitchFamily="34" charset="0"/>
              </a:rPr>
              <a:t>Layout</a:t>
            </a:r>
          </a:p>
          <a:p>
            <a:r>
              <a:rPr lang="en-GB" altLang="ko-KR" sz="2800" dirty="0">
                <a:cs typeface="Arial" pitchFamily="34" charset="0"/>
              </a:rPr>
              <a:t>Clean </a:t>
            </a:r>
            <a:r>
              <a:rPr lang="en-GB" altLang="ko-KR" sz="2800" dirty="0">
                <a:solidFill>
                  <a:schemeClr val="accent4"/>
                </a:solidFill>
                <a:cs typeface="Arial" pitchFamily="34" charset="0"/>
              </a:rPr>
              <a:t>Text Slide </a:t>
            </a:r>
            <a:r>
              <a:rPr lang="en-GB" altLang="ko-KR" sz="2800" dirty="0">
                <a:cs typeface="Arial" pitchFamily="34" charset="0"/>
              </a:rPr>
              <a:t>for your </a:t>
            </a:r>
            <a:r>
              <a:rPr lang="en-GB" altLang="ko-KR" sz="2800" dirty="0">
                <a:solidFill>
                  <a:schemeClr val="accent4"/>
                </a:solidFill>
                <a:cs typeface="Arial" pitchFamily="34" charset="0"/>
              </a:rPr>
              <a:t>Presentation</a:t>
            </a:r>
            <a:endParaRPr lang="ko-KR" altLang="en-US" sz="2800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 1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995FB2"/>
      </a:accent1>
      <a:accent2>
        <a:srgbClr val="3293CF"/>
      </a:accent2>
      <a:accent3>
        <a:srgbClr val="3CAFA4"/>
      </a:accent3>
      <a:accent4>
        <a:srgbClr val="F3C040"/>
      </a:accent4>
      <a:accent5>
        <a:srgbClr val="E54E46"/>
      </a:accent5>
      <a:accent6>
        <a:srgbClr val="59595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11211</TotalTime>
  <Words>82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34</cp:revision>
  <dcterms:created xsi:type="dcterms:W3CDTF">2018-02-18T19:39:47Z</dcterms:created>
  <dcterms:modified xsi:type="dcterms:W3CDTF">2022-10-26T05:39:55Z</dcterms:modified>
</cp:coreProperties>
</file>