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72" name="Group 248">
            <a:extLst>
              <a:ext uri="{FF2B5EF4-FFF2-40B4-BE49-F238E27FC236}">
                <a16:creationId xmlns:a16="http://schemas.microsoft.com/office/drawing/2014/main" id="{E91EB598-CFAB-4DA8-847B-F5C696569AD8}"/>
              </a:ext>
            </a:extLst>
          </p:cNvPr>
          <p:cNvGrpSpPr/>
          <p:nvPr/>
        </p:nvGrpSpPr>
        <p:grpSpPr>
          <a:xfrm>
            <a:off x="771529" y="1700959"/>
            <a:ext cx="2237208" cy="4471242"/>
            <a:chOff x="8510274" y="165685"/>
            <a:chExt cx="1012715" cy="1832580"/>
          </a:xfrm>
        </p:grpSpPr>
        <p:sp>
          <p:nvSpPr>
            <p:cNvPr id="573" name="Freeform: Shape 249">
              <a:extLst>
                <a:ext uri="{FF2B5EF4-FFF2-40B4-BE49-F238E27FC236}">
                  <a16:creationId xmlns:a16="http://schemas.microsoft.com/office/drawing/2014/main" id="{89B7C034-FD2E-42EE-B7E7-DC7054113AF4}"/>
                </a:ext>
              </a:extLst>
            </p:cNvPr>
            <p:cNvSpPr/>
            <p:nvPr/>
          </p:nvSpPr>
          <p:spPr>
            <a:xfrm>
              <a:off x="8511724" y="1555749"/>
              <a:ext cx="81196" cy="60633"/>
            </a:xfrm>
            <a:custGeom>
              <a:avLst/>
              <a:gdLst>
                <a:gd name="connsiteX0" fmla="*/ 0 w 207122"/>
                <a:gd name="connsiteY0" fmla="*/ 0 h 154669"/>
                <a:gd name="connsiteX1" fmla="*/ 207123 w 207122"/>
                <a:gd name="connsiteY1" fmla="*/ 0 h 154669"/>
                <a:gd name="connsiteX2" fmla="*/ 203760 w 207122"/>
                <a:gd name="connsiteY2" fmla="*/ 154670 h 154669"/>
                <a:gd name="connsiteX3" fmla="*/ 0 w 20712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122" h="154669">
                  <a:moveTo>
                    <a:pt x="0" y="0"/>
                  </a:moveTo>
                  <a:cubicBezTo>
                    <a:pt x="69265" y="0"/>
                    <a:pt x="137858" y="0"/>
                    <a:pt x="207123" y="0"/>
                  </a:cubicBezTo>
                  <a:cubicBezTo>
                    <a:pt x="205778" y="51781"/>
                    <a:pt x="204433" y="102889"/>
                    <a:pt x="203760" y="154670"/>
                  </a:cubicBezTo>
                  <a:cubicBezTo>
                    <a:pt x="135168" y="103561"/>
                    <a:pt x="65230" y="5514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4" name="Freeform: Shape 250">
              <a:extLst>
                <a:ext uri="{FF2B5EF4-FFF2-40B4-BE49-F238E27FC236}">
                  <a16:creationId xmlns:a16="http://schemas.microsoft.com/office/drawing/2014/main" id="{EFA2042F-AF72-4990-86ED-6507DB30C469}"/>
                </a:ext>
              </a:extLst>
            </p:cNvPr>
            <p:cNvSpPr/>
            <p:nvPr/>
          </p:nvSpPr>
          <p:spPr>
            <a:xfrm>
              <a:off x="8512515" y="543416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5" name="Arrow: Pentagon 251">
              <a:extLst>
                <a:ext uri="{FF2B5EF4-FFF2-40B4-BE49-F238E27FC236}">
                  <a16:creationId xmlns:a16="http://schemas.microsoft.com/office/drawing/2014/main" id="{FB9DC862-CF88-4C47-9C75-7E123E2DD0E0}"/>
                </a:ext>
              </a:extLst>
            </p:cNvPr>
            <p:cNvSpPr/>
            <p:nvPr/>
          </p:nvSpPr>
          <p:spPr>
            <a:xfrm rot="5400000">
              <a:off x="8103375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6" name="Freeform: Shape 253">
              <a:extLst>
                <a:ext uri="{FF2B5EF4-FFF2-40B4-BE49-F238E27FC236}">
                  <a16:creationId xmlns:a16="http://schemas.microsoft.com/office/drawing/2014/main" id="{92747851-EA17-4706-ABF3-C731CB9EBC9B}"/>
                </a:ext>
              </a:extLst>
            </p:cNvPr>
            <p:cNvSpPr/>
            <p:nvPr/>
          </p:nvSpPr>
          <p:spPr>
            <a:xfrm>
              <a:off x="8510274" y="235498"/>
              <a:ext cx="1012715" cy="312308"/>
            </a:xfrm>
            <a:prstGeom prst="rect">
              <a:avLst/>
            </a:prstGeom>
            <a:solidFill>
              <a:schemeClr val="accent1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7" name="Freeform: Shape 254">
              <a:extLst>
                <a:ext uri="{FF2B5EF4-FFF2-40B4-BE49-F238E27FC236}">
                  <a16:creationId xmlns:a16="http://schemas.microsoft.com/office/drawing/2014/main" id="{73C01E7F-F6D4-4FFD-96D1-4E48DCBA7345}"/>
                </a:ext>
              </a:extLst>
            </p:cNvPr>
            <p:cNvSpPr/>
            <p:nvPr/>
          </p:nvSpPr>
          <p:spPr>
            <a:xfrm>
              <a:off x="8510406" y="1248604"/>
              <a:ext cx="1012583" cy="312186"/>
            </a:xfrm>
            <a:prstGeom prst="rect">
              <a:avLst/>
            </a:prstGeom>
            <a:solidFill>
              <a:schemeClr val="accent1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8" name="Freeform: Shape 256">
              <a:extLst>
                <a:ext uri="{FF2B5EF4-FFF2-40B4-BE49-F238E27FC236}">
                  <a16:creationId xmlns:a16="http://schemas.microsoft.com/office/drawing/2014/main" id="{4D7E7F2F-53BE-444D-B105-73616792B09E}"/>
                </a:ext>
              </a:extLst>
            </p:cNvPr>
            <p:cNvSpPr/>
            <p:nvPr/>
          </p:nvSpPr>
          <p:spPr>
            <a:xfrm>
              <a:off x="9441265" y="543679"/>
              <a:ext cx="79878" cy="60106"/>
            </a:xfrm>
            <a:custGeom>
              <a:avLst/>
              <a:gdLst>
                <a:gd name="connsiteX0" fmla="*/ 2017 w 203760"/>
                <a:gd name="connsiteY0" fmla="*/ 153325 h 153324"/>
                <a:gd name="connsiteX1" fmla="*/ 0 w 203760"/>
                <a:gd name="connsiteY1" fmla="*/ 0 h 153324"/>
                <a:gd name="connsiteX2" fmla="*/ 203760 w 203760"/>
                <a:gd name="connsiteY2" fmla="*/ 0 h 153324"/>
                <a:gd name="connsiteX3" fmla="*/ 2017 w 203760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760" h="153324">
                  <a:moveTo>
                    <a:pt x="2017" y="153325"/>
                  </a:moveTo>
                  <a:cubicBezTo>
                    <a:pt x="1345" y="102216"/>
                    <a:pt x="672" y="51108"/>
                    <a:pt x="0" y="0"/>
                  </a:cubicBezTo>
                  <a:cubicBezTo>
                    <a:pt x="67920" y="0"/>
                    <a:pt x="135840" y="0"/>
                    <a:pt x="203760" y="0"/>
                  </a:cubicBezTo>
                  <a:cubicBezTo>
                    <a:pt x="139203" y="54471"/>
                    <a:pt x="69937" y="102216"/>
                    <a:pt x="2017" y="15332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9" name="Freeform: Shape 257">
              <a:extLst>
                <a:ext uri="{FF2B5EF4-FFF2-40B4-BE49-F238E27FC236}">
                  <a16:creationId xmlns:a16="http://schemas.microsoft.com/office/drawing/2014/main" id="{386D15B5-5DE8-4615-A4C6-81E31AB5B1F7}"/>
                </a:ext>
              </a:extLst>
            </p:cNvPr>
            <p:cNvSpPr/>
            <p:nvPr/>
          </p:nvSpPr>
          <p:spPr>
            <a:xfrm>
              <a:off x="9441001" y="1556012"/>
              <a:ext cx="80405" cy="60370"/>
            </a:xfrm>
            <a:custGeom>
              <a:avLst/>
              <a:gdLst>
                <a:gd name="connsiteX0" fmla="*/ 0 w 205105"/>
                <a:gd name="connsiteY0" fmla="*/ 0 h 153997"/>
                <a:gd name="connsiteX1" fmla="*/ 205105 w 205105"/>
                <a:gd name="connsiteY1" fmla="*/ 0 h 153997"/>
                <a:gd name="connsiteX2" fmla="*/ 2690 w 205105"/>
                <a:gd name="connsiteY2" fmla="*/ 153997 h 153997"/>
                <a:gd name="connsiteX3" fmla="*/ 0 w 205105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105" h="153997">
                  <a:moveTo>
                    <a:pt x="0" y="0"/>
                  </a:moveTo>
                  <a:cubicBezTo>
                    <a:pt x="68593" y="0"/>
                    <a:pt x="137185" y="0"/>
                    <a:pt x="205105" y="0"/>
                  </a:cubicBezTo>
                  <a:cubicBezTo>
                    <a:pt x="139875" y="54470"/>
                    <a:pt x="70610" y="103561"/>
                    <a:pt x="2690" y="153997"/>
                  </a:cubicBezTo>
                  <a:cubicBezTo>
                    <a:pt x="2018" y="102216"/>
                    <a:pt x="673" y="51108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0" name="Group 248">
            <a:extLst>
              <a:ext uri="{FF2B5EF4-FFF2-40B4-BE49-F238E27FC236}">
                <a16:creationId xmlns:a16="http://schemas.microsoft.com/office/drawing/2014/main" id="{2554E538-171E-4989-9CF7-F3F39C72E61E}"/>
              </a:ext>
            </a:extLst>
          </p:cNvPr>
          <p:cNvGrpSpPr/>
          <p:nvPr/>
        </p:nvGrpSpPr>
        <p:grpSpPr>
          <a:xfrm>
            <a:off x="3578229" y="1700958"/>
            <a:ext cx="2237208" cy="4471242"/>
            <a:chOff x="8510274" y="165685"/>
            <a:chExt cx="1012715" cy="1832580"/>
          </a:xfrm>
        </p:grpSpPr>
        <p:sp>
          <p:nvSpPr>
            <p:cNvPr id="581" name="Freeform: Shape 249">
              <a:extLst>
                <a:ext uri="{FF2B5EF4-FFF2-40B4-BE49-F238E27FC236}">
                  <a16:creationId xmlns:a16="http://schemas.microsoft.com/office/drawing/2014/main" id="{9F544DDE-DD5A-4531-A2C2-1AA08556F208}"/>
                </a:ext>
              </a:extLst>
            </p:cNvPr>
            <p:cNvSpPr/>
            <p:nvPr/>
          </p:nvSpPr>
          <p:spPr>
            <a:xfrm>
              <a:off x="8511724" y="1555749"/>
              <a:ext cx="81196" cy="60633"/>
            </a:xfrm>
            <a:custGeom>
              <a:avLst/>
              <a:gdLst>
                <a:gd name="connsiteX0" fmla="*/ 0 w 207122"/>
                <a:gd name="connsiteY0" fmla="*/ 0 h 154669"/>
                <a:gd name="connsiteX1" fmla="*/ 207123 w 207122"/>
                <a:gd name="connsiteY1" fmla="*/ 0 h 154669"/>
                <a:gd name="connsiteX2" fmla="*/ 203760 w 207122"/>
                <a:gd name="connsiteY2" fmla="*/ 154670 h 154669"/>
                <a:gd name="connsiteX3" fmla="*/ 0 w 20712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122" h="154669">
                  <a:moveTo>
                    <a:pt x="0" y="0"/>
                  </a:moveTo>
                  <a:cubicBezTo>
                    <a:pt x="69265" y="0"/>
                    <a:pt x="137858" y="0"/>
                    <a:pt x="207123" y="0"/>
                  </a:cubicBezTo>
                  <a:cubicBezTo>
                    <a:pt x="205778" y="51781"/>
                    <a:pt x="204433" y="102889"/>
                    <a:pt x="203760" y="154670"/>
                  </a:cubicBezTo>
                  <a:cubicBezTo>
                    <a:pt x="135168" y="103561"/>
                    <a:pt x="65230" y="55143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2" name="Freeform: Shape 250">
              <a:extLst>
                <a:ext uri="{FF2B5EF4-FFF2-40B4-BE49-F238E27FC236}">
                  <a16:creationId xmlns:a16="http://schemas.microsoft.com/office/drawing/2014/main" id="{49646DA2-193F-4F44-95EC-6AB31B9F528A}"/>
                </a:ext>
              </a:extLst>
            </p:cNvPr>
            <p:cNvSpPr/>
            <p:nvPr/>
          </p:nvSpPr>
          <p:spPr>
            <a:xfrm>
              <a:off x="8512515" y="543416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3" name="Arrow: Pentagon 251">
              <a:extLst>
                <a:ext uri="{FF2B5EF4-FFF2-40B4-BE49-F238E27FC236}">
                  <a16:creationId xmlns:a16="http://schemas.microsoft.com/office/drawing/2014/main" id="{C59663D6-8155-4D1E-AAE0-7D43B666F274}"/>
                </a:ext>
              </a:extLst>
            </p:cNvPr>
            <p:cNvSpPr/>
            <p:nvPr/>
          </p:nvSpPr>
          <p:spPr>
            <a:xfrm rot="5400000">
              <a:off x="8103375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Freeform: Shape 253">
              <a:extLst>
                <a:ext uri="{FF2B5EF4-FFF2-40B4-BE49-F238E27FC236}">
                  <a16:creationId xmlns:a16="http://schemas.microsoft.com/office/drawing/2014/main" id="{387D32A7-9622-4DC1-A091-F94991D2636F}"/>
                </a:ext>
              </a:extLst>
            </p:cNvPr>
            <p:cNvSpPr/>
            <p:nvPr/>
          </p:nvSpPr>
          <p:spPr>
            <a:xfrm>
              <a:off x="8510274" y="235498"/>
              <a:ext cx="1012715" cy="312308"/>
            </a:xfrm>
            <a:prstGeom prst="rect">
              <a:avLst/>
            </a:prstGeom>
            <a:solidFill>
              <a:schemeClr val="accent2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5" name="Freeform: Shape 254">
              <a:extLst>
                <a:ext uri="{FF2B5EF4-FFF2-40B4-BE49-F238E27FC236}">
                  <a16:creationId xmlns:a16="http://schemas.microsoft.com/office/drawing/2014/main" id="{3989427B-A4EF-4AD0-85E6-BF54E79BF0C2}"/>
                </a:ext>
              </a:extLst>
            </p:cNvPr>
            <p:cNvSpPr/>
            <p:nvPr/>
          </p:nvSpPr>
          <p:spPr>
            <a:xfrm>
              <a:off x="8510406" y="1248604"/>
              <a:ext cx="1012583" cy="312186"/>
            </a:xfrm>
            <a:prstGeom prst="rect">
              <a:avLst/>
            </a:prstGeom>
            <a:solidFill>
              <a:schemeClr val="accent2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6" name="Freeform: Shape 256">
              <a:extLst>
                <a:ext uri="{FF2B5EF4-FFF2-40B4-BE49-F238E27FC236}">
                  <a16:creationId xmlns:a16="http://schemas.microsoft.com/office/drawing/2014/main" id="{32F8FEFF-3B0D-4B02-9E8F-0612B86E7C49}"/>
                </a:ext>
              </a:extLst>
            </p:cNvPr>
            <p:cNvSpPr/>
            <p:nvPr/>
          </p:nvSpPr>
          <p:spPr>
            <a:xfrm>
              <a:off x="9441265" y="543679"/>
              <a:ext cx="79878" cy="60106"/>
            </a:xfrm>
            <a:custGeom>
              <a:avLst/>
              <a:gdLst>
                <a:gd name="connsiteX0" fmla="*/ 2017 w 203760"/>
                <a:gd name="connsiteY0" fmla="*/ 153325 h 153324"/>
                <a:gd name="connsiteX1" fmla="*/ 0 w 203760"/>
                <a:gd name="connsiteY1" fmla="*/ 0 h 153324"/>
                <a:gd name="connsiteX2" fmla="*/ 203760 w 203760"/>
                <a:gd name="connsiteY2" fmla="*/ 0 h 153324"/>
                <a:gd name="connsiteX3" fmla="*/ 2017 w 203760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760" h="153324">
                  <a:moveTo>
                    <a:pt x="2017" y="153325"/>
                  </a:moveTo>
                  <a:cubicBezTo>
                    <a:pt x="1345" y="102216"/>
                    <a:pt x="672" y="51108"/>
                    <a:pt x="0" y="0"/>
                  </a:cubicBezTo>
                  <a:cubicBezTo>
                    <a:pt x="67920" y="0"/>
                    <a:pt x="135840" y="0"/>
                    <a:pt x="203760" y="0"/>
                  </a:cubicBezTo>
                  <a:cubicBezTo>
                    <a:pt x="139203" y="54471"/>
                    <a:pt x="69937" y="102216"/>
                    <a:pt x="2017" y="1533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7" name="Freeform: Shape 257">
              <a:extLst>
                <a:ext uri="{FF2B5EF4-FFF2-40B4-BE49-F238E27FC236}">
                  <a16:creationId xmlns:a16="http://schemas.microsoft.com/office/drawing/2014/main" id="{6A6CB70F-3A28-4E62-9A0D-15625E35D6F6}"/>
                </a:ext>
              </a:extLst>
            </p:cNvPr>
            <p:cNvSpPr/>
            <p:nvPr/>
          </p:nvSpPr>
          <p:spPr>
            <a:xfrm>
              <a:off x="9441001" y="1556012"/>
              <a:ext cx="80405" cy="60370"/>
            </a:xfrm>
            <a:custGeom>
              <a:avLst/>
              <a:gdLst>
                <a:gd name="connsiteX0" fmla="*/ 0 w 205105"/>
                <a:gd name="connsiteY0" fmla="*/ 0 h 153997"/>
                <a:gd name="connsiteX1" fmla="*/ 205105 w 205105"/>
                <a:gd name="connsiteY1" fmla="*/ 0 h 153997"/>
                <a:gd name="connsiteX2" fmla="*/ 2690 w 205105"/>
                <a:gd name="connsiteY2" fmla="*/ 153997 h 153997"/>
                <a:gd name="connsiteX3" fmla="*/ 0 w 205105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105" h="153997">
                  <a:moveTo>
                    <a:pt x="0" y="0"/>
                  </a:moveTo>
                  <a:cubicBezTo>
                    <a:pt x="68593" y="0"/>
                    <a:pt x="137185" y="0"/>
                    <a:pt x="205105" y="0"/>
                  </a:cubicBezTo>
                  <a:cubicBezTo>
                    <a:pt x="139875" y="54470"/>
                    <a:pt x="70610" y="103561"/>
                    <a:pt x="2690" y="153997"/>
                  </a:cubicBezTo>
                  <a:cubicBezTo>
                    <a:pt x="2018" y="102216"/>
                    <a:pt x="673" y="51108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88" name="Group 248">
            <a:extLst>
              <a:ext uri="{FF2B5EF4-FFF2-40B4-BE49-F238E27FC236}">
                <a16:creationId xmlns:a16="http://schemas.microsoft.com/office/drawing/2014/main" id="{CE8A9FDF-DD1F-47E3-B244-AD055E26273D}"/>
              </a:ext>
            </a:extLst>
          </p:cNvPr>
          <p:cNvGrpSpPr/>
          <p:nvPr/>
        </p:nvGrpSpPr>
        <p:grpSpPr>
          <a:xfrm>
            <a:off x="6384929" y="1700957"/>
            <a:ext cx="2237208" cy="4471242"/>
            <a:chOff x="8510274" y="165685"/>
            <a:chExt cx="1012715" cy="1832580"/>
          </a:xfrm>
        </p:grpSpPr>
        <p:sp>
          <p:nvSpPr>
            <p:cNvPr id="589" name="Freeform: Shape 249">
              <a:extLst>
                <a:ext uri="{FF2B5EF4-FFF2-40B4-BE49-F238E27FC236}">
                  <a16:creationId xmlns:a16="http://schemas.microsoft.com/office/drawing/2014/main" id="{1E4E8F99-AA49-4B7C-99B9-B1C3A38F1604}"/>
                </a:ext>
              </a:extLst>
            </p:cNvPr>
            <p:cNvSpPr/>
            <p:nvPr/>
          </p:nvSpPr>
          <p:spPr>
            <a:xfrm>
              <a:off x="8515604" y="1555749"/>
              <a:ext cx="81196" cy="60633"/>
            </a:xfrm>
            <a:custGeom>
              <a:avLst/>
              <a:gdLst>
                <a:gd name="connsiteX0" fmla="*/ 0 w 207122"/>
                <a:gd name="connsiteY0" fmla="*/ 0 h 154669"/>
                <a:gd name="connsiteX1" fmla="*/ 207123 w 207122"/>
                <a:gd name="connsiteY1" fmla="*/ 0 h 154669"/>
                <a:gd name="connsiteX2" fmla="*/ 203760 w 207122"/>
                <a:gd name="connsiteY2" fmla="*/ 154670 h 154669"/>
                <a:gd name="connsiteX3" fmla="*/ 0 w 20712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122" h="154669">
                  <a:moveTo>
                    <a:pt x="0" y="0"/>
                  </a:moveTo>
                  <a:cubicBezTo>
                    <a:pt x="69265" y="0"/>
                    <a:pt x="137858" y="0"/>
                    <a:pt x="207123" y="0"/>
                  </a:cubicBezTo>
                  <a:cubicBezTo>
                    <a:pt x="205778" y="51781"/>
                    <a:pt x="204433" y="102889"/>
                    <a:pt x="203760" y="154670"/>
                  </a:cubicBezTo>
                  <a:cubicBezTo>
                    <a:pt x="135168" y="103561"/>
                    <a:pt x="65230" y="55143"/>
                    <a:pt x="0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0" name="Freeform: Shape 250">
              <a:extLst>
                <a:ext uri="{FF2B5EF4-FFF2-40B4-BE49-F238E27FC236}">
                  <a16:creationId xmlns:a16="http://schemas.microsoft.com/office/drawing/2014/main" id="{37823BB2-9430-40FE-BCE7-35FA11138785}"/>
                </a:ext>
              </a:extLst>
            </p:cNvPr>
            <p:cNvSpPr/>
            <p:nvPr/>
          </p:nvSpPr>
          <p:spPr>
            <a:xfrm>
              <a:off x="8516658" y="547182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1" name="Arrow: Pentagon 251">
              <a:extLst>
                <a:ext uri="{FF2B5EF4-FFF2-40B4-BE49-F238E27FC236}">
                  <a16:creationId xmlns:a16="http://schemas.microsoft.com/office/drawing/2014/main" id="{21617A85-17A3-403D-8CCE-6C4C3AFC7BEA}"/>
                </a:ext>
              </a:extLst>
            </p:cNvPr>
            <p:cNvSpPr/>
            <p:nvPr/>
          </p:nvSpPr>
          <p:spPr>
            <a:xfrm rot="5400000">
              <a:off x="8103373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2" name="Freeform: Shape 253">
              <a:extLst>
                <a:ext uri="{FF2B5EF4-FFF2-40B4-BE49-F238E27FC236}">
                  <a16:creationId xmlns:a16="http://schemas.microsoft.com/office/drawing/2014/main" id="{051510CB-8E55-431C-AFD0-2B3F0A072700}"/>
                </a:ext>
              </a:extLst>
            </p:cNvPr>
            <p:cNvSpPr/>
            <p:nvPr/>
          </p:nvSpPr>
          <p:spPr>
            <a:xfrm>
              <a:off x="8510274" y="235498"/>
              <a:ext cx="1012715" cy="312308"/>
            </a:xfrm>
            <a:prstGeom prst="rect">
              <a:avLst/>
            </a:prstGeom>
            <a:solidFill>
              <a:schemeClr val="accent3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3" name="Freeform: Shape 254">
              <a:extLst>
                <a:ext uri="{FF2B5EF4-FFF2-40B4-BE49-F238E27FC236}">
                  <a16:creationId xmlns:a16="http://schemas.microsoft.com/office/drawing/2014/main" id="{28E8254E-B18F-4874-9980-F1D7DEF86B8D}"/>
                </a:ext>
              </a:extLst>
            </p:cNvPr>
            <p:cNvSpPr/>
            <p:nvPr/>
          </p:nvSpPr>
          <p:spPr>
            <a:xfrm>
              <a:off x="8510406" y="1248604"/>
              <a:ext cx="1012583" cy="312186"/>
            </a:xfrm>
            <a:prstGeom prst="rect">
              <a:avLst/>
            </a:prstGeom>
            <a:solidFill>
              <a:schemeClr val="accent3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4" name="Freeform: Shape 256">
              <a:extLst>
                <a:ext uri="{FF2B5EF4-FFF2-40B4-BE49-F238E27FC236}">
                  <a16:creationId xmlns:a16="http://schemas.microsoft.com/office/drawing/2014/main" id="{44486770-0DB9-4F5A-B124-F88CC8917673}"/>
                </a:ext>
              </a:extLst>
            </p:cNvPr>
            <p:cNvSpPr/>
            <p:nvPr/>
          </p:nvSpPr>
          <p:spPr>
            <a:xfrm>
              <a:off x="9441265" y="543679"/>
              <a:ext cx="79878" cy="60106"/>
            </a:xfrm>
            <a:custGeom>
              <a:avLst/>
              <a:gdLst>
                <a:gd name="connsiteX0" fmla="*/ 2017 w 203760"/>
                <a:gd name="connsiteY0" fmla="*/ 153325 h 153324"/>
                <a:gd name="connsiteX1" fmla="*/ 0 w 203760"/>
                <a:gd name="connsiteY1" fmla="*/ 0 h 153324"/>
                <a:gd name="connsiteX2" fmla="*/ 203760 w 203760"/>
                <a:gd name="connsiteY2" fmla="*/ 0 h 153324"/>
                <a:gd name="connsiteX3" fmla="*/ 2017 w 203760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760" h="153324">
                  <a:moveTo>
                    <a:pt x="2017" y="153325"/>
                  </a:moveTo>
                  <a:cubicBezTo>
                    <a:pt x="1345" y="102216"/>
                    <a:pt x="672" y="51108"/>
                    <a:pt x="0" y="0"/>
                  </a:cubicBezTo>
                  <a:cubicBezTo>
                    <a:pt x="67920" y="0"/>
                    <a:pt x="135840" y="0"/>
                    <a:pt x="203760" y="0"/>
                  </a:cubicBezTo>
                  <a:cubicBezTo>
                    <a:pt x="139203" y="54471"/>
                    <a:pt x="69937" y="102216"/>
                    <a:pt x="2017" y="15332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5" name="Freeform: Shape 257">
              <a:extLst>
                <a:ext uri="{FF2B5EF4-FFF2-40B4-BE49-F238E27FC236}">
                  <a16:creationId xmlns:a16="http://schemas.microsoft.com/office/drawing/2014/main" id="{778557A7-7FA0-4ECF-81C1-33F6387ADC0D}"/>
                </a:ext>
              </a:extLst>
            </p:cNvPr>
            <p:cNvSpPr/>
            <p:nvPr/>
          </p:nvSpPr>
          <p:spPr>
            <a:xfrm>
              <a:off x="9441001" y="1556012"/>
              <a:ext cx="80405" cy="60370"/>
            </a:xfrm>
            <a:custGeom>
              <a:avLst/>
              <a:gdLst>
                <a:gd name="connsiteX0" fmla="*/ 0 w 205105"/>
                <a:gd name="connsiteY0" fmla="*/ 0 h 153997"/>
                <a:gd name="connsiteX1" fmla="*/ 205105 w 205105"/>
                <a:gd name="connsiteY1" fmla="*/ 0 h 153997"/>
                <a:gd name="connsiteX2" fmla="*/ 2690 w 205105"/>
                <a:gd name="connsiteY2" fmla="*/ 153997 h 153997"/>
                <a:gd name="connsiteX3" fmla="*/ 0 w 205105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105" h="153997">
                  <a:moveTo>
                    <a:pt x="0" y="0"/>
                  </a:moveTo>
                  <a:cubicBezTo>
                    <a:pt x="68593" y="0"/>
                    <a:pt x="137185" y="0"/>
                    <a:pt x="205105" y="0"/>
                  </a:cubicBezTo>
                  <a:cubicBezTo>
                    <a:pt x="139875" y="54470"/>
                    <a:pt x="70610" y="103561"/>
                    <a:pt x="2690" y="153997"/>
                  </a:cubicBezTo>
                  <a:cubicBezTo>
                    <a:pt x="2018" y="102216"/>
                    <a:pt x="673" y="51108"/>
                    <a:pt x="0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96" name="Group 248">
            <a:extLst>
              <a:ext uri="{FF2B5EF4-FFF2-40B4-BE49-F238E27FC236}">
                <a16:creationId xmlns:a16="http://schemas.microsoft.com/office/drawing/2014/main" id="{288D3DC1-0BFE-49A0-A4B3-FCDE5A7256FD}"/>
              </a:ext>
            </a:extLst>
          </p:cNvPr>
          <p:cNvGrpSpPr/>
          <p:nvPr/>
        </p:nvGrpSpPr>
        <p:grpSpPr>
          <a:xfrm>
            <a:off x="9191629" y="1700956"/>
            <a:ext cx="2237208" cy="4471242"/>
            <a:chOff x="8510274" y="165685"/>
            <a:chExt cx="1012715" cy="1832580"/>
          </a:xfrm>
        </p:grpSpPr>
        <p:sp>
          <p:nvSpPr>
            <p:cNvPr id="597" name="Freeform: Shape 249">
              <a:extLst>
                <a:ext uri="{FF2B5EF4-FFF2-40B4-BE49-F238E27FC236}">
                  <a16:creationId xmlns:a16="http://schemas.microsoft.com/office/drawing/2014/main" id="{82438A5C-6F7F-4956-8F2A-B5D21E9241CA}"/>
                </a:ext>
              </a:extLst>
            </p:cNvPr>
            <p:cNvSpPr/>
            <p:nvPr/>
          </p:nvSpPr>
          <p:spPr>
            <a:xfrm>
              <a:off x="8511724" y="1555749"/>
              <a:ext cx="81196" cy="60633"/>
            </a:xfrm>
            <a:custGeom>
              <a:avLst/>
              <a:gdLst>
                <a:gd name="connsiteX0" fmla="*/ 0 w 207122"/>
                <a:gd name="connsiteY0" fmla="*/ 0 h 154669"/>
                <a:gd name="connsiteX1" fmla="*/ 207123 w 207122"/>
                <a:gd name="connsiteY1" fmla="*/ 0 h 154669"/>
                <a:gd name="connsiteX2" fmla="*/ 203760 w 207122"/>
                <a:gd name="connsiteY2" fmla="*/ 154670 h 154669"/>
                <a:gd name="connsiteX3" fmla="*/ 0 w 20712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7122" h="154669">
                  <a:moveTo>
                    <a:pt x="0" y="0"/>
                  </a:moveTo>
                  <a:cubicBezTo>
                    <a:pt x="69265" y="0"/>
                    <a:pt x="137858" y="0"/>
                    <a:pt x="207123" y="0"/>
                  </a:cubicBezTo>
                  <a:cubicBezTo>
                    <a:pt x="205778" y="51781"/>
                    <a:pt x="204433" y="102889"/>
                    <a:pt x="203760" y="154670"/>
                  </a:cubicBezTo>
                  <a:cubicBezTo>
                    <a:pt x="135168" y="103561"/>
                    <a:pt x="65230" y="55143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8" name="Freeform: Shape 250">
              <a:extLst>
                <a:ext uri="{FF2B5EF4-FFF2-40B4-BE49-F238E27FC236}">
                  <a16:creationId xmlns:a16="http://schemas.microsoft.com/office/drawing/2014/main" id="{B2246145-061B-4443-B645-06631AFAB12F}"/>
                </a:ext>
              </a:extLst>
            </p:cNvPr>
            <p:cNvSpPr/>
            <p:nvPr/>
          </p:nvSpPr>
          <p:spPr>
            <a:xfrm>
              <a:off x="8512515" y="543416"/>
              <a:ext cx="80142" cy="60633"/>
            </a:xfrm>
            <a:custGeom>
              <a:avLst/>
              <a:gdLst>
                <a:gd name="connsiteX0" fmla="*/ 204433 w 204432"/>
                <a:gd name="connsiteY0" fmla="*/ 0 h 154669"/>
                <a:gd name="connsiteX1" fmla="*/ 201743 w 204432"/>
                <a:gd name="connsiteY1" fmla="*/ 154670 h 154669"/>
                <a:gd name="connsiteX2" fmla="*/ 0 w 204432"/>
                <a:gd name="connsiteY2" fmla="*/ 1345 h 154669"/>
                <a:gd name="connsiteX3" fmla="*/ 204433 w 204432"/>
                <a:gd name="connsiteY3" fmla="*/ 0 h 15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432" h="154669">
                  <a:moveTo>
                    <a:pt x="204433" y="0"/>
                  </a:moveTo>
                  <a:cubicBezTo>
                    <a:pt x="203761" y="51781"/>
                    <a:pt x="202415" y="102889"/>
                    <a:pt x="201743" y="154670"/>
                  </a:cubicBezTo>
                  <a:cubicBezTo>
                    <a:pt x="134495" y="103561"/>
                    <a:pt x="67248" y="52453"/>
                    <a:pt x="0" y="1345"/>
                  </a:cubicBezTo>
                  <a:cubicBezTo>
                    <a:pt x="67920" y="672"/>
                    <a:pt x="136513" y="0"/>
                    <a:pt x="204433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9" name="Arrow: Pentagon 251">
              <a:extLst>
                <a:ext uri="{FF2B5EF4-FFF2-40B4-BE49-F238E27FC236}">
                  <a16:creationId xmlns:a16="http://schemas.microsoft.com/office/drawing/2014/main" id="{9A0AD88D-7045-4660-9552-5520600830C8}"/>
                </a:ext>
              </a:extLst>
            </p:cNvPr>
            <p:cNvSpPr/>
            <p:nvPr/>
          </p:nvSpPr>
          <p:spPr>
            <a:xfrm rot="5400000">
              <a:off x="8103375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0" name="Freeform: Shape 253">
              <a:extLst>
                <a:ext uri="{FF2B5EF4-FFF2-40B4-BE49-F238E27FC236}">
                  <a16:creationId xmlns:a16="http://schemas.microsoft.com/office/drawing/2014/main" id="{75C06F13-ECCB-4E06-863C-DDF336A538CA}"/>
                </a:ext>
              </a:extLst>
            </p:cNvPr>
            <p:cNvSpPr/>
            <p:nvPr/>
          </p:nvSpPr>
          <p:spPr>
            <a:xfrm>
              <a:off x="8510274" y="235498"/>
              <a:ext cx="1012715" cy="312308"/>
            </a:xfrm>
            <a:prstGeom prst="rect">
              <a:avLst/>
            </a:prstGeom>
            <a:solidFill>
              <a:schemeClr val="accent4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1" name="Freeform: Shape 254">
              <a:extLst>
                <a:ext uri="{FF2B5EF4-FFF2-40B4-BE49-F238E27FC236}">
                  <a16:creationId xmlns:a16="http://schemas.microsoft.com/office/drawing/2014/main" id="{9AC6C937-26D6-429B-9520-461D4EE23EC6}"/>
                </a:ext>
              </a:extLst>
            </p:cNvPr>
            <p:cNvSpPr/>
            <p:nvPr/>
          </p:nvSpPr>
          <p:spPr>
            <a:xfrm>
              <a:off x="8510406" y="1248604"/>
              <a:ext cx="1012583" cy="312186"/>
            </a:xfrm>
            <a:prstGeom prst="rect">
              <a:avLst/>
            </a:prstGeom>
            <a:solidFill>
              <a:schemeClr val="accent4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2" name="Freeform: Shape 256">
              <a:extLst>
                <a:ext uri="{FF2B5EF4-FFF2-40B4-BE49-F238E27FC236}">
                  <a16:creationId xmlns:a16="http://schemas.microsoft.com/office/drawing/2014/main" id="{2BD54B3F-21D1-4B33-8019-717EF037F637}"/>
                </a:ext>
              </a:extLst>
            </p:cNvPr>
            <p:cNvSpPr/>
            <p:nvPr/>
          </p:nvSpPr>
          <p:spPr>
            <a:xfrm>
              <a:off x="9441265" y="543679"/>
              <a:ext cx="79878" cy="60106"/>
            </a:xfrm>
            <a:custGeom>
              <a:avLst/>
              <a:gdLst>
                <a:gd name="connsiteX0" fmla="*/ 2017 w 203760"/>
                <a:gd name="connsiteY0" fmla="*/ 153325 h 153324"/>
                <a:gd name="connsiteX1" fmla="*/ 0 w 203760"/>
                <a:gd name="connsiteY1" fmla="*/ 0 h 153324"/>
                <a:gd name="connsiteX2" fmla="*/ 203760 w 203760"/>
                <a:gd name="connsiteY2" fmla="*/ 0 h 153324"/>
                <a:gd name="connsiteX3" fmla="*/ 2017 w 203760"/>
                <a:gd name="connsiteY3" fmla="*/ 153325 h 15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3760" h="153324">
                  <a:moveTo>
                    <a:pt x="2017" y="153325"/>
                  </a:moveTo>
                  <a:cubicBezTo>
                    <a:pt x="1345" y="102216"/>
                    <a:pt x="672" y="51108"/>
                    <a:pt x="0" y="0"/>
                  </a:cubicBezTo>
                  <a:cubicBezTo>
                    <a:pt x="67920" y="0"/>
                    <a:pt x="135840" y="0"/>
                    <a:pt x="203760" y="0"/>
                  </a:cubicBezTo>
                  <a:cubicBezTo>
                    <a:pt x="139203" y="54471"/>
                    <a:pt x="69937" y="102216"/>
                    <a:pt x="2017" y="15332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3" name="Freeform: Shape 257">
              <a:extLst>
                <a:ext uri="{FF2B5EF4-FFF2-40B4-BE49-F238E27FC236}">
                  <a16:creationId xmlns:a16="http://schemas.microsoft.com/office/drawing/2014/main" id="{16D6EFBF-FF98-4236-92F1-7BD5096F7715}"/>
                </a:ext>
              </a:extLst>
            </p:cNvPr>
            <p:cNvSpPr/>
            <p:nvPr/>
          </p:nvSpPr>
          <p:spPr>
            <a:xfrm>
              <a:off x="9441001" y="1556012"/>
              <a:ext cx="80405" cy="60370"/>
            </a:xfrm>
            <a:custGeom>
              <a:avLst/>
              <a:gdLst>
                <a:gd name="connsiteX0" fmla="*/ 0 w 205105"/>
                <a:gd name="connsiteY0" fmla="*/ 0 h 153997"/>
                <a:gd name="connsiteX1" fmla="*/ 205105 w 205105"/>
                <a:gd name="connsiteY1" fmla="*/ 0 h 153997"/>
                <a:gd name="connsiteX2" fmla="*/ 2690 w 205105"/>
                <a:gd name="connsiteY2" fmla="*/ 153997 h 153997"/>
                <a:gd name="connsiteX3" fmla="*/ 0 w 205105"/>
                <a:gd name="connsiteY3" fmla="*/ 0 h 153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5105" h="153997">
                  <a:moveTo>
                    <a:pt x="0" y="0"/>
                  </a:moveTo>
                  <a:cubicBezTo>
                    <a:pt x="68593" y="0"/>
                    <a:pt x="137185" y="0"/>
                    <a:pt x="205105" y="0"/>
                  </a:cubicBezTo>
                  <a:cubicBezTo>
                    <a:pt x="139875" y="54470"/>
                    <a:pt x="70610" y="103561"/>
                    <a:pt x="2690" y="153997"/>
                  </a:cubicBezTo>
                  <a:cubicBezTo>
                    <a:pt x="2018" y="102216"/>
                    <a:pt x="673" y="51108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04" name="Rounded Rectangle 5">
            <a:extLst>
              <a:ext uri="{FF2B5EF4-FFF2-40B4-BE49-F238E27FC236}">
                <a16:creationId xmlns:a16="http://schemas.microsoft.com/office/drawing/2014/main" id="{D2F9E6AA-4C0E-4C2A-AB4C-6EFC48A31FA4}"/>
              </a:ext>
            </a:extLst>
          </p:cNvPr>
          <p:cNvSpPr/>
          <p:nvPr/>
        </p:nvSpPr>
        <p:spPr>
          <a:xfrm flipH="1">
            <a:off x="4457305" y="5299913"/>
            <a:ext cx="492452" cy="4062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605" name="Teardrop 1">
            <a:extLst>
              <a:ext uri="{FF2B5EF4-FFF2-40B4-BE49-F238E27FC236}">
                <a16:creationId xmlns:a16="http://schemas.microsoft.com/office/drawing/2014/main" id="{E35AE7C0-810C-4F81-95C5-84FF30F0BA54}"/>
              </a:ext>
            </a:extLst>
          </p:cNvPr>
          <p:cNvSpPr/>
          <p:nvPr/>
        </p:nvSpPr>
        <p:spPr>
          <a:xfrm rot="18805991">
            <a:off x="10094290" y="5265314"/>
            <a:ext cx="480455" cy="47544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06" name="Round Same Side Corner Rectangle 11">
            <a:extLst>
              <a:ext uri="{FF2B5EF4-FFF2-40B4-BE49-F238E27FC236}">
                <a16:creationId xmlns:a16="http://schemas.microsoft.com/office/drawing/2014/main" id="{3CC77A98-5ECC-40E9-AEFE-C99AC0D42DDC}"/>
              </a:ext>
            </a:extLst>
          </p:cNvPr>
          <p:cNvSpPr>
            <a:spLocks noChangeAspect="1"/>
          </p:cNvSpPr>
          <p:nvPr/>
        </p:nvSpPr>
        <p:spPr>
          <a:xfrm rot="9900000">
            <a:off x="7377612" y="5297987"/>
            <a:ext cx="482860" cy="4100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07" name="Rounded Rectangle 27">
            <a:extLst>
              <a:ext uri="{FF2B5EF4-FFF2-40B4-BE49-F238E27FC236}">
                <a16:creationId xmlns:a16="http://schemas.microsoft.com/office/drawing/2014/main" id="{65DD2E5B-4E4F-42AD-A00B-2C550E113141}"/>
              </a:ext>
            </a:extLst>
          </p:cNvPr>
          <p:cNvSpPr/>
          <p:nvPr/>
        </p:nvSpPr>
        <p:spPr>
          <a:xfrm>
            <a:off x="1672376" y="5335769"/>
            <a:ext cx="435514" cy="33453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08" name="Rectangle 58">
            <a:extLst>
              <a:ext uri="{FF2B5EF4-FFF2-40B4-BE49-F238E27FC236}">
                <a16:creationId xmlns:a16="http://schemas.microsoft.com/office/drawing/2014/main" id="{CF1954EF-55B9-44F7-AE36-E23DEF475C00}"/>
              </a:ext>
            </a:extLst>
          </p:cNvPr>
          <p:cNvSpPr/>
          <p:nvPr/>
        </p:nvSpPr>
        <p:spPr>
          <a:xfrm>
            <a:off x="1096564" y="19876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A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609" name="Rectangle 59">
            <a:extLst>
              <a:ext uri="{FF2B5EF4-FFF2-40B4-BE49-F238E27FC236}">
                <a16:creationId xmlns:a16="http://schemas.microsoft.com/office/drawing/2014/main" id="{EB469FB0-98CC-4EB3-8BFA-9A9D9B7C3596}"/>
              </a:ext>
            </a:extLst>
          </p:cNvPr>
          <p:cNvSpPr/>
          <p:nvPr/>
        </p:nvSpPr>
        <p:spPr>
          <a:xfrm>
            <a:off x="3903844" y="19876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B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610" name="Rectangle 60">
            <a:extLst>
              <a:ext uri="{FF2B5EF4-FFF2-40B4-BE49-F238E27FC236}">
                <a16:creationId xmlns:a16="http://schemas.microsoft.com/office/drawing/2014/main" id="{E04A2CA5-8970-48A4-B51A-4EF4EFA5E3AB}"/>
              </a:ext>
            </a:extLst>
          </p:cNvPr>
          <p:cNvSpPr/>
          <p:nvPr/>
        </p:nvSpPr>
        <p:spPr>
          <a:xfrm>
            <a:off x="6710544" y="19876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C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611" name="Rectangle 61">
            <a:extLst>
              <a:ext uri="{FF2B5EF4-FFF2-40B4-BE49-F238E27FC236}">
                <a16:creationId xmlns:a16="http://schemas.microsoft.com/office/drawing/2014/main" id="{DCEA8D50-41CE-4CD4-9170-BB068C1A13E3}"/>
              </a:ext>
            </a:extLst>
          </p:cNvPr>
          <p:cNvSpPr/>
          <p:nvPr/>
        </p:nvSpPr>
        <p:spPr>
          <a:xfrm>
            <a:off x="9517244" y="19876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D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612" name="TextBox 611">
            <a:extLst>
              <a:ext uri="{FF2B5EF4-FFF2-40B4-BE49-F238E27FC236}">
                <a16:creationId xmlns:a16="http://schemas.microsoft.com/office/drawing/2014/main" id="{CEA0F4C9-78CA-461E-B647-DC7401F9FAAF}"/>
              </a:ext>
            </a:extLst>
          </p:cNvPr>
          <p:cNvSpPr txBox="1"/>
          <p:nvPr/>
        </p:nvSpPr>
        <p:spPr>
          <a:xfrm>
            <a:off x="870837" y="4461310"/>
            <a:ext cx="203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3" name="TextBox 612">
            <a:extLst>
              <a:ext uri="{FF2B5EF4-FFF2-40B4-BE49-F238E27FC236}">
                <a16:creationId xmlns:a16="http://schemas.microsoft.com/office/drawing/2014/main" id="{A9B98D87-CED2-42A0-AD43-AF15973ADEBF}"/>
              </a:ext>
            </a:extLst>
          </p:cNvPr>
          <p:cNvSpPr txBox="1"/>
          <p:nvPr/>
        </p:nvSpPr>
        <p:spPr>
          <a:xfrm>
            <a:off x="3678117" y="4461310"/>
            <a:ext cx="203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4" name="TextBox 613">
            <a:extLst>
              <a:ext uri="{FF2B5EF4-FFF2-40B4-BE49-F238E27FC236}">
                <a16:creationId xmlns:a16="http://schemas.microsoft.com/office/drawing/2014/main" id="{5E92B7B5-C031-4840-9F16-7E2F5246C9C2}"/>
              </a:ext>
            </a:extLst>
          </p:cNvPr>
          <p:cNvSpPr txBox="1"/>
          <p:nvPr/>
        </p:nvSpPr>
        <p:spPr>
          <a:xfrm>
            <a:off x="6484817" y="4461310"/>
            <a:ext cx="203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5" name="TextBox 614">
            <a:extLst>
              <a:ext uri="{FF2B5EF4-FFF2-40B4-BE49-F238E27FC236}">
                <a16:creationId xmlns:a16="http://schemas.microsoft.com/office/drawing/2014/main" id="{768588A1-CA31-4F52-B9C3-1873809F0A7D}"/>
              </a:ext>
            </a:extLst>
          </p:cNvPr>
          <p:cNvSpPr txBox="1"/>
          <p:nvPr/>
        </p:nvSpPr>
        <p:spPr>
          <a:xfrm>
            <a:off x="9291517" y="4461310"/>
            <a:ext cx="203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16" name="그룹 615">
            <a:extLst>
              <a:ext uri="{FF2B5EF4-FFF2-40B4-BE49-F238E27FC236}">
                <a16:creationId xmlns:a16="http://schemas.microsoft.com/office/drawing/2014/main" id="{FDC8C738-8C7A-4FB8-A5A8-9756BB138AEB}"/>
              </a:ext>
            </a:extLst>
          </p:cNvPr>
          <p:cNvGrpSpPr/>
          <p:nvPr/>
        </p:nvGrpSpPr>
        <p:grpSpPr>
          <a:xfrm>
            <a:off x="1096564" y="2864227"/>
            <a:ext cx="1587138" cy="1277794"/>
            <a:chOff x="1103262" y="2864227"/>
            <a:chExt cx="1587138" cy="1277794"/>
          </a:xfrm>
        </p:grpSpPr>
        <p:sp>
          <p:nvSpPr>
            <p:cNvPr id="617" name="TextBox 616">
              <a:extLst>
                <a:ext uri="{FF2B5EF4-FFF2-40B4-BE49-F238E27FC236}">
                  <a16:creationId xmlns:a16="http://schemas.microsoft.com/office/drawing/2014/main" id="{2373857A-5004-4D07-B046-D33750BFD4EE}"/>
                </a:ext>
              </a:extLst>
            </p:cNvPr>
            <p:cNvSpPr txBox="1"/>
            <p:nvPr/>
          </p:nvSpPr>
          <p:spPr>
            <a:xfrm>
              <a:off x="1103262" y="2864227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618" name="TextBox 617">
              <a:extLst>
                <a:ext uri="{FF2B5EF4-FFF2-40B4-BE49-F238E27FC236}">
                  <a16:creationId xmlns:a16="http://schemas.microsoft.com/office/drawing/2014/main" id="{D7EFEF15-37F4-4B7E-A33C-E16F4AACA7A8}"/>
                </a:ext>
              </a:extLst>
            </p:cNvPr>
            <p:cNvSpPr txBox="1"/>
            <p:nvPr/>
          </p:nvSpPr>
          <p:spPr>
            <a:xfrm>
              <a:off x="1103262" y="3123659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619" name="TextBox 618">
              <a:extLst>
                <a:ext uri="{FF2B5EF4-FFF2-40B4-BE49-F238E27FC236}">
                  <a16:creationId xmlns:a16="http://schemas.microsoft.com/office/drawing/2014/main" id="{B7FFA62B-6C60-485C-97A3-8FAA8D98B7B3}"/>
                </a:ext>
              </a:extLst>
            </p:cNvPr>
            <p:cNvSpPr txBox="1"/>
            <p:nvPr/>
          </p:nvSpPr>
          <p:spPr>
            <a:xfrm>
              <a:off x="1103262" y="3642523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620" name="TextBox 619">
              <a:extLst>
                <a:ext uri="{FF2B5EF4-FFF2-40B4-BE49-F238E27FC236}">
                  <a16:creationId xmlns:a16="http://schemas.microsoft.com/office/drawing/2014/main" id="{EA5D8272-A997-47DF-B145-C50652705025}"/>
                </a:ext>
              </a:extLst>
            </p:cNvPr>
            <p:cNvSpPr txBox="1"/>
            <p:nvPr/>
          </p:nvSpPr>
          <p:spPr>
            <a:xfrm>
              <a:off x="1103262" y="3383091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621" name="TextBox 620">
              <a:extLst>
                <a:ext uri="{FF2B5EF4-FFF2-40B4-BE49-F238E27FC236}">
                  <a16:creationId xmlns:a16="http://schemas.microsoft.com/office/drawing/2014/main" id="{AB317018-C009-4E59-80D5-F479C213BDF8}"/>
                </a:ext>
              </a:extLst>
            </p:cNvPr>
            <p:cNvSpPr txBox="1"/>
            <p:nvPr/>
          </p:nvSpPr>
          <p:spPr>
            <a:xfrm>
              <a:off x="1103262" y="3901955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622" name="그룹 621">
            <a:extLst>
              <a:ext uri="{FF2B5EF4-FFF2-40B4-BE49-F238E27FC236}">
                <a16:creationId xmlns:a16="http://schemas.microsoft.com/office/drawing/2014/main" id="{2D799169-D34E-43DB-978A-6AE9A4AB5771}"/>
              </a:ext>
            </a:extLst>
          </p:cNvPr>
          <p:cNvGrpSpPr/>
          <p:nvPr/>
        </p:nvGrpSpPr>
        <p:grpSpPr>
          <a:xfrm>
            <a:off x="3903264" y="2864227"/>
            <a:ext cx="1587138" cy="1277794"/>
            <a:chOff x="1103262" y="2864227"/>
            <a:chExt cx="1587138" cy="1277794"/>
          </a:xfrm>
        </p:grpSpPr>
        <p:sp>
          <p:nvSpPr>
            <p:cNvPr id="623" name="TextBox 622">
              <a:extLst>
                <a:ext uri="{FF2B5EF4-FFF2-40B4-BE49-F238E27FC236}">
                  <a16:creationId xmlns:a16="http://schemas.microsoft.com/office/drawing/2014/main" id="{4CAC73C8-1629-4D05-9676-733F62686216}"/>
                </a:ext>
              </a:extLst>
            </p:cNvPr>
            <p:cNvSpPr txBox="1"/>
            <p:nvPr/>
          </p:nvSpPr>
          <p:spPr>
            <a:xfrm>
              <a:off x="1103262" y="2864227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624" name="TextBox 623">
              <a:extLst>
                <a:ext uri="{FF2B5EF4-FFF2-40B4-BE49-F238E27FC236}">
                  <a16:creationId xmlns:a16="http://schemas.microsoft.com/office/drawing/2014/main" id="{EEC29E52-A61C-4837-BD88-45669CED09EC}"/>
                </a:ext>
              </a:extLst>
            </p:cNvPr>
            <p:cNvSpPr txBox="1"/>
            <p:nvPr/>
          </p:nvSpPr>
          <p:spPr>
            <a:xfrm>
              <a:off x="1103262" y="3123659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625" name="TextBox 624">
              <a:extLst>
                <a:ext uri="{FF2B5EF4-FFF2-40B4-BE49-F238E27FC236}">
                  <a16:creationId xmlns:a16="http://schemas.microsoft.com/office/drawing/2014/main" id="{FD7BC564-6A78-45F1-8118-716F6246C3B4}"/>
                </a:ext>
              </a:extLst>
            </p:cNvPr>
            <p:cNvSpPr txBox="1"/>
            <p:nvPr/>
          </p:nvSpPr>
          <p:spPr>
            <a:xfrm>
              <a:off x="1103262" y="3642523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626" name="TextBox 625">
              <a:extLst>
                <a:ext uri="{FF2B5EF4-FFF2-40B4-BE49-F238E27FC236}">
                  <a16:creationId xmlns:a16="http://schemas.microsoft.com/office/drawing/2014/main" id="{F9FE052C-4B40-47F3-80E5-62646C65059F}"/>
                </a:ext>
              </a:extLst>
            </p:cNvPr>
            <p:cNvSpPr txBox="1"/>
            <p:nvPr/>
          </p:nvSpPr>
          <p:spPr>
            <a:xfrm>
              <a:off x="1103262" y="3383091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627" name="TextBox 626">
              <a:extLst>
                <a:ext uri="{FF2B5EF4-FFF2-40B4-BE49-F238E27FC236}">
                  <a16:creationId xmlns:a16="http://schemas.microsoft.com/office/drawing/2014/main" id="{B9A783BC-CE74-4A42-BCD1-D9665887899A}"/>
                </a:ext>
              </a:extLst>
            </p:cNvPr>
            <p:cNvSpPr txBox="1"/>
            <p:nvPr/>
          </p:nvSpPr>
          <p:spPr>
            <a:xfrm>
              <a:off x="1103262" y="3901955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628" name="그룹 627">
            <a:extLst>
              <a:ext uri="{FF2B5EF4-FFF2-40B4-BE49-F238E27FC236}">
                <a16:creationId xmlns:a16="http://schemas.microsoft.com/office/drawing/2014/main" id="{A1F6E9A2-5876-4A97-AB2D-3F2E596476D4}"/>
              </a:ext>
            </a:extLst>
          </p:cNvPr>
          <p:cNvGrpSpPr/>
          <p:nvPr/>
        </p:nvGrpSpPr>
        <p:grpSpPr>
          <a:xfrm>
            <a:off x="6709964" y="2864227"/>
            <a:ext cx="1587138" cy="1277794"/>
            <a:chOff x="1103262" y="2864227"/>
            <a:chExt cx="1587138" cy="1277794"/>
          </a:xfrm>
        </p:grpSpPr>
        <p:sp>
          <p:nvSpPr>
            <p:cNvPr id="629" name="TextBox 628">
              <a:extLst>
                <a:ext uri="{FF2B5EF4-FFF2-40B4-BE49-F238E27FC236}">
                  <a16:creationId xmlns:a16="http://schemas.microsoft.com/office/drawing/2014/main" id="{349666E2-61C0-41E3-9C24-9AFDAA100562}"/>
                </a:ext>
              </a:extLst>
            </p:cNvPr>
            <p:cNvSpPr txBox="1"/>
            <p:nvPr/>
          </p:nvSpPr>
          <p:spPr>
            <a:xfrm>
              <a:off x="1103262" y="2864227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630" name="TextBox 629">
              <a:extLst>
                <a:ext uri="{FF2B5EF4-FFF2-40B4-BE49-F238E27FC236}">
                  <a16:creationId xmlns:a16="http://schemas.microsoft.com/office/drawing/2014/main" id="{42F7F3FE-9264-4B0B-8793-3FF454298822}"/>
                </a:ext>
              </a:extLst>
            </p:cNvPr>
            <p:cNvSpPr txBox="1"/>
            <p:nvPr/>
          </p:nvSpPr>
          <p:spPr>
            <a:xfrm>
              <a:off x="1103262" y="3123659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631" name="TextBox 630">
              <a:extLst>
                <a:ext uri="{FF2B5EF4-FFF2-40B4-BE49-F238E27FC236}">
                  <a16:creationId xmlns:a16="http://schemas.microsoft.com/office/drawing/2014/main" id="{3952A0F7-6D52-48B8-A38A-446C1072DF08}"/>
                </a:ext>
              </a:extLst>
            </p:cNvPr>
            <p:cNvSpPr txBox="1"/>
            <p:nvPr/>
          </p:nvSpPr>
          <p:spPr>
            <a:xfrm>
              <a:off x="1103262" y="3642523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632" name="TextBox 631">
              <a:extLst>
                <a:ext uri="{FF2B5EF4-FFF2-40B4-BE49-F238E27FC236}">
                  <a16:creationId xmlns:a16="http://schemas.microsoft.com/office/drawing/2014/main" id="{D10F74CF-200B-4180-8E98-B65C163497AA}"/>
                </a:ext>
              </a:extLst>
            </p:cNvPr>
            <p:cNvSpPr txBox="1"/>
            <p:nvPr/>
          </p:nvSpPr>
          <p:spPr>
            <a:xfrm>
              <a:off x="1103262" y="3383091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633" name="TextBox 632">
              <a:extLst>
                <a:ext uri="{FF2B5EF4-FFF2-40B4-BE49-F238E27FC236}">
                  <a16:creationId xmlns:a16="http://schemas.microsoft.com/office/drawing/2014/main" id="{86B3E94E-5F5E-4176-9C17-95AE6A2710F8}"/>
                </a:ext>
              </a:extLst>
            </p:cNvPr>
            <p:cNvSpPr txBox="1"/>
            <p:nvPr/>
          </p:nvSpPr>
          <p:spPr>
            <a:xfrm>
              <a:off x="1103262" y="3901955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634" name="그룹 633">
            <a:extLst>
              <a:ext uri="{FF2B5EF4-FFF2-40B4-BE49-F238E27FC236}">
                <a16:creationId xmlns:a16="http://schemas.microsoft.com/office/drawing/2014/main" id="{744C1D70-6775-4DF7-A825-0DEFA56A982E}"/>
              </a:ext>
            </a:extLst>
          </p:cNvPr>
          <p:cNvGrpSpPr/>
          <p:nvPr/>
        </p:nvGrpSpPr>
        <p:grpSpPr>
          <a:xfrm>
            <a:off x="9516664" y="2864227"/>
            <a:ext cx="1587138" cy="1277794"/>
            <a:chOff x="1103262" y="2864227"/>
            <a:chExt cx="1587138" cy="1277794"/>
          </a:xfrm>
        </p:grpSpPr>
        <p:sp>
          <p:nvSpPr>
            <p:cNvPr id="635" name="TextBox 634">
              <a:extLst>
                <a:ext uri="{FF2B5EF4-FFF2-40B4-BE49-F238E27FC236}">
                  <a16:creationId xmlns:a16="http://schemas.microsoft.com/office/drawing/2014/main" id="{77D84C13-819D-40A0-82E2-2A99C703FA96}"/>
                </a:ext>
              </a:extLst>
            </p:cNvPr>
            <p:cNvSpPr txBox="1"/>
            <p:nvPr/>
          </p:nvSpPr>
          <p:spPr>
            <a:xfrm>
              <a:off x="1103262" y="2864227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636" name="TextBox 635">
              <a:extLst>
                <a:ext uri="{FF2B5EF4-FFF2-40B4-BE49-F238E27FC236}">
                  <a16:creationId xmlns:a16="http://schemas.microsoft.com/office/drawing/2014/main" id="{2E303BF0-8BF6-4315-AC2F-91C29C22E369}"/>
                </a:ext>
              </a:extLst>
            </p:cNvPr>
            <p:cNvSpPr txBox="1"/>
            <p:nvPr/>
          </p:nvSpPr>
          <p:spPr>
            <a:xfrm>
              <a:off x="1103262" y="3123659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637" name="TextBox 636">
              <a:extLst>
                <a:ext uri="{FF2B5EF4-FFF2-40B4-BE49-F238E27FC236}">
                  <a16:creationId xmlns:a16="http://schemas.microsoft.com/office/drawing/2014/main" id="{A41AF711-EB3C-4C6F-8FA5-ED54FEFA3261}"/>
                </a:ext>
              </a:extLst>
            </p:cNvPr>
            <p:cNvSpPr txBox="1"/>
            <p:nvPr/>
          </p:nvSpPr>
          <p:spPr>
            <a:xfrm>
              <a:off x="1103262" y="3642523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638" name="TextBox 637">
              <a:extLst>
                <a:ext uri="{FF2B5EF4-FFF2-40B4-BE49-F238E27FC236}">
                  <a16:creationId xmlns:a16="http://schemas.microsoft.com/office/drawing/2014/main" id="{CC390F51-A9C9-4E71-9CAE-721558552C74}"/>
                </a:ext>
              </a:extLst>
            </p:cNvPr>
            <p:cNvSpPr txBox="1"/>
            <p:nvPr/>
          </p:nvSpPr>
          <p:spPr>
            <a:xfrm>
              <a:off x="1103262" y="3383091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639" name="TextBox 638">
              <a:extLst>
                <a:ext uri="{FF2B5EF4-FFF2-40B4-BE49-F238E27FC236}">
                  <a16:creationId xmlns:a16="http://schemas.microsoft.com/office/drawing/2014/main" id="{20D73EBD-64A5-4983-A56C-64D9C6A6D617}"/>
                </a:ext>
              </a:extLst>
            </p:cNvPr>
            <p:cNvSpPr txBox="1"/>
            <p:nvPr/>
          </p:nvSpPr>
          <p:spPr>
            <a:xfrm>
              <a:off x="1103262" y="3901955"/>
              <a:ext cx="1587138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92</Words>
  <Application>Microsoft Office PowerPoint</Application>
  <PresentationFormat>와이드스크린</PresentationFormat>
  <Paragraphs>31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24</cp:revision>
  <dcterms:created xsi:type="dcterms:W3CDTF">2018-02-18T19:39:47Z</dcterms:created>
  <dcterms:modified xsi:type="dcterms:W3CDTF">2022-10-28T05:08:19Z</dcterms:modified>
</cp:coreProperties>
</file>