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EB-40D9-A4A6-7673D1F54FC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EB-40D9-A4A6-7673D1F54FC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EB-40D9-A4A6-7673D1F54FC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8EB-40D9-A4A6-7673D1F54FC7}"/>
              </c:ext>
            </c:extLst>
          </c:dPt>
          <c:cat>
            <c:strRef>
              <c:f>Sheet1!$A$2:$A$5</c:f>
              <c:strCache>
                <c:ptCount val="4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58</c:v>
                </c:pt>
                <c:pt idx="2">
                  <c:v>75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8EB-40D9-A4A6-7673D1F54F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8EB-40D9-A4A6-7673D1F54FC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8EB-40D9-A4A6-7673D1F54FC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8EB-40D9-A4A6-7673D1F54FC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8EB-40D9-A4A6-7673D1F54FC7}"/>
              </c:ext>
            </c:extLst>
          </c:dPt>
          <c:cat>
            <c:strRef>
              <c:f>Sheet1!$A$2:$A$5</c:f>
              <c:strCache>
                <c:ptCount val="4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8EB-40D9-A4A6-7673D1F54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7966720"/>
        <c:axId val="157968256"/>
      </c:barChart>
      <c:catAx>
        <c:axId val="1579667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5796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62" name="직사각형 1261">
            <a:extLst>
              <a:ext uri="{FF2B5EF4-FFF2-40B4-BE49-F238E27FC236}">
                <a16:creationId xmlns:a16="http://schemas.microsoft.com/office/drawing/2014/main" id="{27582339-ECC3-4CF5-8AC1-6CD3C8B0A750}"/>
              </a:ext>
            </a:extLst>
          </p:cNvPr>
          <p:cNvSpPr/>
          <p:nvPr/>
        </p:nvSpPr>
        <p:spPr>
          <a:xfrm>
            <a:off x="700392" y="1799618"/>
            <a:ext cx="6060332" cy="440663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263" name="Chart 43">
            <a:extLst>
              <a:ext uri="{FF2B5EF4-FFF2-40B4-BE49-F238E27FC236}">
                <a16:creationId xmlns:a16="http://schemas.microsoft.com/office/drawing/2014/main" id="{80FDCB29-280D-40BE-8A06-BE0E884774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9333838"/>
              </p:ext>
            </p:extLst>
          </p:nvPr>
        </p:nvGraphicFramePr>
        <p:xfrm>
          <a:off x="797668" y="2008694"/>
          <a:ext cx="5963055" cy="4066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64" name="Freeform: Shape 76">
            <a:extLst>
              <a:ext uri="{FF2B5EF4-FFF2-40B4-BE49-F238E27FC236}">
                <a16:creationId xmlns:a16="http://schemas.microsoft.com/office/drawing/2014/main" id="{D948BD00-11AF-412D-8D36-FD4FDF2E2852}"/>
              </a:ext>
            </a:extLst>
          </p:cNvPr>
          <p:cNvSpPr/>
          <p:nvPr/>
        </p:nvSpPr>
        <p:spPr>
          <a:xfrm flipH="1">
            <a:off x="4758323" y="2229926"/>
            <a:ext cx="963975" cy="369472"/>
          </a:xfrm>
          <a:custGeom>
            <a:avLst/>
            <a:gdLst>
              <a:gd name="connsiteX0" fmla="*/ 4967585 w 6123804"/>
              <a:gd name="connsiteY0" fmla="*/ 1789607 h 2347128"/>
              <a:gd name="connsiteX1" fmla="*/ 5052974 w 6123804"/>
              <a:gd name="connsiteY1" fmla="*/ 1874990 h 2347128"/>
              <a:gd name="connsiteX2" fmla="*/ 4967585 w 6123804"/>
              <a:gd name="connsiteY2" fmla="*/ 1960379 h 2347128"/>
              <a:gd name="connsiteX3" fmla="*/ 4882202 w 6123804"/>
              <a:gd name="connsiteY3" fmla="*/ 1874990 h 2347128"/>
              <a:gd name="connsiteX4" fmla="*/ 4967585 w 6123804"/>
              <a:gd name="connsiteY4" fmla="*/ 1789607 h 2347128"/>
              <a:gd name="connsiteX5" fmla="*/ 1155349 w 6123804"/>
              <a:gd name="connsiteY5" fmla="*/ 1787094 h 2347128"/>
              <a:gd name="connsiteX6" fmla="*/ 1240737 w 6123804"/>
              <a:gd name="connsiteY6" fmla="*/ 1872477 h 2347128"/>
              <a:gd name="connsiteX7" fmla="*/ 1155349 w 6123804"/>
              <a:gd name="connsiteY7" fmla="*/ 1957866 h 2347128"/>
              <a:gd name="connsiteX8" fmla="*/ 1069965 w 6123804"/>
              <a:gd name="connsiteY8" fmla="*/ 1872477 h 2347128"/>
              <a:gd name="connsiteX9" fmla="*/ 1155349 w 6123804"/>
              <a:gd name="connsiteY9" fmla="*/ 1787094 h 2347128"/>
              <a:gd name="connsiteX10" fmla="*/ 4952787 w 6123804"/>
              <a:gd name="connsiteY10" fmla="*/ 1629150 h 2347128"/>
              <a:gd name="connsiteX11" fmla="*/ 4789413 w 6123804"/>
              <a:gd name="connsiteY11" fmla="*/ 1696822 h 2347128"/>
              <a:gd name="connsiteX12" fmla="*/ 4789413 w 6123804"/>
              <a:gd name="connsiteY12" fmla="*/ 2023565 h 2347128"/>
              <a:gd name="connsiteX13" fmla="*/ 5116161 w 6123804"/>
              <a:gd name="connsiteY13" fmla="*/ 2023565 h 2347128"/>
              <a:gd name="connsiteX14" fmla="*/ 5116161 w 6123804"/>
              <a:gd name="connsiteY14" fmla="*/ 1696822 h 2347128"/>
              <a:gd name="connsiteX15" fmla="*/ 4952787 w 6123804"/>
              <a:gd name="connsiteY15" fmla="*/ 1629150 h 2347128"/>
              <a:gd name="connsiteX16" fmla="*/ 1140550 w 6123804"/>
              <a:gd name="connsiteY16" fmla="*/ 1629150 h 2347128"/>
              <a:gd name="connsiteX17" fmla="*/ 977180 w 6123804"/>
              <a:gd name="connsiteY17" fmla="*/ 1696822 h 2347128"/>
              <a:gd name="connsiteX18" fmla="*/ 977175 w 6123804"/>
              <a:gd name="connsiteY18" fmla="*/ 2023565 h 2347128"/>
              <a:gd name="connsiteX19" fmla="*/ 1303923 w 6123804"/>
              <a:gd name="connsiteY19" fmla="*/ 2023565 h 2347128"/>
              <a:gd name="connsiteX20" fmla="*/ 1303923 w 6123804"/>
              <a:gd name="connsiteY20" fmla="*/ 1696822 h 2347128"/>
              <a:gd name="connsiteX21" fmla="*/ 1140550 w 6123804"/>
              <a:gd name="connsiteY21" fmla="*/ 1629150 h 2347128"/>
              <a:gd name="connsiteX22" fmla="*/ 4957543 w 6123804"/>
              <a:gd name="connsiteY22" fmla="*/ 1382766 h 2347128"/>
              <a:gd name="connsiteX23" fmla="*/ 5439723 w 6123804"/>
              <a:gd name="connsiteY23" fmla="*/ 1864947 h 2347128"/>
              <a:gd name="connsiteX24" fmla="*/ 4957543 w 6123804"/>
              <a:gd name="connsiteY24" fmla="*/ 2347128 h 2347128"/>
              <a:gd name="connsiteX25" fmla="*/ 4475362 w 6123804"/>
              <a:gd name="connsiteY25" fmla="*/ 1864947 h 2347128"/>
              <a:gd name="connsiteX26" fmla="*/ 4957543 w 6123804"/>
              <a:gd name="connsiteY26" fmla="*/ 1382766 h 2347128"/>
              <a:gd name="connsiteX27" fmla="*/ 1145305 w 6123804"/>
              <a:gd name="connsiteY27" fmla="*/ 1382766 h 2347128"/>
              <a:gd name="connsiteX28" fmla="*/ 1627486 w 6123804"/>
              <a:gd name="connsiteY28" fmla="*/ 1864947 h 2347128"/>
              <a:gd name="connsiteX29" fmla="*/ 1627486 w 6123804"/>
              <a:gd name="connsiteY29" fmla="*/ 1874992 h 2347128"/>
              <a:gd name="connsiteX30" fmla="*/ 1145305 w 6123804"/>
              <a:gd name="connsiteY30" fmla="*/ 2342102 h 2347128"/>
              <a:gd name="connsiteX31" fmla="*/ 663124 w 6123804"/>
              <a:gd name="connsiteY31" fmla="*/ 1874992 h 2347128"/>
              <a:gd name="connsiteX32" fmla="*/ 663124 w 6123804"/>
              <a:gd name="connsiteY32" fmla="*/ 1864947 h 2347128"/>
              <a:gd name="connsiteX33" fmla="*/ 1145305 w 6123804"/>
              <a:gd name="connsiteY33" fmla="*/ 1382766 h 2347128"/>
              <a:gd name="connsiteX34" fmla="*/ 46319 w 6123804"/>
              <a:gd name="connsiteY34" fmla="*/ 1206968 h 2347128"/>
              <a:gd name="connsiteX35" fmla="*/ 46319 w 6123804"/>
              <a:gd name="connsiteY35" fmla="*/ 1377741 h 2347128"/>
              <a:gd name="connsiteX36" fmla="*/ 106592 w 6123804"/>
              <a:gd name="connsiteY36" fmla="*/ 1438013 h 2347128"/>
              <a:gd name="connsiteX37" fmla="*/ 372798 w 6123804"/>
              <a:gd name="connsiteY37" fmla="*/ 1438013 h 2347128"/>
              <a:gd name="connsiteX38" fmla="*/ 402934 w 6123804"/>
              <a:gd name="connsiteY38" fmla="*/ 1417923 h 2347128"/>
              <a:gd name="connsiteX39" fmla="*/ 478273 w 6123804"/>
              <a:gd name="connsiteY39" fmla="*/ 1312448 h 2347128"/>
              <a:gd name="connsiteX40" fmla="*/ 448136 w 6123804"/>
              <a:gd name="connsiteY40" fmla="*/ 1206968 h 2347128"/>
              <a:gd name="connsiteX41" fmla="*/ 46319 w 6123804"/>
              <a:gd name="connsiteY41" fmla="*/ 1206968 h 2347128"/>
              <a:gd name="connsiteX42" fmla="*/ 3265881 w 6123804"/>
              <a:gd name="connsiteY42" fmla="*/ 910631 h 2347128"/>
              <a:gd name="connsiteX43" fmla="*/ 3235745 w 6123804"/>
              <a:gd name="connsiteY43" fmla="*/ 920677 h 2347128"/>
              <a:gd name="connsiteX44" fmla="*/ 3235745 w 6123804"/>
              <a:gd name="connsiteY44" fmla="*/ 1573630 h 2347128"/>
              <a:gd name="connsiteX45" fmla="*/ 3265881 w 6123804"/>
              <a:gd name="connsiteY45" fmla="*/ 1583675 h 2347128"/>
              <a:gd name="connsiteX46" fmla="*/ 3296017 w 6123804"/>
              <a:gd name="connsiteY46" fmla="*/ 1573630 h 2347128"/>
              <a:gd name="connsiteX47" fmla="*/ 3296017 w 6123804"/>
              <a:gd name="connsiteY47" fmla="*/ 920677 h 2347128"/>
              <a:gd name="connsiteX48" fmla="*/ 3265881 w 6123804"/>
              <a:gd name="connsiteY48" fmla="*/ 910631 h 2347128"/>
              <a:gd name="connsiteX49" fmla="*/ 5844415 w 6123804"/>
              <a:gd name="connsiteY49" fmla="*/ 740485 h 2347128"/>
              <a:gd name="connsiteX50" fmla="*/ 5762169 w 6123804"/>
              <a:gd name="connsiteY50" fmla="*/ 764970 h 2347128"/>
              <a:gd name="connsiteX51" fmla="*/ 5601442 w 6123804"/>
              <a:gd name="connsiteY51" fmla="*/ 1016105 h 2347128"/>
              <a:gd name="connsiteX52" fmla="*/ 5671760 w 6123804"/>
              <a:gd name="connsiteY52" fmla="*/ 1116560 h 2347128"/>
              <a:gd name="connsiteX53" fmla="*/ 5797325 w 6123804"/>
              <a:gd name="connsiteY53" fmla="*/ 1116560 h 2347128"/>
              <a:gd name="connsiteX54" fmla="*/ 5892760 w 6123804"/>
              <a:gd name="connsiteY54" fmla="*/ 1006060 h 2347128"/>
              <a:gd name="connsiteX55" fmla="*/ 5892760 w 6123804"/>
              <a:gd name="connsiteY55" fmla="*/ 795106 h 2347128"/>
              <a:gd name="connsiteX56" fmla="*/ 5844415 w 6123804"/>
              <a:gd name="connsiteY56" fmla="*/ 740485 h 2347128"/>
              <a:gd name="connsiteX57" fmla="*/ 2090561 w 6123804"/>
              <a:gd name="connsiteY57" fmla="*/ 420992 h 2347128"/>
              <a:gd name="connsiteX58" fmla="*/ 2054384 w 6123804"/>
              <a:gd name="connsiteY58" fmla="*/ 441949 h 2347128"/>
              <a:gd name="connsiteX59" fmla="*/ 1849471 w 6123804"/>
              <a:gd name="connsiteY59" fmla="*/ 579131 h 2347128"/>
              <a:gd name="connsiteX60" fmla="*/ 1824360 w 6123804"/>
              <a:gd name="connsiteY60" fmla="*/ 684611 h 2347128"/>
              <a:gd name="connsiteX61" fmla="*/ 2090561 w 6123804"/>
              <a:gd name="connsiteY61" fmla="*/ 684611 h 2347128"/>
              <a:gd name="connsiteX62" fmla="*/ 4647125 w 6123804"/>
              <a:gd name="connsiteY62" fmla="*/ 270679 h 2347128"/>
              <a:gd name="connsiteX63" fmla="*/ 4647125 w 6123804"/>
              <a:gd name="connsiteY63" fmla="*/ 684611 h 2347128"/>
              <a:gd name="connsiteX64" fmla="*/ 5139352 w 6123804"/>
              <a:gd name="connsiteY64" fmla="*/ 684611 h 2347128"/>
              <a:gd name="connsiteX65" fmla="*/ 5104190 w 6123804"/>
              <a:gd name="connsiteY65" fmla="*/ 483703 h 2347128"/>
              <a:gd name="connsiteX66" fmla="*/ 4805501 w 6123804"/>
              <a:gd name="connsiteY66" fmla="*/ 318464 h 2347128"/>
              <a:gd name="connsiteX67" fmla="*/ 3235745 w 6123804"/>
              <a:gd name="connsiteY67" fmla="*/ 153437 h 2347128"/>
              <a:gd name="connsiteX68" fmla="*/ 3179497 w 6123804"/>
              <a:gd name="connsiteY68" fmla="*/ 154899 h 2347128"/>
              <a:gd name="connsiteX69" fmla="*/ 3029812 w 6123804"/>
              <a:gd name="connsiteY69" fmla="*/ 162249 h 2347128"/>
              <a:gd name="connsiteX70" fmla="*/ 2174821 w 6123804"/>
              <a:gd name="connsiteY70" fmla="*/ 372181 h 2347128"/>
              <a:gd name="connsiteX71" fmla="*/ 2150833 w 6123804"/>
              <a:gd name="connsiteY71" fmla="*/ 386077 h 2347128"/>
              <a:gd name="connsiteX72" fmla="*/ 2150833 w 6123804"/>
              <a:gd name="connsiteY72" fmla="*/ 684611 h 2347128"/>
              <a:gd name="connsiteX73" fmla="*/ 3235745 w 6123804"/>
              <a:gd name="connsiteY73" fmla="*/ 684611 h 2347128"/>
              <a:gd name="connsiteX74" fmla="*/ 3557697 w 6123804"/>
              <a:gd name="connsiteY74" fmla="*/ 150065 h 2347128"/>
              <a:gd name="connsiteX75" fmla="*/ 3346675 w 6123804"/>
              <a:gd name="connsiteY75" fmla="*/ 150553 h 2347128"/>
              <a:gd name="connsiteX76" fmla="*/ 3296017 w 6123804"/>
              <a:gd name="connsiteY76" fmla="*/ 151870 h 2347128"/>
              <a:gd name="connsiteX77" fmla="*/ 3296017 w 6123804"/>
              <a:gd name="connsiteY77" fmla="*/ 684611 h 2347128"/>
              <a:gd name="connsiteX78" fmla="*/ 4586853 w 6123804"/>
              <a:gd name="connsiteY78" fmla="*/ 684611 h 2347128"/>
              <a:gd name="connsiteX79" fmla="*/ 4586853 w 6123804"/>
              <a:gd name="connsiteY79" fmla="*/ 255126 h 2347128"/>
              <a:gd name="connsiteX80" fmla="*/ 4407186 w 6123804"/>
              <a:gd name="connsiteY80" fmla="*/ 217742 h 2347128"/>
              <a:gd name="connsiteX81" fmla="*/ 3557697 w 6123804"/>
              <a:gd name="connsiteY81" fmla="*/ 150065 h 2347128"/>
              <a:gd name="connsiteX82" fmla="*/ 3419268 w 6123804"/>
              <a:gd name="connsiteY82" fmla="*/ 1 h 2347128"/>
              <a:gd name="connsiteX83" fmla="*/ 5400533 w 6123804"/>
              <a:gd name="connsiteY83" fmla="*/ 488723 h 2347128"/>
              <a:gd name="connsiteX84" fmla="*/ 5511032 w 6123804"/>
              <a:gd name="connsiteY84" fmla="*/ 528904 h 2347128"/>
              <a:gd name="connsiteX85" fmla="*/ 5872668 w 6123804"/>
              <a:gd name="connsiteY85" fmla="*/ 528904 h 2347128"/>
              <a:gd name="connsiteX86" fmla="*/ 5953032 w 6123804"/>
              <a:gd name="connsiteY86" fmla="*/ 609268 h 2347128"/>
              <a:gd name="connsiteX87" fmla="*/ 5953032 w 6123804"/>
              <a:gd name="connsiteY87" fmla="*/ 1116565 h 2347128"/>
              <a:gd name="connsiteX88" fmla="*/ 6123804 w 6123804"/>
              <a:gd name="connsiteY88" fmla="*/ 1267246 h 2347128"/>
              <a:gd name="connsiteX89" fmla="*/ 6123804 w 6123804"/>
              <a:gd name="connsiteY89" fmla="*/ 1699199 h 2347128"/>
              <a:gd name="connsiteX90" fmla="*/ 5716966 w 6123804"/>
              <a:gd name="connsiteY90" fmla="*/ 1869972 h 2347128"/>
              <a:gd name="connsiteX91" fmla="*/ 5465830 w 6123804"/>
              <a:gd name="connsiteY91" fmla="*/ 1869972 h 2347128"/>
              <a:gd name="connsiteX92" fmla="*/ 4958534 w 6123804"/>
              <a:gd name="connsiteY92" fmla="*/ 1362675 h 2347128"/>
              <a:gd name="connsiteX93" fmla="*/ 4451237 w 6123804"/>
              <a:gd name="connsiteY93" fmla="*/ 1869972 h 2347128"/>
              <a:gd name="connsiteX94" fmla="*/ 1648568 w 6123804"/>
              <a:gd name="connsiteY94" fmla="*/ 1869972 h 2347128"/>
              <a:gd name="connsiteX95" fmla="*/ 1648568 w 6123804"/>
              <a:gd name="connsiteY95" fmla="*/ 1859926 h 2347128"/>
              <a:gd name="connsiteX96" fmla="*/ 1141271 w 6123804"/>
              <a:gd name="connsiteY96" fmla="*/ 1352629 h 2347128"/>
              <a:gd name="connsiteX97" fmla="*/ 633974 w 6123804"/>
              <a:gd name="connsiteY97" fmla="*/ 1859926 h 2347128"/>
              <a:gd name="connsiteX98" fmla="*/ 633974 w 6123804"/>
              <a:gd name="connsiteY98" fmla="*/ 1869972 h 2347128"/>
              <a:gd name="connsiteX99" fmla="*/ 161844 w 6123804"/>
              <a:gd name="connsiteY99" fmla="*/ 1869972 h 2347128"/>
              <a:gd name="connsiteX100" fmla="*/ 1117 w 6123804"/>
              <a:gd name="connsiteY100" fmla="*/ 1714265 h 2347128"/>
              <a:gd name="connsiteX101" fmla="*/ 1117 w 6123804"/>
              <a:gd name="connsiteY101" fmla="*/ 1272266 h 2347128"/>
              <a:gd name="connsiteX102" fmla="*/ 362753 w 6123804"/>
              <a:gd name="connsiteY102" fmla="*/ 955838 h 2347128"/>
              <a:gd name="connsiteX103" fmla="*/ 1427568 w 6123804"/>
              <a:gd name="connsiteY103" fmla="*/ 709722 h 2347128"/>
              <a:gd name="connsiteX104" fmla="*/ 1653588 w 6123804"/>
              <a:gd name="connsiteY104" fmla="*/ 564066 h 2347128"/>
              <a:gd name="connsiteX105" fmla="*/ 3059948 w 6123804"/>
              <a:gd name="connsiteY105" fmla="*/ 1522 h 2347128"/>
              <a:gd name="connsiteX106" fmla="*/ 3419268 w 6123804"/>
              <a:gd name="connsiteY106" fmla="*/ 1 h 234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6123804" h="2347128">
                <a:moveTo>
                  <a:pt x="4967585" y="1789607"/>
                </a:moveTo>
                <a:cubicBezTo>
                  <a:pt x="5014743" y="1789607"/>
                  <a:pt x="5052974" y="1827838"/>
                  <a:pt x="5052974" y="1874990"/>
                </a:cubicBezTo>
                <a:cubicBezTo>
                  <a:pt x="5052974" y="1922148"/>
                  <a:pt x="5014743" y="1960379"/>
                  <a:pt x="4967585" y="1960379"/>
                </a:cubicBezTo>
                <a:cubicBezTo>
                  <a:pt x="4920433" y="1960379"/>
                  <a:pt x="4882202" y="1922148"/>
                  <a:pt x="4882202" y="1874990"/>
                </a:cubicBezTo>
                <a:cubicBezTo>
                  <a:pt x="4882202" y="1827838"/>
                  <a:pt x="4920427" y="1789607"/>
                  <a:pt x="4967585" y="1789607"/>
                </a:cubicBezTo>
                <a:close/>
                <a:moveTo>
                  <a:pt x="1155349" y="1787094"/>
                </a:moveTo>
                <a:cubicBezTo>
                  <a:pt x="1202507" y="1787094"/>
                  <a:pt x="1240737" y="1825325"/>
                  <a:pt x="1240737" y="1872477"/>
                </a:cubicBezTo>
                <a:cubicBezTo>
                  <a:pt x="1240737" y="1919635"/>
                  <a:pt x="1202507" y="1957866"/>
                  <a:pt x="1155349" y="1957866"/>
                </a:cubicBezTo>
                <a:cubicBezTo>
                  <a:pt x="1108196" y="1957866"/>
                  <a:pt x="1069965" y="1919635"/>
                  <a:pt x="1069965" y="1872477"/>
                </a:cubicBezTo>
                <a:cubicBezTo>
                  <a:pt x="1069965" y="1825325"/>
                  <a:pt x="1108190" y="1787094"/>
                  <a:pt x="1155349" y="1787094"/>
                </a:cubicBezTo>
                <a:close/>
                <a:moveTo>
                  <a:pt x="4952787" y="1629150"/>
                </a:moveTo>
                <a:cubicBezTo>
                  <a:pt x="4893657" y="1629150"/>
                  <a:pt x="4834528" y="1651707"/>
                  <a:pt x="4789413" y="1696822"/>
                </a:cubicBezTo>
                <a:cubicBezTo>
                  <a:pt x="4699188" y="1787052"/>
                  <a:pt x="4699188" y="1933335"/>
                  <a:pt x="4789413" y="2023565"/>
                </a:cubicBezTo>
                <a:cubicBezTo>
                  <a:pt x="4879642" y="2113795"/>
                  <a:pt x="5025931" y="2113789"/>
                  <a:pt x="5116161" y="2023565"/>
                </a:cubicBezTo>
                <a:cubicBezTo>
                  <a:pt x="5206385" y="1933335"/>
                  <a:pt x="5206385" y="1787046"/>
                  <a:pt x="5116161" y="1696822"/>
                </a:cubicBezTo>
                <a:cubicBezTo>
                  <a:pt x="5071046" y="1651707"/>
                  <a:pt x="5011916" y="1629150"/>
                  <a:pt x="4952787" y="1629150"/>
                </a:cubicBezTo>
                <a:close/>
                <a:moveTo>
                  <a:pt x="1140550" y="1629150"/>
                </a:moveTo>
                <a:cubicBezTo>
                  <a:pt x="1081421" y="1629150"/>
                  <a:pt x="1022293" y="1651707"/>
                  <a:pt x="977180" y="1696822"/>
                </a:cubicBezTo>
                <a:cubicBezTo>
                  <a:pt x="886951" y="1787046"/>
                  <a:pt x="886951" y="1933335"/>
                  <a:pt x="977175" y="2023565"/>
                </a:cubicBezTo>
                <a:cubicBezTo>
                  <a:pt x="1067405" y="2113795"/>
                  <a:pt x="1213693" y="2113789"/>
                  <a:pt x="1303923" y="2023565"/>
                </a:cubicBezTo>
                <a:cubicBezTo>
                  <a:pt x="1394147" y="1933335"/>
                  <a:pt x="1394147" y="1787046"/>
                  <a:pt x="1303923" y="1696822"/>
                </a:cubicBezTo>
                <a:cubicBezTo>
                  <a:pt x="1258808" y="1651707"/>
                  <a:pt x="1199679" y="1629150"/>
                  <a:pt x="1140550" y="1629150"/>
                </a:cubicBezTo>
                <a:close/>
                <a:moveTo>
                  <a:pt x="4957543" y="1382766"/>
                </a:moveTo>
                <a:cubicBezTo>
                  <a:pt x="5223844" y="1382766"/>
                  <a:pt x="5439723" y="1598645"/>
                  <a:pt x="5439723" y="1864947"/>
                </a:cubicBezTo>
                <a:cubicBezTo>
                  <a:pt x="5439723" y="2131248"/>
                  <a:pt x="5223844" y="2347128"/>
                  <a:pt x="4957543" y="2347128"/>
                </a:cubicBezTo>
                <a:cubicBezTo>
                  <a:pt x="4691241" y="2347128"/>
                  <a:pt x="4475362" y="2131248"/>
                  <a:pt x="4475362" y="1864947"/>
                </a:cubicBezTo>
                <a:cubicBezTo>
                  <a:pt x="4475362" y="1598645"/>
                  <a:pt x="4691241" y="1382766"/>
                  <a:pt x="4957543" y="1382766"/>
                </a:cubicBezTo>
                <a:close/>
                <a:moveTo>
                  <a:pt x="1145305" y="1382766"/>
                </a:moveTo>
                <a:cubicBezTo>
                  <a:pt x="1406486" y="1382766"/>
                  <a:pt x="1622460" y="1598740"/>
                  <a:pt x="1627486" y="1864947"/>
                </a:cubicBezTo>
                <a:cubicBezTo>
                  <a:pt x="1627486" y="1864947"/>
                  <a:pt x="1627486" y="1869967"/>
                  <a:pt x="1627486" y="1874992"/>
                </a:cubicBezTo>
                <a:cubicBezTo>
                  <a:pt x="1617440" y="2131148"/>
                  <a:pt x="1406486" y="2342102"/>
                  <a:pt x="1145305" y="2342102"/>
                </a:cubicBezTo>
                <a:cubicBezTo>
                  <a:pt x="884124" y="2342102"/>
                  <a:pt x="668144" y="2136174"/>
                  <a:pt x="663124" y="1874992"/>
                </a:cubicBezTo>
                <a:cubicBezTo>
                  <a:pt x="663124" y="1874992"/>
                  <a:pt x="663124" y="1869967"/>
                  <a:pt x="663124" y="1864947"/>
                </a:cubicBezTo>
                <a:cubicBezTo>
                  <a:pt x="663124" y="1598740"/>
                  <a:pt x="879098" y="1382766"/>
                  <a:pt x="1145305" y="1382766"/>
                </a:cubicBezTo>
                <a:close/>
                <a:moveTo>
                  <a:pt x="46319" y="1206968"/>
                </a:moveTo>
                <a:cubicBezTo>
                  <a:pt x="46319" y="1242130"/>
                  <a:pt x="46319" y="1312448"/>
                  <a:pt x="46319" y="1377741"/>
                </a:cubicBezTo>
                <a:cubicBezTo>
                  <a:pt x="46319" y="1412902"/>
                  <a:pt x="71435" y="1438013"/>
                  <a:pt x="106592" y="1438013"/>
                </a:cubicBezTo>
                <a:lnTo>
                  <a:pt x="372798" y="1438013"/>
                </a:lnTo>
                <a:cubicBezTo>
                  <a:pt x="382838" y="1438013"/>
                  <a:pt x="392884" y="1432993"/>
                  <a:pt x="402934" y="1417923"/>
                </a:cubicBezTo>
                <a:lnTo>
                  <a:pt x="478273" y="1312448"/>
                </a:lnTo>
                <a:cubicBezTo>
                  <a:pt x="503389" y="1272266"/>
                  <a:pt x="488318" y="1206968"/>
                  <a:pt x="448136" y="1206968"/>
                </a:cubicBezTo>
                <a:cubicBezTo>
                  <a:pt x="448136" y="1206968"/>
                  <a:pt x="56365" y="1206968"/>
                  <a:pt x="46319" y="1206968"/>
                </a:cubicBezTo>
                <a:close/>
                <a:moveTo>
                  <a:pt x="3265881" y="910631"/>
                </a:moveTo>
                <a:cubicBezTo>
                  <a:pt x="3250810" y="910631"/>
                  <a:pt x="3235745" y="915656"/>
                  <a:pt x="3235745" y="920677"/>
                </a:cubicBezTo>
                <a:lnTo>
                  <a:pt x="3235745" y="1573630"/>
                </a:lnTo>
                <a:cubicBezTo>
                  <a:pt x="3235745" y="1578650"/>
                  <a:pt x="3250810" y="1583675"/>
                  <a:pt x="3265881" y="1583675"/>
                </a:cubicBezTo>
                <a:cubicBezTo>
                  <a:pt x="3280947" y="1583675"/>
                  <a:pt x="3290997" y="1578650"/>
                  <a:pt x="3296017" y="1573630"/>
                </a:cubicBezTo>
                <a:lnTo>
                  <a:pt x="3296017" y="920677"/>
                </a:lnTo>
                <a:cubicBezTo>
                  <a:pt x="3296017" y="915656"/>
                  <a:pt x="3280947" y="910631"/>
                  <a:pt x="3265881" y="910631"/>
                </a:cubicBezTo>
                <a:close/>
                <a:moveTo>
                  <a:pt x="5844415" y="740485"/>
                </a:moveTo>
                <a:cubicBezTo>
                  <a:pt x="5817418" y="734835"/>
                  <a:pt x="5784770" y="742369"/>
                  <a:pt x="5762169" y="764970"/>
                </a:cubicBezTo>
                <a:cubicBezTo>
                  <a:pt x="5671760" y="845333"/>
                  <a:pt x="5636604" y="925697"/>
                  <a:pt x="5601442" y="1016105"/>
                </a:cubicBezTo>
                <a:cubicBezTo>
                  <a:pt x="5581351" y="1066333"/>
                  <a:pt x="5616513" y="1116560"/>
                  <a:pt x="5671760" y="1116560"/>
                </a:cubicBezTo>
                <a:lnTo>
                  <a:pt x="5797325" y="1116560"/>
                </a:lnTo>
                <a:cubicBezTo>
                  <a:pt x="5862623" y="1121585"/>
                  <a:pt x="5892760" y="1066333"/>
                  <a:pt x="5892760" y="1006060"/>
                </a:cubicBezTo>
                <a:lnTo>
                  <a:pt x="5892760" y="795106"/>
                </a:lnTo>
                <a:cubicBezTo>
                  <a:pt x="5892760" y="764970"/>
                  <a:pt x="5871413" y="746135"/>
                  <a:pt x="5844415" y="740485"/>
                </a:cubicBezTo>
                <a:close/>
                <a:moveTo>
                  <a:pt x="2090561" y="420992"/>
                </a:moveTo>
                <a:lnTo>
                  <a:pt x="2054384" y="441949"/>
                </a:lnTo>
                <a:cubicBezTo>
                  <a:pt x="1978493" y="489037"/>
                  <a:pt x="1911000" y="536438"/>
                  <a:pt x="1849471" y="579131"/>
                </a:cubicBezTo>
                <a:cubicBezTo>
                  <a:pt x="1824360" y="599222"/>
                  <a:pt x="1779153" y="684611"/>
                  <a:pt x="1824360" y="684611"/>
                </a:cubicBezTo>
                <a:lnTo>
                  <a:pt x="2090561" y="684611"/>
                </a:lnTo>
                <a:close/>
                <a:moveTo>
                  <a:pt x="4647125" y="270679"/>
                </a:moveTo>
                <a:lnTo>
                  <a:pt x="4647125" y="684611"/>
                </a:lnTo>
                <a:lnTo>
                  <a:pt x="5139352" y="684611"/>
                </a:lnTo>
                <a:cubicBezTo>
                  <a:pt x="5199625" y="684611"/>
                  <a:pt x="5204645" y="574111"/>
                  <a:pt x="5104190" y="483703"/>
                </a:cubicBezTo>
                <a:cubicBezTo>
                  <a:pt x="5028065" y="416210"/>
                  <a:pt x="4925085" y="361961"/>
                  <a:pt x="4805501" y="318464"/>
                </a:cubicBezTo>
                <a:close/>
                <a:moveTo>
                  <a:pt x="3235745" y="153437"/>
                </a:moveTo>
                <a:lnTo>
                  <a:pt x="3179497" y="154899"/>
                </a:lnTo>
                <a:cubicBezTo>
                  <a:pt x="3085611" y="158364"/>
                  <a:pt x="3029812" y="162249"/>
                  <a:pt x="3029812" y="162249"/>
                </a:cubicBezTo>
                <a:cubicBezTo>
                  <a:pt x="2659386" y="162249"/>
                  <a:pt x="2387061" y="258386"/>
                  <a:pt x="2174821" y="372181"/>
                </a:cubicBezTo>
                <a:lnTo>
                  <a:pt x="2150833" y="386077"/>
                </a:lnTo>
                <a:lnTo>
                  <a:pt x="2150833" y="684611"/>
                </a:lnTo>
                <a:lnTo>
                  <a:pt x="3235745" y="684611"/>
                </a:lnTo>
                <a:close/>
                <a:moveTo>
                  <a:pt x="3557697" y="150065"/>
                </a:moveTo>
                <a:cubicBezTo>
                  <a:pt x="3481525" y="149226"/>
                  <a:pt x="3410446" y="149568"/>
                  <a:pt x="3346675" y="150553"/>
                </a:cubicBezTo>
                <a:lnTo>
                  <a:pt x="3296017" y="151870"/>
                </a:lnTo>
                <a:lnTo>
                  <a:pt x="3296017" y="684611"/>
                </a:lnTo>
                <a:lnTo>
                  <a:pt x="4586853" y="684611"/>
                </a:lnTo>
                <a:lnTo>
                  <a:pt x="4586853" y="255126"/>
                </a:lnTo>
                <a:lnTo>
                  <a:pt x="4407186" y="217742"/>
                </a:lnTo>
                <a:cubicBezTo>
                  <a:pt x="4122102" y="168778"/>
                  <a:pt x="3811604" y="152861"/>
                  <a:pt x="3557697" y="150065"/>
                </a:cubicBezTo>
                <a:close/>
                <a:moveTo>
                  <a:pt x="3419268" y="1"/>
                </a:moveTo>
                <a:cubicBezTo>
                  <a:pt x="4234792" y="-207"/>
                  <a:pt x="4890727" y="40445"/>
                  <a:pt x="5400533" y="488723"/>
                </a:cubicBezTo>
                <a:cubicBezTo>
                  <a:pt x="5430669" y="513839"/>
                  <a:pt x="5470851" y="528904"/>
                  <a:pt x="5511032" y="528904"/>
                </a:cubicBezTo>
                <a:lnTo>
                  <a:pt x="5872668" y="528904"/>
                </a:lnTo>
                <a:cubicBezTo>
                  <a:pt x="5917875" y="528904"/>
                  <a:pt x="5953032" y="564066"/>
                  <a:pt x="5953032" y="609268"/>
                </a:cubicBezTo>
                <a:lnTo>
                  <a:pt x="5953032" y="1116565"/>
                </a:lnTo>
                <a:cubicBezTo>
                  <a:pt x="6043440" y="1116565"/>
                  <a:pt x="6118784" y="1186883"/>
                  <a:pt x="6123804" y="1267246"/>
                </a:cubicBezTo>
                <a:lnTo>
                  <a:pt x="6123804" y="1699199"/>
                </a:lnTo>
                <a:lnTo>
                  <a:pt x="5716966" y="1869972"/>
                </a:lnTo>
                <a:lnTo>
                  <a:pt x="5465830" y="1869972"/>
                </a:lnTo>
                <a:cubicBezTo>
                  <a:pt x="5465830" y="1588700"/>
                  <a:pt x="5239806" y="1362675"/>
                  <a:pt x="4958534" y="1362675"/>
                </a:cubicBezTo>
                <a:cubicBezTo>
                  <a:pt x="4677262" y="1362675"/>
                  <a:pt x="4451237" y="1588700"/>
                  <a:pt x="4451237" y="1869972"/>
                </a:cubicBezTo>
                <a:lnTo>
                  <a:pt x="1648568" y="1869972"/>
                </a:lnTo>
                <a:cubicBezTo>
                  <a:pt x="1648568" y="1869972"/>
                  <a:pt x="1648568" y="1864946"/>
                  <a:pt x="1648568" y="1859926"/>
                </a:cubicBezTo>
                <a:cubicBezTo>
                  <a:pt x="1648568" y="1578654"/>
                  <a:pt x="1422543" y="1352629"/>
                  <a:pt x="1141271" y="1352629"/>
                </a:cubicBezTo>
                <a:cubicBezTo>
                  <a:pt x="859999" y="1352629"/>
                  <a:pt x="633974" y="1578654"/>
                  <a:pt x="633974" y="1859926"/>
                </a:cubicBezTo>
                <a:cubicBezTo>
                  <a:pt x="633974" y="1859926"/>
                  <a:pt x="633974" y="1864946"/>
                  <a:pt x="633974" y="1869972"/>
                </a:cubicBezTo>
                <a:lnTo>
                  <a:pt x="161844" y="1869972"/>
                </a:lnTo>
                <a:cubicBezTo>
                  <a:pt x="76455" y="1869972"/>
                  <a:pt x="1117" y="1799654"/>
                  <a:pt x="1117" y="1714265"/>
                </a:cubicBezTo>
                <a:lnTo>
                  <a:pt x="1117" y="1272266"/>
                </a:lnTo>
                <a:cubicBezTo>
                  <a:pt x="1117" y="1272266"/>
                  <a:pt x="-39065" y="1061312"/>
                  <a:pt x="362753" y="955838"/>
                </a:cubicBezTo>
                <a:cubicBezTo>
                  <a:pt x="654070" y="880494"/>
                  <a:pt x="1141271" y="785065"/>
                  <a:pt x="1427568" y="709722"/>
                </a:cubicBezTo>
                <a:cubicBezTo>
                  <a:pt x="1548113" y="679586"/>
                  <a:pt x="1588290" y="619313"/>
                  <a:pt x="1653588" y="564066"/>
                </a:cubicBezTo>
                <a:cubicBezTo>
                  <a:pt x="1844451" y="398314"/>
                  <a:pt x="2412020" y="6542"/>
                  <a:pt x="3059948" y="1522"/>
                </a:cubicBezTo>
                <a:cubicBezTo>
                  <a:pt x="3183005" y="894"/>
                  <a:pt x="3302765" y="30"/>
                  <a:pt x="3419268" y="1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265" name="Group 230">
            <a:extLst>
              <a:ext uri="{FF2B5EF4-FFF2-40B4-BE49-F238E27FC236}">
                <a16:creationId xmlns:a16="http://schemas.microsoft.com/office/drawing/2014/main" id="{E25AB03B-B61D-41C8-831E-7B0FCFA86614}"/>
              </a:ext>
            </a:extLst>
          </p:cNvPr>
          <p:cNvGrpSpPr/>
          <p:nvPr/>
        </p:nvGrpSpPr>
        <p:grpSpPr>
          <a:xfrm flipH="1">
            <a:off x="4286713" y="2967865"/>
            <a:ext cx="946763" cy="517661"/>
            <a:chOff x="2801651" y="3947683"/>
            <a:chExt cx="1683399" cy="920431"/>
          </a:xfrm>
          <a:solidFill>
            <a:schemeClr val="accent2"/>
          </a:solidFill>
        </p:grpSpPr>
        <p:sp>
          <p:nvSpPr>
            <p:cNvPr id="1266" name="Freeform: Shape 231">
              <a:extLst>
                <a:ext uri="{FF2B5EF4-FFF2-40B4-BE49-F238E27FC236}">
                  <a16:creationId xmlns:a16="http://schemas.microsoft.com/office/drawing/2014/main" id="{DF1AA8BC-997A-47FE-8340-6A7675D2D632}"/>
                </a:ext>
              </a:extLst>
            </p:cNvPr>
            <p:cNvSpPr/>
            <p:nvPr/>
          </p:nvSpPr>
          <p:spPr>
            <a:xfrm>
              <a:off x="2807950" y="3947683"/>
              <a:ext cx="1677100" cy="771623"/>
            </a:xfrm>
            <a:custGeom>
              <a:avLst/>
              <a:gdLst>
                <a:gd name="connsiteX0" fmla="*/ 1153498 w 1677099"/>
                <a:gd name="connsiteY0" fmla="*/ 762963 h 771623"/>
                <a:gd name="connsiteX1" fmla="*/ 1137751 w 1677099"/>
                <a:gd name="connsiteY1" fmla="*/ 766112 h 771623"/>
                <a:gd name="connsiteX2" fmla="*/ 980277 w 1677099"/>
                <a:gd name="connsiteY2" fmla="*/ 766112 h 771623"/>
                <a:gd name="connsiteX3" fmla="*/ 509429 w 1677099"/>
                <a:gd name="connsiteY3" fmla="*/ 766112 h 771623"/>
                <a:gd name="connsiteX4" fmla="*/ 481871 w 1677099"/>
                <a:gd name="connsiteY4" fmla="*/ 766112 h 771623"/>
                <a:gd name="connsiteX5" fmla="*/ 404709 w 1677099"/>
                <a:gd name="connsiteY5" fmla="*/ 627535 h 771623"/>
                <a:gd name="connsiteX6" fmla="*/ 297626 w 1677099"/>
                <a:gd name="connsiteY6" fmla="*/ 602339 h 771623"/>
                <a:gd name="connsiteX7" fmla="*/ 151175 w 1677099"/>
                <a:gd name="connsiteY7" fmla="*/ 764537 h 771623"/>
                <a:gd name="connsiteX8" fmla="*/ 23621 w 1677099"/>
                <a:gd name="connsiteY8" fmla="*/ 764537 h 771623"/>
                <a:gd name="connsiteX9" fmla="*/ 23621 w 1677099"/>
                <a:gd name="connsiteY9" fmla="*/ 722019 h 771623"/>
                <a:gd name="connsiteX10" fmla="*/ 1575 w 1677099"/>
                <a:gd name="connsiteY10" fmla="*/ 699186 h 771623"/>
                <a:gd name="connsiteX11" fmla="*/ 0 w 1677099"/>
                <a:gd name="connsiteY11" fmla="*/ 688950 h 771623"/>
                <a:gd name="connsiteX12" fmla="*/ 0 w 1677099"/>
                <a:gd name="connsiteY12" fmla="*/ 489745 h 771623"/>
                <a:gd name="connsiteX13" fmla="*/ 25196 w 1677099"/>
                <a:gd name="connsiteY13" fmla="*/ 445652 h 771623"/>
                <a:gd name="connsiteX14" fmla="*/ 35432 w 1677099"/>
                <a:gd name="connsiteY14" fmla="*/ 430692 h 771623"/>
                <a:gd name="connsiteX15" fmla="*/ 94485 w 1677099"/>
                <a:gd name="connsiteY15" fmla="*/ 275580 h 771623"/>
                <a:gd name="connsiteX16" fmla="*/ 121255 w 1677099"/>
                <a:gd name="connsiteY16" fmla="*/ 257470 h 771623"/>
                <a:gd name="connsiteX17" fmla="*/ 511004 w 1677099"/>
                <a:gd name="connsiteY17" fmla="*/ 257470 h 771623"/>
                <a:gd name="connsiteX18" fmla="*/ 536987 w 1677099"/>
                <a:gd name="connsiteY18" fmla="*/ 283454 h 771623"/>
                <a:gd name="connsiteX19" fmla="*/ 536987 w 1677099"/>
                <a:gd name="connsiteY19" fmla="*/ 685800 h 771623"/>
                <a:gd name="connsiteX20" fmla="*/ 561395 w 1677099"/>
                <a:gd name="connsiteY20" fmla="*/ 710209 h 771623"/>
                <a:gd name="connsiteX21" fmla="*/ 1137751 w 1677099"/>
                <a:gd name="connsiteY21" fmla="*/ 710209 h 771623"/>
                <a:gd name="connsiteX22" fmla="*/ 1165309 w 1677099"/>
                <a:gd name="connsiteY22" fmla="*/ 710209 h 771623"/>
                <a:gd name="connsiteX23" fmla="*/ 1177120 w 1677099"/>
                <a:gd name="connsiteY23" fmla="*/ 681863 h 771623"/>
                <a:gd name="connsiteX24" fmla="*/ 673202 w 1677099"/>
                <a:gd name="connsiteY24" fmla="*/ 681863 h 771623"/>
                <a:gd name="connsiteX25" fmla="*/ 591316 w 1677099"/>
                <a:gd name="connsiteY25" fmla="*/ 599977 h 771623"/>
                <a:gd name="connsiteX26" fmla="*/ 591316 w 1677099"/>
                <a:gd name="connsiteY26" fmla="*/ 83462 h 771623"/>
                <a:gd name="connsiteX27" fmla="*/ 591316 w 1677099"/>
                <a:gd name="connsiteY27" fmla="*/ 66927 h 771623"/>
                <a:gd name="connsiteX28" fmla="*/ 662179 w 1677099"/>
                <a:gd name="connsiteY28" fmla="*/ 0 h 771623"/>
                <a:gd name="connsiteX29" fmla="*/ 1613323 w 1677099"/>
                <a:gd name="connsiteY29" fmla="*/ 3937 h 771623"/>
                <a:gd name="connsiteX30" fmla="*/ 1681037 w 1677099"/>
                <a:gd name="connsiteY30" fmla="*/ 70863 h 771623"/>
                <a:gd name="connsiteX31" fmla="*/ 1681037 w 1677099"/>
                <a:gd name="connsiteY31" fmla="*/ 614937 h 771623"/>
                <a:gd name="connsiteX32" fmla="*/ 1614110 w 1677099"/>
                <a:gd name="connsiteY32" fmla="*/ 681863 h 771623"/>
                <a:gd name="connsiteX33" fmla="*/ 1507028 w 1677099"/>
                <a:gd name="connsiteY33" fmla="*/ 682651 h 771623"/>
                <a:gd name="connsiteX34" fmla="*/ 1503091 w 1677099"/>
                <a:gd name="connsiteY34" fmla="*/ 683438 h 771623"/>
                <a:gd name="connsiteX35" fmla="*/ 1515689 w 1677099"/>
                <a:gd name="connsiteY35" fmla="*/ 716507 h 771623"/>
                <a:gd name="connsiteX36" fmla="*/ 1518051 w 1677099"/>
                <a:gd name="connsiteY36" fmla="*/ 714933 h 771623"/>
                <a:gd name="connsiteX37" fmla="*/ 1591277 w 1677099"/>
                <a:gd name="connsiteY37" fmla="*/ 718870 h 771623"/>
                <a:gd name="connsiteX38" fmla="*/ 1599938 w 1677099"/>
                <a:gd name="connsiteY38" fmla="*/ 744065 h 771623"/>
                <a:gd name="connsiteX39" fmla="*/ 1576316 w 1677099"/>
                <a:gd name="connsiteY39" fmla="*/ 765325 h 771623"/>
                <a:gd name="connsiteX40" fmla="*/ 1526712 w 1677099"/>
                <a:gd name="connsiteY40" fmla="*/ 766112 h 771623"/>
                <a:gd name="connsiteX41" fmla="*/ 1524350 w 1677099"/>
                <a:gd name="connsiteY41" fmla="*/ 750365 h 771623"/>
                <a:gd name="connsiteX42" fmla="*/ 1522775 w 1677099"/>
                <a:gd name="connsiteY42" fmla="*/ 751939 h 771623"/>
                <a:gd name="connsiteX43" fmla="*/ 1521988 w 1677099"/>
                <a:gd name="connsiteY43" fmla="*/ 762963 h 771623"/>
                <a:gd name="connsiteX44" fmla="*/ 1510965 w 1677099"/>
                <a:gd name="connsiteY44" fmla="*/ 778710 h 771623"/>
                <a:gd name="connsiteX45" fmla="*/ 1500729 w 1677099"/>
                <a:gd name="connsiteY45" fmla="*/ 762963 h 771623"/>
                <a:gd name="connsiteX46" fmla="*/ 1336168 w 1677099"/>
                <a:gd name="connsiteY46" fmla="*/ 607063 h 771623"/>
                <a:gd name="connsiteX47" fmla="*/ 1177120 w 1677099"/>
                <a:gd name="connsiteY47" fmla="*/ 760601 h 771623"/>
                <a:gd name="connsiteX48" fmla="*/ 1166096 w 1677099"/>
                <a:gd name="connsiteY48" fmla="*/ 778710 h 771623"/>
                <a:gd name="connsiteX49" fmla="*/ 1153498 w 1677099"/>
                <a:gd name="connsiteY49" fmla="*/ 762963 h 771623"/>
                <a:gd name="connsiteX50" fmla="*/ 248809 w 1677099"/>
                <a:gd name="connsiteY50" fmla="*/ 272431 h 771623"/>
                <a:gd name="connsiteX51" fmla="*/ 176371 w 1677099"/>
                <a:gd name="connsiteY51" fmla="*/ 272431 h 771623"/>
                <a:gd name="connsiteX52" fmla="*/ 155899 w 1677099"/>
                <a:gd name="connsiteY52" fmla="*/ 293690 h 771623"/>
                <a:gd name="connsiteX53" fmla="*/ 155899 w 1677099"/>
                <a:gd name="connsiteY53" fmla="*/ 424393 h 771623"/>
                <a:gd name="connsiteX54" fmla="*/ 176371 w 1677099"/>
                <a:gd name="connsiteY54" fmla="*/ 445652 h 771623"/>
                <a:gd name="connsiteX55" fmla="*/ 319673 w 1677099"/>
                <a:gd name="connsiteY55" fmla="*/ 445652 h 771623"/>
                <a:gd name="connsiteX56" fmla="*/ 340932 w 1677099"/>
                <a:gd name="connsiteY56" fmla="*/ 423606 h 771623"/>
                <a:gd name="connsiteX57" fmla="*/ 340932 w 1677099"/>
                <a:gd name="connsiteY57" fmla="*/ 295264 h 771623"/>
                <a:gd name="connsiteX58" fmla="*/ 319673 w 1677099"/>
                <a:gd name="connsiteY58" fmla="*/ 273218 h 771623"/>
                <a:gd name="connsiteX59" fmla="*/ 248809 w 1677099"/>
                <a:gd name="connsiteY59" fmla="*/ 272431 h 771623"/>
                <a:gd name="connsiteX60" fmla="*/ 478721 w 1677099"/>
                <a:gd name="connsiteY60" fmla="*/ 359829 h 771623"/>
                <a:gd name="connsiteX61" fmla="*/ 478721 w 1677099"/>
                <a:gd name="connsiteY61" fmla="*/ 291327 h 771623"/>
                <a:gd name="connsiteX62" fmla="*/ 460612 w 1677099"/>
                <a:gd name="connsiteY62" fmla="*/ 272431 h 771623"/>
                <a:gd name="connsiteX63" fmla="*/ 397622 w 1677099"/>
                <a:gd name="connsiteY63" fmla="*/ 272431 h 771623"/>
                <a:gd name="connsiteX64" fmla="*/ 379513 w 1677099"/>
                <a:gd name="connsiteY64" fmla="*/ 291327 h 771623"/>
                <a:gd name="connsiteX65" fmla="*/ 379513 w 1677099"/>
                <a:gd name="connsiteY65" fmla="*/ 425180 h 771623"/>
                <a:gd name="connsiteX66" fmla="*/ 398410 w 1677099"/>
                <a:gd name="connsiteY66" fmla="*/ 445652 h 771623"/>
                <a:gd name="connsiteX67" fmla="*/ 459825 w 1677099"/>
                <a:gd name="connsiteY67" fmla="*/ 445652 h 771623"/>
                <a:gd name="connsiteX68" fmla="*/ 478721 w 1677099"/>
                <a:gd name="connsiteY68" fmla="*/ 425180 h 771623"/>
                <a:gd name="connsiteX69" fmla="*/ 478721 w 1677099"/>
                <a:gd name="connsiteY69" fmla="*/ 359829 h 771623"/>
                <a:gd name="connsiteX70" fmla="*/ 123617 w 1677099"/>
                <a:gd name="connsiteY70" fmla="*/ 272431 h 771623"/>
                <a:gd name="connsiteX71" fmla="*/ 118106 w 1677099"/>
                <a:gd name="connsiteY71" fmla="*/ 277155 h 771623"/>
                <a:gd name="connsiteX72" fmla="*/ 60627 w 1677099"/>
                <a:gd name="connsiteY72" fmla="*/ 432267 h 771623"/>
                <a:gd name="connsiteX73" fmla="*/ 71651 w 1677099"/>
                <a:gd name="connsiteY73" fmla="*/ 446439 h 771623"/>
                <a:gd name="connsiteX74" fmla="*/ 107870 w 1677099"/>
                <a:gd name="connsiteY74" fmla="*/ 446439 h 771623"/>
                <a:gd name="connsiteX75" fmla="*/ 125979 w 1677099"/>
                <a:gd name="connsiteY75" fmla="*/ 429117 h 771623"/>
                <a:gd name="connsiteX76" fmla="*/ 126767 w 1677099"/>
                <a:gd name="connsiteY76" fmla="*/ 277155 h 771623"/>
                <a:gd name="connsiteX77" fmla="*/ 123617 w 1677099"/>
                <a:gd name="connsiteY77" fmla="*/ 272431 h 771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1677099" h="771623">
                  <a:moveTo>
                    <a:pt x="1153498" y="762963"/>
                  </a:moveTo>
                  <a:cubicBezTo>
                    <a:pt x="1148774" y="763750"/>
                    <a:pt x="1143262" y="766112"/>
                    <a:pt x="1137751" y="766112"/>
                  </a:cubicBezTo>
                  <a:cubicBezTo>
                    <a:pt x="1084997" y="766112"/>
                    <a:pt x="1032243" y="766112"/>
                    <a:pt x="980277" y="766112"/>
                  </a:cubicBezTo>
                  <a:cubicBezTo>
                    <a:pt x="823590" y="766112"/>
                    <a:pt x="666116" y="766112"/>
                    <a:pt x="509429" y="766112"/>
                  </a:cubicBezTo>
                  <a:cubicBezTo>
                    <a:pt x="500768" y="766112"/>
                    <a:pt x="492894" y="766112"/>
                    <a:pt x="481871" y="766112"/>
                  </a:cubicBezTo>
                  <a:cubicBezTo>
                    <a:pt x="477934" y="707847"/>
                    <a:pt x="454313" y="659817"/>
                    <a:pt x="404709" y="627535"/>
                  </a:cubicBezTo>
                  <a:cubicBezTo>
                    <a:pt x="372426" y="606276"/>
                    <a:pt x="336207" y="597615"/>
                    <a:pt x="297626" y="602339"/>
                  </a:cubicBezTo>
                  <a:cubicBezTo>
                    <a:pt x="214952" y="612575"/>
                    <a:pt x="153537" y="679501"/>
                    <a:pt x="151175" y="764537"/>
                  </a:cubicBezTo>
                  <a:cubicBezTo>
                    <a:pt x="109445" y="764537"/>
                    <a:pt x="67714" y="764537"/>
                    <a:pt x="23621" y="764537"/>
                  </a:cubicBezTo>
                  <a:cubicBezTo>
                    <a:pt x="23621" y="750365"/>
                    <a:pt x="23621" y="736192"/>
                    <a:pt x="23621" y="722019"/>
                  </a:cubicBezTo>
                  <a:cubicBezTo>
                    <a:pt x="23621" y="701548"/>
                    <a:pt x="22834" y="700760"/>
                    <a:pt x="1575" y="699186"/>
                  </a:cubicBezTo>
                  <a:cubicBezTo>
                    <a:pt x="787" y="696036"/>
                    <a:pt x="0" y="692886"/>
                    <a:pt x="0" y="688950"/>
                  </a:cubicBezTo>
                  <a:cubicBezTo>
                    <a:pt x="0" y="622811"/>
                    <a:pt x="0" y="555884"/>
                    <a:pt x="0" y="489745"/>
                  </a:cubicBezTo>
                  <a:cubicBezTo>
                    <a:pt x="0" y="470848"/>
                    <a:pt x="3937" y="454313"/>
                    <a:pt x="25196" y="445652"/>
                  </a:cubicBezTo>
                  <a:cubicBezTo>
                    <a:pt x="29920" y="444077"/>
                    <a:pt x="33857" y="436204"/>
                    <a:pt x="35432" y="430692"/>
                  </a:cubicBezTo>
                  <a:cubicBezTo>
                    <a:pt x="55116" y="378726"/>
                    <a:pt x="75588" y="327547"/>
                    <a:pt x="94485" y="275580"/>
                  </a:cubicBezTo>
                  <a:cubicBezTo>
                    <a:pt x="99209" y="262195"/>
                    <a:pt x="106295" y="256683"/>
                    <a:pt x="121255" y="257470"/>
                  </a:cubicBezTo>
                  <a:cubicBezTo>
                    <a:pt x="251171" y="258258"/>
                    <a:pt x="381087" y="257470"/>
                    <a:pt x="511004" y="257470"/>
                  </a:cubicBezTo>
                  <a:cubicBezTo>
                    <a:pt x="534625" y="257470"/>
                    <a:pt x="536987" y="259832"/>
                    <a:pt x="536987" y="283454"/>
                  </a:cubicBezTo>
                  <a:cubicBezTo>
                    <a:pt x="536987" y="417307"/>
                    <a:pt x="536987" y="551947"/>
                    <a:pt x="536987" y="685800"/>
                  </a:cubicBezTo>
                  <a:cubicBezTo>
                    <a:pt x="536987" y="708634"/>
                    <a:pt x="538562" y="710209"/>
                    <a:pt x="561395" y="710209"/>
                  </a:cubicBezTo>
                  <a:cubicBezTo>
                    <a:pt x="753514" y="710209"/>
                    <a:pt x="945633" y="710209"/>
                    <a:pt x="1137751" y="710209"/>
                  </a:cubicBezTo>
                  <a:cubicBezTo>
                    <a:pt x="1146412" y="710209"/>
                    <a:pt x="1155860" y="710209"/>
                    <a:pt x="1165309" y="710209"/>
                  </a:cubicBezTo>
                  <a:cubicBezTo>
                    <a:pt x="1169246" y="700760"/>
                    <a:pt x="1173183" y="691312"/>
                    <a:pt x="1177120" y="681863"/>
                  </a:cubicBezTo>
                  <a:cubicBezTo>
                    <a:pt x="1008622" y="681863"/>
                    <a:pt x="840912" y="681863"/>
                    <a:pt x="673202" y="681863"/>
                  </a:cubicBezTo>
                  <a:cubicBezTo>
                    <a:pt x="620448" y="681863"/>
                    <a:pt x="591316" y="652731"/>
                    <a:pt x="591316" y="599977"/>
                  </a:cubicBezTo>
                  <a:cubicBezTo>
                    <a:pt x="591316" y="427543"/>
                    <a:pt x="591316" y="255896"/>
                    <a:pt x="591316" y="83462"/>
                  </a:cubicBezTo>
                  <a:cubicBezTo>
                    <a:pt x="591316" y="77950"/>
                    <a:pt x="591316" y="72438"/>
                    <a:pt x="591316" y="66927"/>
                  </a:cubicBezTo>
                  <a:cubicBezTo>
                    <a:pt x="594465" y="18897"/>
                    <a:pt x="614149" y="0"/>
                    <a:pt x="662179" y="0"/>
                  </a:cubicBezTo>
                  <a:cubicBezTo>
                    <a:pt x="979489" y="788"/>
                    <a:pt x="1296800" y="2362"/>
                    <a:pt x="1613323" y="3937"/>
                  </a:cubicBezTo>
                  <a:cubicBezTo>
                    <a:pt x="1653479" y="3937"/>
                    <a:pt x="1681037" y="30708"/>
                    <a:pt x="1681037" y="70863"/>
                  </a:cubicBezTo>
                  <a:cubicBezTo>
                    <a:pt x="1681037" y="251959"/>
                    <a:pt x="1681037" y="433054"/>
                    <a:pt x="1681037" y="614937"/>
                  </a:cubicBezTo>
                  <a:cubicBezTo>
                    <a:pt x="1681037" y="654305"/>
                    <a:pt x="1653479" y="681863"/>
                    <a:pt x="1614110" y="681863"/>
                  </a:cubicBezTo>
                  <a:cubicBezTo>
                    <a:pt x="1578678" y="682651"/>
                    <a:pt x="1542460" y="681863"/>
                    <a:pt x="1507028" y="682651"/>
                  </a:cubicBezTo>
                  <a:cubicBezTo>
                    <a:pt x="1506240" y="682651"/>
                    <a:pt x="1506240" y="682651"/>
                    <a:pt x="1503091" y="683438"/>
                  </a:cubicBezTo>
                  <a:cubicBezTo>
                    <a:pt x="1507028" y="694461"/>
                    <a:pt x="1510965" y="705485"/>
                    <a:pt x="1515689" y="716507"/>
                  </a:cubicBezTo>
                  <a:cubicBezTo>
                    <a:pt x="1516476" y="715720"/>
                    <a:pt x="1517264" y="714933"/>
                    <a:pt x="1518051" y="714933"/>
                  </a:cubicBezTo>
                  <a:cubicBezTo>
                    <a:pt x="1530649" y="707059"/>
                    <a:pt x="1582615" y="708634"/>
                    <a:pt x="1591277" y="718870"/>
                  </a:cubicBezTo>
                  <a:cubicBezTo>
                    <a:pt x="1596788" y="725169"/>
                    <a:pt x="1602300" y="737767"/>
                    <a:pt x="1599938" y="744065"/>
                  </a:cubicBezTo>
                  <a:cubicBezTo>
                    <a:pt x="1596001" y="752727"/>
                    <a:pt x="1585765" y="762963"/>
                    <a:pt x="1576316" y="765325"/>
                  </a:cubicBezTo>
                  <a:cubicBezTo>
                    <a:pt x="1560569" y="768474"/>
                    <a:pt x="1544034" y="766112"/>
                    <a:pt x="1526712" y="766112"/>
                  </a:cubicBezTo>
                  <a:cubicBezTo>
                    <a:pt x="1525925" y="760601"/>
                    <a:pt x="1525137" y="755876"/>
                    <a:pt x="1524350" y="750365"/>
                  </a:cubicBezTo>
                  <a:cubicBezTo>
                    <a:pt x="1523563" y="751152"/>
                    <a:pt x="1522775" y="751939"/>
                    <a:pt x="1522775" y="751939"/>
                  </a:cubicBezTo>
                  <a:cubicBezTo>
                    <a:pt x="1522775" y="755876"/>
                    <a:pt x="1523563" y="759813"/>
                    <a:pt x="1521988" y="762963"/>
                  </a:cubicBezTo>
                  <a:cubicBezTo>
                    <a:pt x="1518838" y="768474"/>
                    <a:pt x="1514902" y="773198"/>
                    <a:pt x="1510965" y="778710"/>
                  </a:cubicBezTo>
                  <a:cubicBezTo>
                    <a:pt x="1507028" y="773198"/>
                    <a:pt x="1500729" y="767687"/>
                    <a:pt x="1500729" y="762963"/>
                  </a:cubicBezTo>
                  <a:cubicBezTo>
                    <a:pt x="1499154" y="679501"/>
                    <a:pt x="1426716" y="605488"/>
                    <a:pt x="1336168" y="607063"/>
                  </a:cubicBezTo>
                  <a:cubicBezTo>
                    <a:pt x="1253494" y="608638"/>
                    <a:pt x="1181844" y="676352"/>
                    <a:pt x="1177120" y="760601"/>
                  </a:cubicBezTo>
                  <a:cubicBezTo>
                    <a:pt x="1176332" y="769261"/>
                    <a:pt x="1177907" y="780285"/>
                    <a:pt x="1166096" y="778710"/>
                  </a:cubicBezTo>
                  <a:cubicBezTo>
                    <a:pt x="1162160" y="777135"/>
                    <a:pt x="1157435" y="767687"/>
                    <a:pt x="1153498" y="762963"/>
                  </a:cubicBezTo>
                  <a:close/>
                  <a:moveTo>
                    <a:pt x="248809" y="272431"/>
                  </a:moveTo>
                  <a:cubicBezTo>
                    <a:pt x="224401" y="272431"/>
                    <a:pt x="200780" y="272431"/>
                    <a:pt x="176371" y="272431"/>
                  </a:cubicBezTo>
                  <a:cubicBezTo>
                    <a:pt x="162198" y="272431"/>
                    <a:pt x="155899" y="278729"/>
                    <a:pt x="155899" y="293690"/>
                  </a:cubicBezTo>
                  <a:cubicBezTo>
                    <a:pt x="155899" y="336995"/>
                    <a:pt x="155899" y="380301"/>
                    <a:pt x="155899" y="424393"/>
                  </a:cubicBezTo>
                  <a:cubicBezTo>
                    <a:pt x="155899" y="439353"/>
                    <a:pt x="162986" y="445652"/>
                    <a:pt x="176371" y="445652"/>
                  </a:cubicBezTo>
                  <a:cubicBezTo>
                    <a:pt x="224401" y="445652"/>
                    <a:pt x="271643" y="445652"/>
                    <a:pt x="319673" y="445652"/>
                  </a:cubicBezTo>
                  <a:cubicBezTo>
                    <a:pt x="334633" y="445652"/>
                    <a:pt x="341719" y="438566"/>
                    <a:pt x="340932" y="423606"/>
                  </a:cubicBezTo>
                  <a:cubicBezTo>
                    <a:pt x="340144" y="381088"/>
                    <a:pt x="340932" y="337782"/>
                    <a:pt x="340932" y="295264"/>
                  </a:cubicBezTo>
                  <a:cubicBezTo>
                    <a:pt x="340932" y="280304"/>
                    <a:pt x="334633" y="273218"/>
                    <a:pt x="319673" y="273218"/>
                  </a:cubicBezTo>
                  <a:cubicBezTo>
                    <a:pt x="296052" y="273218"/>
                    <a:pt x="272430" y="272431"/>
                    <a:pt x="248809" y="272431"/>
                  </a:cubicBezTo>
                  <a:close/>
                  <a:moveTo>
                    <a:pt x="478721" y="359829"/>
                  </a:moveTo>
                  <a:cubicBezTo>
                    <a:pt x="478721" y="336995"/>
                    <a:pt x="478721" y="314161"/>
                    <a:pt x="478721" y="291327"/>
                  </a:cubicBezTo>
                  <a:cubicBezTo>
                    <a:pt x="478721" y="278729"/>
                    <a:pt x="473997" y="272431"/>
                    <a:pt x="460612" y="272431"/>
                  </a:cubicBezTo>
                  <a:cubicBezTo>
                    <a:pt x="439353" y="273218"/>
                    <a:pt x="418094" y="273218"/>
                    <a:pt x="397622" y="272431"/>
                  </a:cubicBezTo>
                  <a:cubicBezTo>
                    <a:pt x="384237" y="272431"/>
                    <a:pt x="379513" y="278729"/>
                    <a:pt x="379513" y="291327"/>
                  </a:cubicBezTo>
                  <a:cubicBezTo>
                    <a:pt x="379513" y="336207"/>
                    <a:pt x="379513" y="380301"/>
                    <a:pt x="379513" y="425180"/>
                  </a:cubicBezTo>
                  <a:cubicBezTo>
                    <a:pt x="379513" y="438566"/>
                    <a:pt x="385024" y="445652"/>
                    <a:pt x="398410" y="445652"/>
                  </a:cubicBezTo>
                  <a:cubicBezTo>
                    <a:pt x="418881" y="445652"/>
                    <a:pt x="439353" y="445652"/>
                    <a:pt x="459825" y="445652"/>
                  </a:cubicBezTo>
                  <a:cubicBezTo>
                    <a:pt x="473210" y="445652"/>
                    <a:pt x="479509" y="439353"/>
                    <a:pt x="478721" y="425180"/>
                  </a:cubicBezTo>
                  <a:cubicBezTo>
                    <a:pt x="478721" y="403922"/>
                    <a:pt x="478721" y="381875"/>
                    <a:pt x="478721" y="359829"/>
                  </a:cubicBezTo>
                  <a:close/>
                  <a:moveTo>
                    <a:pt x="123617" y="272431"/>
                  </a:moveTo>
                  <a:cubicBezTo>
                    <a:pt x="121255" y="274005"/>
                    <a:pt x="118893" y="275580"/>
                    <a:pt x="118106" y="277155"/>
                  </a:cubicBezTo>
                  <a:cubicBezTo>
                    <a:pt x="99209" y="329121"/>
                    <a:pt x="79525" y="380301"/>
                    <a:pt x="60627" y="432267"/>
                  </a:cubicBezTo>
                  <a:cubicBezTo>
                    <a:pt x="56691" y="442503"/>
                    <a:pt x="61415" y="446439"/>
                    <a:pt x="71651" y="446439"/>
                  </a:cubicBezTo>
                  <a:cubicBezTo>
                    <a:pt x="83461" y="446439"/>
                    <a:pt x="96059" y="445652"/>
                    <a:pt x="107870" y="446439"/>
                  </a:cubicBezTo>
                  <a:cubicBezTo>
                    <a:pt x="120468" y="447227"/>
                    <a:pt x="125979" y="440928"/>
                    <a:pt x="125979" y="429117"/>
                  </a:cubicBezTo>
                  <a:cubicBezTo>
                    <a:pt x="125979" y="378726"/>
                    <a:pt x="125979" y="328334"/>
                    <a:pt x="126767" y="277155"/>
                  </a:cubicBezTo>
                  <a:cubicBezTo>
                    <a:pt x="125979" y="276367"/>
                    <a:pt x="124405" y="274793"/>
                    <a:pt x="123617" y="272431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7" name="Freeform: Shape 232">
              <a:extLst>
                <a:ext uri="{FF2B5EF4-FFF2-40B4-BE49-F238E27FC236}">
                  <a16:creationId xmlns:a16="http://schemas.microsoft.com/office/drawing/2014/main" id="{DAA81C89-866E-477D-9055-587118E65A87}"/>
                </a:ext>
              </a:extLst>
            </p:cNvPr>
            <p:cNvSpPr/>
            <p:nvPr/>
          </p:nvSpPr>
          <p:spPr>
            <a:xfrm>
              <a:off x="2968574" y="4560258"/>
              <a:ext cx="307075" cy="307075"/>
            </a:xfrm>
            <a:custGeom>
              <a:avLst/>
              <a:gdLst>
                <a:gd name="connsiteX0" fmla="*/ 311012 w 307074"/>
                <a:gd name="connsiteY0" fmla="*/ 156687 h 307074"/>
                <a:gd name="connsiteX1" fmla="*/ 155112 w 307074"/>
                <a:gd name="connsiteY1" fmla="*/ 311011 h 307074"/>
                <a:gd name="connsiteX2" fmla="*/ 0 w 307074"/>
                <a:gd name="connsiteY2" fmla="*/ 155112 h 307074"/>
                <a:gd name="connsiteX3" fmla="*/ 157474 w 307074"/>
                <a:gd name="connsiteY3" fmla="*/ 0 h 307074"/>
                <a:gd name="connsiteX4" fmla="*/ 311012 w 307074"/>
                <a:gd name="connsiteY4" fmla="*/ 156687 h 307074"/>
                <a:gd name="connsiteX5" fmla="*/ 158262 w 307074"/>
                <a:gd name="connsiteY5" fmla="*/ 79524 h 307074"/>
                <a:gd name="connsiteX6" fmla="*/ 78737 w 307074"/>
                <a:gd name="connsiteY6" fmla="*/ 154324 h 307074"/>
                <a:gd name="connsiteX7" fmla="*/ 153537 w 307074"/>
                <a:gd name="connsiteY7" fmla="*/ 232274 h 307074"/>
                <a:gd name="connsiteX8" fmla="*/ 232274 w 307074"/>
                <a:gd name="connsiteY8" fmla="*/ 156687 h 307074"/>
                <a:gd name="connsiteX9" fmla="*/ 158262 w 307074"/>
                <a:gd name="connsiteY9" fmla="*/ 7952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311012" y="156687"/>
                  </a:moveTo>
                  <a:cubicBezTo>
                    <a:pt x="310224" y="242510"/>
                    <a:pt x="240148" y="311799"/>
                    <a:pt x="155112" y="311011"/>
                  </a:cubicBezTo>
                  <a:cubicBezTo>
                    <a:pt x="69289" y="310224"/>
                    <a:pt x="0" y="240935"/>
                    <a:pt x="0" y="155112"/>
                  </a:cubicBezTo>
                  <a:cubicBezTo>
                    <a:pt x="0" y="68501"/>
                    <a:pt x="70076" y="0"/>
                    <a:pt x="157474" y="0"/>
                  </a:cubicBezTo>
                  <a:cubicBezTo>
                    <a:pt x="244085" y="787"/>
                    <a:pt x="311799" y="70076"/>
                    <a:pt x="311012" y="156687"/>
                  </a:cubicBezTo>
                  <a:close/>
                  <a:moveTo>
                    <a:pt x="158262" y="79524"/>
                  </a:moveTo>
                  <a:cubicBezTo>
                    <a:pt x="115744" y="77949"/>
                    <a:pt x="80312" y="111806"/>
                    <a:pt x="78737" y="154324"/>
                  </a:cubicBezTo>
                  <a:cubicBezTo>
                    <a:pt x="77950" y="195268"/>
                    <a:pt x="111807" y="230700"/>
                    <a:pt x="153537" y="232274"/>
                  </a:cubicBezTo>
                  <a:cubicBezTo>
                    <a:pt x="195268" y="233849"/>
                    <a:pt x="231487" y="199205"/>
                    <a:pt x="232274" y="156687"/>
                  </a:cubicBezTo>
                  <a:cubicBezTo>
                    <a:pt x="233849" y="115743"/>
                    <a:pt x="200780" y="81099"/>
                    <a:pt x="158262" y="7952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8" name="Freeform: Shape 233">
              <a:extLst>
                <a:ext uri="{FF2B5EF4-FFF2-40B4-BE49-F238E27FC236}">
                  <a16:creationId xmlns:a16="http://schemas.microsoft.com/office/drawing/2014/main" id="{80823AEC-50B6-407F-BCED-4E2E9EDC5856}"/>
                </a:ext>
              </a:extLst>
            </p:cNvPr>
            <p:cNvSpPr/>
            <p:nvPr/>
          </p:nvSpPr>
          <p:spPr>
            <a:xfrm>
              <a:off x="3992917" y="4561039"/>
              <a:ext cx="307075" cy="307075"/>
            </a:xfrm>
            <a:custGeom>
              <a:avLst/>
              <a:gdLst>
                <a:gd name="connsiteX0" fmla="*/ 27 w 307074"/>
                <a:gd name="connsiteY0" fmla="*/ 153544 h 307074"/>
                <a:gd name="connsiteX1" fmla="*/ 157501 w 307074"/>
                <a:gd name="connsiteY1" fmla="*/ 7 h 307074"/>
                <a:gd name="connsiteX2" fmla="*/ 311038 w 307074"/>
                <a:gd name="connsiteY2" fmla="*/ 156694 h 307074"/>
                <a:gd name="connsiteX3" fmla="*/ 153564 w 307074"/>
                <a:gd name="connsiteY3" fmla="*/ 310231 h 307074"/>
                <a:gd name="connsiteX4" fmla="*/ 27 w 307074"/>
                <a:gd name="connsiteY4" fmla="*/ 153544 h 307074"/>
                <a:gd name="connsiteX5" fmla="*/ 77976 w 307074"/>
                <a:gd name="connsiteY5" fmla="*/ 153544 h 307074"/>
                <a:gd name="connsiteX6" fmla="*/ 152777 w 307074"/>
                <a:gd name="connsiteY6" fmla="*/ 231494 h 307074"/>
                <a:gd name="connsiteX7" fmla="*/ 231514 w 307074"/>
                <a:gd name="connsiteY7" fmla="*/ 155119 h 307074"/>
                <a:gd name="connsiteX8" fmla="*/ 154351 w 307074"/>
                <a:gd name="connsiteY8" fmla="*/ 77957 h 307074"/>
                <a:gd name="connsiteX9" fmla="*/ 77976 w 307074"/>
                <a:gd name="connsiteY9" fmla="*/ 15354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27" y="153544"/>
                  </a:moveTo>
                  <a:cubicBezTo>
                    <a:pt x="814" y="66146"/>
                    <a:pt x="69315" y="-780"/>
                    <a:pt x="157501" y="7"/>
                  </a:cubicBezTo>
                  <a:cubicBezTo>
                    <a:pt x="243324" y="794"/>
                    <a:pt x="311826" y="71657"/>
                    <a:pt x="311038" y="156694"/>
                  </a:cubicBezTo>
                  <a:cubicBezTo>
                    <a:pt x="309463" y="242517"/>
                    <a:pt x="239387" y="311806"/>
                    <a:pt x="153564" y="310231"/>
                  </a:cubicBezTo>
                  <a:cubicBezTo>
                    <a:pt x="66953" y="308656"/>
                    <a:pt x="-1548" y="239368"/>
                    <a:pt x="27" y="153544"/>
                  </a:cubicBezTo>
                  <a:close/>
                  <a:moveTo>
                    <a:pt x="77976" y="153544"/>
                  </a:moveTo>
                  <a:cubicBezTo>
                    <a:pt x="77189" y="195275"/>
                    <a:pt x="111046" y="229919"/>
                    <a:pt x="152777" y="231494"/>
                  </a:cubicBezTo>
                  <a:cubicBezTo>
                    <a:pt x="194507" y="233068"/>
                    <a:pt x="230726" y="197637"/>
                    <a:pt x="231514" y="155119"/>
                  </a:cubicBezTo>
                  <a:cubicBezTo>
                    <a:pt x="232301" y="113388"/>
                    <a:pt x="196869" y="77957"/>
                    <a:pt x="154351" y="77957"/>
                  </a:cubicBezTo>
                  <a:cubicBezTo>
                    <a:pt x="113408" y="77957"/>
                    <a:pt x="78764" y="111814"/>
                    <a:pt x="77976" y="1535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9" name="Freeform: Shape 234">
              <a:extLst>
                <a:ext uri="{FF2B5EF4-FFF2-40B4-BE49-F238E27FC236}">
                  <a16:creationId xmlns:a16="http://schemas.microsoft.com/office/drawing/2014/main" id="{345C507E-DBCC-48AE-B68F-BDD43CED9D0B}"/>
                </a:ext>
              </a:extLst>
            </p:cNvPr>
            <p:cNvSpPr/>
            <p:nvPr/>
          </p:nvSpPr>
          <p:spPr>
            <a:xfrm>
              <a:off x="2801651" y="4655530"/>
              <a:ext cx="23621" cy="55116"/>
            </a:xfrm>
            <a:custGeom>
              <a:avLst/>
              <a:gdLst>
                <a:gd name="connsiteX0" fmla="*/ 23621 w 23621"/>
                <a:gd name="connsiteY0" fmla="*/ 60628 h 55115"/>
                <a:gd name="connsiteX1" fmla="*/ 0 w 23621"/>
                <a:gd name="connsiteY1" fmla="*/ 60628 h 55115"/>
                <a:gd name="connsiteX2" fmla="*/ 0 w 23621"/>
                <a:gd name="connsiteY2" fmla="*/ 0 h 55115"/>
                <a:gd name="connsiteX3" fmla="*/ 23621 w 23621"/>
                <a:gd name="connsiteY3" fmla="*/ 0 h 55115"/>
                <a:gd name="connsiteX4" fmla="*/ 23621 w 23621"/>
                <a:gd name="connsiteY4" fmla="*/ 60628 h 5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621" h="55115">
                  <a:moveTo>
                    <a:pt x="23621" y="60628"/>
                  </a:moveTo>
                  <a:cubicBezTo>
                    <a:pt x="14960" y="60628"/>
                    <a:pt x="7874" y="60628"/>
                    <a:pt x="0" y="60628"/>
                  </a:cubicBezTo>
                  <a:cubicBezTo>
                    <a:pt x="0" y="40156"/>
                    <a:pt x="0" y="20471"/>
                    <a:pt x="0" y="0"/>
                  </a:cubicBezTo>
                  <a:cubicBezTo>
                    <a:pt x="7874" y="0"/>
                    <a:pt x="14960" y="0"/>
                    <a:pt x="23621" y="0"/>
                  </a:cubicBezTo>
                  <a:cubicBezTo>
                    <a:pt x="23621" y="20471"/>
                    <a:pt x="23621" y="40156"/>
                    <a:pt x="23621" y="60628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70" name="Group 12">
            <a:extLst>
              <a:ext uri="{FF2B5EF4-FFF2-40B4-BE49-F238E27FC236}">
                <a16:creationId xmlns:a16="http://schemas.microsoft.com/office/drawing/2014/main" id="{7F0726F1-3CD8-401A-BCBB-033C1928D554}"/>
              </a:ext>
            </a:extLst>
          </p:cNvPr>
          <p:cNvGrpSpPr/>
          <p:nvPr/>
        </p:nvGrpSpPr>
        <p:grpSpPr>
          <a:xfrm flipH="1">
            <a:off x="3670055" y="3891757"/>
            <a:ext cx="616658" cy="534860"/>
            <a:chOff x="10285951" y="1244533"/>
            <a:chExt cx="434359" cy="376743"/>
          </a:xfrm>
          <a:solidFill>
            <a:schemeClr val="accent3"/>
          </a:solidFill>
        </p:grpSpPr>
        <p:sp>
          <p:nvSpPr>
            <p:cNvPr id="1271" name="Freeform: Shape 15">
              <a:extLst>
                <a:ext uri="{FF2B5EF4-FFF2-40B4-BE49-F238E27FC236}">
                  <a16:creationId xmlns:a16="http://schemas.microsoft.com/office/drawing/2014/main" id="{1CDBF54E-FC91-4779-93F0-C9C72B502226}"/>
                </a:ext>
              </a:extLst>
            </p:cNvPr>
            <p:cNvSpPr/>
            <p:nvPr/>
          </p:nvSpPr>
          <p:spPr>
            <a:xfrm>
              <a:off x="10285951" y="1449826"/>
              <a:ext cx="171450" cy="171450"/>
            </a:xfrm>
            <a:custGeom>
              <a:avLst/>
              <a:gdLst>
                <a:gd name="connsiteX0" fmla="*/ 169200 w 171450"/>
                <a:gd name="connsiteY0" fmla="*/ 119539 h 171450"/>
                <a:gd name="connsiteX1" fmla="*/ 169200 w 171450"/>
                <a:gd name="connsiteY1" fmla="*/ 133826 h 171450"/>
                <a:gd name="connsiteX2" fmla="*/ 156817 w 171450"/>
                <a:gd name="connsiteY2" fmla="*/ 142399 h 171450"/>
                <a:gd name="connsiteX3" fmla="*/ 147292 w 171450"/>
                <a:gd name="connsiteY3" fmla="*/ 146209 h 171450"/>
                <a:gd name="connsiteX4" fmla="*/ 88237 w 171450"/>
                <a:gd name="connsiteY4" fmla="*/ 171926 h 171450"/>
                <a:gd name="connsiteX5" fmla="*/ 9180 w 171450"/>
                <a:gd name="connsiteY5" fmla="*/ 52864 h 171450"/>
                <a:gd name="connsiteX6" fmla="*/ 18705 w 171450"/>
                <a:gd name="connsiteY6" fmla="*/ 31909 h 171450"/>
                <a:gd name="connsiteX7" fmla="*/ 28230 w 171450"/>
                <a:gd name="connsiteY7" fmla="*/ 15716 h 171450"/>
                <a:gd name="connsiteX8" fmla="*/ 47280 w 171450"/>
                <a:gd name="connsiteY8" fmla="*/ 7144 h 171450"/>
                <a:gd name="connsiteX9" fmla="*/ 82522 w 171450"/>
                <a:gd name="connsiteY9" fmla="*/ 11906 h 171450"/>
                <a:gd name="connsiteX10" fmla="*/ 129195 w 171450"/>
                <a:gd name="connsiteY10" fmla="*/ 22384 h 171450"/>
                <a:gd name="connsiteX11" fmla="*/ 142530 w 171450"/>
                <a:gd name="connsiteY11" fmla="*/ 31909 h 171450"/>
                <a:gd name="connsiteX12" fmla="*/ 169200 w 171450"/>
                <a:gd name="connsiteY12" fmla="*/ 119539 h 171450"/>
                <a:gd name="connsiteX13" fmla="*/ 116812 w 171450"/>
                <a:gd name="connsiteY13" fmla="*/ 64294 h 171450"/>
                <a:gd name="connsiteX14" fmla="*/ 107287 w 171450"/>
                <a:gd name="connsiteY14" fmla="*/ 82391 h 171450"/>
                <a:gd name="connsiteX15" fmla="*/ 98715 w 171450"/>
                <a:gd name="connsiteY15" fmla="*/ 89059 h 171450"/>
                <a:gd name="connsiteX16" fmla="*/ 93000 w 171450"/>
                <a:gd name="connsiteY16" fmla="*/ 81439 h 171450"/>
                <a:gd name="connsiteX17" fmla="*/ 80617 w 171450"/>
                <a:gd name="connsiteY17" fmla="*/ 47149 h 171450"/>
                <a:gd name="connsiteX18" fmla="*/ 61567 w 171450"/>
                <a:gd name="connsiteY18" fmla="*/ 41434 h 171450"/>
                <a:gd name="connsiteX19" fmla="*/ 52995 w 171450"/>
                <a:gd name="connsiteY19" fmla="*/ 51911 h 171450"/>
                <a:gd name="connsiteX20" fmla="*/ 93000 w 171450"/>
                <a:gd name="connsiteY20" fmla="*/ 130016 h 171450"/>
                <a:gd name="connsiteX21" fmla="*/ 126337 w 171450"/>
                <a:gd name="connsiteY21" fmla="*/ 113824 h 171450"/>
                <a:gd name="connsiteX22" fmla="*/ 116812 w 171450"/>
                <a:gd name="connsiteY22" fmla="*/ 64294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71450" h="171450">
                  <a:moveTo>
                    <a:pt x="169200" y="119539"/>
                  </a:moveTo>
                  <a:cubicBezTo>
                    <a:pt x="169200" y="124301"/>
                    <a:pt x="169200" y="129064"/>
                    <a:pt x="169200" y="133826"/>
                  </a:cubicBezTo>
                  <a:cubicBezTo>
                    <a:pt x="168247" y="141446"/>
                    <a:pt x="165390" y="145256"/>
                    <a:pt x="156817" y="142399"/>
                  </a:cubicBezTo>
                  <a:cubicBezTo>
                    <a:pt x="153007" y="141446"/>
                    <a:pt x="150150" y="141446"/>
                    <a:pt x="147292" y="146209"/>
                  </a:cubicBezTo>
                  <a:cubicBezTo>
                    <a:pt x="133005" y="169069"/>
                    <a:pt x="114907" y="176689"/>
                    <a:pt x="88237" y="171926"/>
                  </a:cubicBezTo>
                  <a:cubicBezTo>
                    <a:pt x="35850" y="161449"/>
                    <a:pt x="-2250" y="104299"/>
                    <a:pt x="9180" y="52864"/>
                  </a:cubicBezTo>
                  <a:cubicBezTo>
                    <a:pt x="11085" y="45244"/>
                    <a:pt x="13942" y="38576"/>
                    <a:pt x="18705" y="31909"/>
                  </a:cubicBezTo>
                  <a:cubicBezTo>
                    <a:pt x="22515" y="27146"/>
                    <a:pt x="27277" y="23336"/>
                    <a:pt x="28230" y="15716"/>
                  </a:cubicBezTo>
                  <a:cubicBezTo>
                    <a:pt x="29182" y="9049"/>
                    <a:pt x="39660" y="7144"/>
                    <a:pt x="47280" y="7144"/>
                  </a:cubicBezTo>
                  <a:cubicBezTo>
                    <a:pt x="59662" y="7144"/>
                    <a:pt x="71092" y="9049"/>
                    <a:pt x="82522" y="11906"/>
                  </a:cubicBezTo>
                  <a:cubicBezTo>
                    <a:pt x="97762" y="16669"/>
                    <a:pt x="113002" y="21431"/>
                    <a:pt x="129195" y="22384"/>
                  </a:cubicBezTo>
                  <a:cubicBezTo>
                    <a:pt x="134910" y="23336"/>
                    <a:pt x="138720" y="26194"/>
                    <a:pt x="142530" y="31909"/>
                  </a:cubicBezTo>
                  <a:cubicBezTo>
                    <a:pt x="156817" y="58579"/>
                    <a:pt x="170152" y="87154"/>
                    <a:pt x="169200" y="119539"/>
                  </a:cubicBezTo>
                  <a:close/>
                  <a:moveTo>
                    <a:pt x="116812" y="64294"/>
                  </a:moveTo>
                  <a:cubicBezTo>
                    <a:pt x="113002" y="70961"/>
                    <a:pt x="111097" y="76676"/>
                    <a:pt x="107287" y="82391"/>
                  </a:cubicBezTo>
                  <a:cubicBezTo>
                    <a:pt x="105382" y="85249"/>
                    <a:pt x="102525" y="89059"/>
                    <a:pt x="98715" y="89059"/>
                  </a:cubicBezTo>
                  <a:cubicBezTo>
                    <a:pt x="94905" y="89059"/>
                    <a:pt x="93952" y="84296"/>
                    <a:pt x="93000" y="81439"/>
                  </a:cubicBezTo>
                  <a:cubicBezTo>
                    <a:pt x="89190" y="70009"/>
                    <a:pt x="85380" y="58579"/>
                    <a:pt x="80617" y="47149"/>
                  </a:cubicBezTo>
                  <a:cubicBezTo>
                    <a:pt x="75855" y="36671"/>
                    <a:pt x="71092" y="34766"/>
                    <a:pt x="61567" y="41434"/>
                  </a:cubicBezTo>
                  <a:cubicBezTo>
                    <a:pt x="57757" y="44291"/>
                    <a:pt x="54900" y="48101"/>
                    <a:pt x="52995" y="51911"/>
                  </a:cubicBezTo>
                  <a:cubicBezTo>
                    <a:pt x="41565" y="79534"/>
                    <a:pt x="63472" y="123349"/>
                    <a:pt x="93000" y="130016"/>
                  </a:cubicBezTo>
                  <a:cubicBezTo>
                    <a:pt x="111097" y="133826"/>
                    <a:pt x="122527" y="129064"/>
                    <a:pt x="126337" y="113824"/>
                  </a:cubicBezTo>
                  <a:cubicBezTo>
                    <a:pt x="129195" y="96679"/>
                    <a:pt x="124432" y="80486"/>
                    <a:pt x="116812" y="642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2" name="Freeform: Shape 16">
              <a:extLst>
                <a:ext uri="{FF2B5EF4-FFF2-40B4-BE49-F238E27FC236}">
                  <a16:creationId xmlns:a16="http://schemas.microsoft.com/office/drawing/2014/main" id="{5B579B88-382F-40D9-8536-900E79192965}"/>
                </a:ext>
              </a:extLst>
            </p:cNvPr>
            <p:cNvSpPr/>
            <p:nvPr/>
          </p:nvSpPr>
          <p:spPr>
            <a:xfrm>
              <a:off x="10310735" y="1323218"/>
              <a:ext cx="409575" cy="276225"/>
            </a:xfrm>
            <a:custGeom>
              <a:avLst/>
              <a:gdLst>
                <a:gd name="connsiteX0" fmla="*/ 405705 w 409575"/>
                <a:gd name="connsiteY0" fmla="*/ 207844 h 276225"/>
                <a:gd name="connsiteX1" fmla="*/ 325695 w 409575"/>
                <a:gd name="connsiteY1" fmla="*/ 147836 h 276225"/>
                <a:gd name="connsiteX2" fmla="*/ 319980 w 409575"/>
                <a:gd name="connsiteY2" fmla="*/ 145931 h 276225"/>
                <a:gd name="connsiteX3" fmla="*/ 325695 w 409575"/>
                <a:gd name="connsiteY3" fmla="*/ 143074 h 276225"/>
                <a:gd name="connsiteX4" fmla="*/ 376178 w 409575"/>
                <a:gd name="connsiteY4" fmla="*/ 135454 h 276225"/>
                <a:gd name="connsiteX5" fmla="*/ 384751 w 409575"/>
                <a:gd name="connsiteY5" fmla="*/ 123071 h 276225"/>
                <a:gd name="connsiteX6" fmla="*/ 372368 w 409575"/>
                <a:gd name="connsiteY6" fmla="*/ 116404 h 276225"/>
                <a:gd name="connsiteX7" fmla="*/ 353318 w 409575"/>
                <a:gd name="connsiteY7" fmla="*/ 119261 h 276225"/>
                <a:gd name="connsiteX8" fmla="*/ 370463 w 409575"/>
                <a:gd name="connsiteY8" fmla="*/ 112594 h 276225"/>
                <a:gd name="connsiteX9" fmla="*/ 380941 w 409575"/>
                <a:gd name="connsiteY9" fmla="*/ 103069 h 276225"/>
                <a:gd name="connsiteX10" fmla="*/ 374273 w 409575"/>
                <a:gd name="connsiteY10" fmla="*/ 86876 h 276225"/>
                <a:gd name="connsiteX11" fmla="*/ 359033 w 409575"/>
                <a:gd name="connsiteY11" fmla="*/ 82114 h 276225"/>
                <a:gd name="connsiteX12" fmla="*/ 303788 w 409575"/>
                <a:gd name="connsiteY12" fmla="*/ 84971 h 276225"/>
                <a:gd name="connsiteX13" fmla="*/ 299026 w 409575"/>
                <a:gd name="connsiteY13" fmla="*/ 94496 h 276225"/>
                <a:gd name="connsiteX14" fmla="*/ 319028 w 409575"/>
                <a:gd name="connsiteY14" fmla="*/ 179269 h 276225"/>
                <a:gd name="connsiteX15" fmla="*/ 353318 w 409575"/>
                <a:gd name="connsiteY15" fmla="*/ 171649 h 276225"/>
                <a:gd name="connsiteX16" fmla="*/ 377130 w 409575"/>
                <a:gd name="connsiteY16" fmla="*/ 224036 h 276225"/>
                <a:gd name="connsiteX17" fmla="*/ 358080 w 409575"/>
                <a:gd name="connsiteY17" fmla="*/ 238324 h 276225"/>
                <a:gd name="connsiteX18" fmla="*/ 319028 w 409575"/>
                <a:gd name="connsiteY18" fmla="*/ 202129 h 276225"/>
                <a:gd name="connsiteX19" fmla="*/ 311408 w 409575"/>
                <a:gd name="connsiteY19" fmla="*/ 154504 h 276225"/>
                <a:gd name="connsiteX20" fmla="*/ 290453 w 409575"/>
                <a:gd name="connsiteY20" fmla="*/ 83066 h 276225"/>
                <a:gd name="connsiteX21" fmla="*/ 269498 w 409575"/>
                <a:gd name="connsiteY21" fmla="*/ 71636 h 276225"/>
                <a:gd name="connsiteX22" fmla="*/ 232351 w 409575"/>
                <a:gd name="connsiteY22" fmla="*/ 82114 h 276225"/>
                <a:gd name="connsiteX23" fmla="*/ 280928 w 409575"/>
                <a:gd name="connsiteY23" fmla="*/ 172601 h 276225"/>
                <a:gd name="connsiteX24" fmla="*/ 242828 w 409575"/>
                <a:gd name="connsiteY24" fmla="*/ 104974 h 276225"/>
                <a:gd name="connsiteX25" fmla="*/ 227588 w 409575"/>
                <a:gd name="connsiteY25" fmla="*/ 99259 h 276225"/>
                <a:gd name="connsiteX26" fmla="*/ 148530 w 409575"/>
                <a:gd name="connsiteY26" fmla="*/ 100211 h 276225"/>
                <a:gd name="connsiteX27" fmla="*/ 129480 w 409575"/>
                <a:gd name="connsiteY27" fmla="*/ 50681 h 276225"/>
                <a:gd name="connsiteX28" fmla="*/ 161866 w 409575"/>
                <a:gd name="connsiteY28" fmla="*/ 18296 h 276225"/>
                <a:gd name="connsiteX29" fmla="*/ 166628 w 409575"/>
                <a:gd name="connsiteY29" fmla="*/ 11629 h 276225"/>
                <a:gd name="connsiteX30" fmla="*/ 159008 w 409575"/>
                <a:gd name="connsiteY30" fmla="*/ 7819 h 276225"/>
                <a:gd name="connsiteX31" fmla="*/ 99953 w 409575"/>
                <a:gd name="connsiteY31" fmla="*/ 16391 h 276225"/>
                <a:gd name="connsiteX32" fmla="*/ 15180 w 409575"/>
                <a:gd name="connsiteY32" fmla="*/ 89734 h 276225"/>
                <a:gd name="connsiteX33" fmla="*/ 8513 w 409575"/>
                <a:gd name="connsiteY33" fmla="*/ 127834 h 276225"/>
                <a:gd name="connsiteX34" fmla="*/ 48518 w 409575"/>
                <a:gd name="connsiteY34" fmla="*/ 122119 h 276225"/>
                <a:gd name="connsiteX35" fmla="*/ 119955 w 409575"/>
                <a:gd name="connsiteY35" fmla="*/ 138311 h 276225"/>
                <a:gd name="connsiteX36" fmla="*/ 128528 w 409575"/>
                <a:gd name="connsiteY36" fmla="*/ 144979 h 276225"/>
                <a:gd name="connsiteX37" fmla="*/ 150435 w 409575"/>
                <a:gd name="connsiteY37" fmla="*/ 194509 h 276225"/>
                <a:gd name="connsiteX38" fmla="*/ 155198 w 409575"/>
                <a:gd name="connsiteY38" fmla="*/ 265946 h 276225"/>
                <a:gd name="connsiteX39" fmla="*/ 277118 w 409575"/>
                <a:gd name="connsiteY39" fmla="*/ 246896 h 276225"/>
                <a:gd name="connsiteX40" fmla="*/ 288548 w 409575"/>
                <a:gd name="connsiteY40" fmla="*/ 230704 h 276225"/>
                <a:gd name="connsiteX41" fmla="*/ 333316 w 409575"/>
                <a:gd name="connsiteY41" fmla="*/ 272614 h 276225"/>
                <a:gd name="connsiteX42" fmla="*/ 395228 w 409575"/>
                <a:gd name="connsiteY42" fmla="*/ 258326 h 276225"/>
                <a:gd name="connsiteX43" fmla="*/ 405705 w 409575"/>
                <a:gd name="connsiteY43" fmla="*/ 2078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409575" h="276225">
                  <a:moveTo>
                    <a:pt x="405705" y="207844"/>
                  </a:moveTo>
                  <a:cubicBezTo>
                    <a:pt x="399038" y="164029"/>
                    <a:pt x="360938" y="137359"/>
                    <a:pt x="325695" y="147836"/>
                  </a:cubicBezTo>
                  <a:cubicBezTo>
                    <a:pt x="323791" y="148789"/>
                    <a:pt x="320933" y="149741"/>
                    <a:pt x="319980" y="145931"/>
                  </a:cubicBezTo>
                  <a:cubicBezTo>
                    <a:pt x="320933" y="143074"/>
                    <a:pt x="323791" y="144026"/>
                    <a:pt x="325695" y="143074"/>
                  </a:cubicBezTo>
                  <a:cubicBezTo>
                    <a:pt x="342841" y="140216"/>
                    <a:pt x="359033" y="138311"/>
                    <a:pt x="376178" y="135454"/>
                  </a:cubicBezTo>
                  <a:cubicBezTo>
                    <a:pt x="382845" y="134501"/>
                    <a:pt x="386655" y="130691"/>
                    <a:pt x="384751" y="123071"/>
                  </a:cubicBezTo>
                  <a:cubicBezTo>
                    <a:pt x="382845" y="116404"/>
                    <a:pt x="379035" y="114499"/>
                    <a:pt x="372368" y="116404"/>
                  </a:cubicBezTo>
                  <a:cubicBezTo>
                    <a:pt x="365701" y="117356"/>
                    <a:pt x="359985" y="118309"/>
                    <a:pt x="353318" y="119261"/>
                  </a:cubicBezTo>
                  <a:cubicBezTo>
                    <a:pt x="359033" y="116404"/>
                    <a:pt x="364748" y="114499"/>
                    <a:pt x="370463" y="112594"/>
                  </a:cubicBezTo>
                  <a:cubicBezTo>
                    <a:pt x="376178" y="111641"/>
                    <a:pt x="380941" y="109736"/>
                    <a:pt x="380941" y="103069"/>
                  </a:cubicBezTo>
                  <a:cubicBezTo>
                    <a:pt x="380941" y="96401"/>
                    <a:pt x="379988" y="90686"/>
                    <a:pt x="374273" y="86876"/>
                  </a:cubicBezTo>
                  <a:cubicBezTo>
                    <a:pt x="369510" y="84019"/>
                    <a:pt x="364748" y="83066"/>
                    <a:pt x="359033" y="82114"/>
                  </a:cubicBezTo>
                  <a:cubicBezTo>
                    <a:pt x="340935" y="80209"/>
                    <a:pt x="321885" y="82114"/>
                    <a:pt x="303788" y="84971"/>
                  </a:cubicBezTo>
                  <a:cubicBezTo>
                    <a:pt x="297120" y="85924"/>
                    <a:pt x="295216" y="87829"/>
                    <a:pt x="299026" y="94496"/>
                  </a:cubicBezTo>
                  <a:cubicBezTo>
                    <a:pt x="310455" y="121166"/>
                    <a:pt x="314266" y="148789"/>
                    <a:pt x="319028" y="179269"/>
                  </a:cubicBezTo>
                  <a:cubicBezTo>
                    <a:pt x="329505" y="165934"/>
                    <a:pt x="340935" y="166886"/>
                    <a:pt x="353318" y="171649"/>
                  </a:cubicBezTo>
                  <a:cubicBezTo>
                    <a:pt x="371416" y="179269"/>
                    <a:pt x="382845" y="204986"/>
                    <a:pt x="377130" y="224036"/>
                  </a:cubicBezTo>
                  <a:cubicBezTo>
                    <a:pt x="374273" y="233561"/>
                    <a:pt x="367605" y="238324"/>
                    <a:pt x="358080" y="238324"/>
                  </a:cubicBezTo>
                  <a:cubicBezTo>
                    <a:pt x="339983" y="238324"/>
                    <a:pt x="322838" y="223084"/>
                    <a:pt x="319028" y="202129"/>
                  </a:cubicBezTo>
                  <a:cubicBezTo>
                    <a:pt x="316170" y="185936"/>
                    <a:pt x="314266" y="169744"/>
                    <a:pt x="311408" y="154504"/>
                  </a:cubicBezTo>
                  <a:cubicBezTo>
                    <a:pt x="307598" y="129739"/>
                    <a:pt x="300930" y="105926"/>
                    <a:pt x="290453" y="83066"/>
                  </a:cubicBezTo>
                  <a:cubicBezTo>
                    <a:pt x="285691" y="73541"/>
                    <a:pt x="279976" y="69731"/>
                    <a:pt x="269498" y="71636"/>
                  </a:cubicBezTo>
                  <a:cubicBezTo>
                    <a:pt x="257116" y="73541"/>
                    <a:pt x="244733" y="77351"/>
                    <a:pt x="232351" y="82114"/>
                  </a:cubicBezTo>
                  <a:cubicBezTo>
                    <a:pt x="259973" y="106879"/>
                    <a:pt x="274260" y="137359"/>
                    <a:pt x="280928" y="172601"/>
                  </a:cubicBezTo>
                  <a:cubicBezTo>
                    <a:pt x="271403" y="147836"/>
                    <a:pt x="259020" y="125929"/>
                    <a:pt x="242828" y="104974"/>
                  </a:cubicBezTo>
                  <a:cubicBezTo>
                    <a:pt x="239018" y="99259"/>
                    <a:pt x="234255" y="98306"/>
                    <a:pt x="227588" y="99259"/>
                  </a:cubicBezTo>
                  <a:cubicBezTo>
                    <a:pt x="200918" y="103069"/>
                    <a:pt x="174248" y="104974"/>
                    <a:pt x="148530" y="100211"/>
                  </a:cubicBezTo>
                  <a:cubicBezTo>
                    <a:pt x="118051" y="95449"/>
                    <a:pt x="110430" y="74494"/>
                    <a:pt x="129480" y="50681"/>
                  </a:cubicBezTo>
                  <a:cubicBezTo>
                    <a:pt x="139005" y="38299"/>
                    <a:pt x="151388" y="28774"/>
                    <a:pt x="161866" y="18296"/>
                  </a:cubicBezTo>
                  <a:cubicBezTo>
                    <a:pt x="163770" y="16391"/>
                    <a:pt x="166628" y="15439"/>
                    <a:pt x="166628" y="11629"/>
                  </a:cubicBezTo>
                  <a:cubicBezTo>
                    <a:pt x="165676" y="7819"/>
                    <a:pt x="161866" y="8771"/>
                    <a:pt x="159008" y="7819"/>
                  </a:cubicBezTo>
                  <a:cubicBezTo>
                    <a:pt x="139005" y="5914"/>
                    <a:pt x="119003" y="7819"/>
                    <a:pt x="99953" y="16391"/>
                  </a:cubicBezTo>
                  <a:cubicBezTo>
                    <a:pt x="63758" y="32584"/>
                    <a:pt x="33278" y="54491"/>
                    <a:pt x="15180" y="89734"/>
                  </a:cubicBezTo>
                  <a:cubicBezTo>
                    <a:pt x="9465" y="101164"/>
                    <a:pt x="4703" y="113546"/>
                    <a:pt x="8513" y="127834"/>
                  </a:cubicBezTo>
                  <a:cubicBezTo>
                    <a:pt x="21848" y="121166"/>
                    <a:pt x="33278" y="119261"/>
                    <a:pt x="48518" y="122119"/>
                  </a:cubicBezTo>
                  <a:cubicBezTo>
                    <a:pt x="72330" y="126881"/>
                    <a:pt x="96143" y="135454"/>
                    <a:pt x="119955" y="138311"/>
                  </a:cubicBezTo>
                  <a:cubicBezTo>
                    <a:pt x="124718" y="138311"/>
                    <a:pt x="126623" y="142121"/>
                    <a:pt x="128528" y="144979"/>
                  </a:cubicBezTo>
                  <a:cubicBezTo>
                    <a:pt x="137101" y="161171"/>
                    <a:pt x="144720" y="177364"/>
                    <a:pt x="150435" y="194509"/>
                  </a:cubicBezTo>
                  <a:cubicBezTo>
                    <a:pt x="158055" y="217369"/>
                    <a:pt x="161866" y="240229"/>
                    <a:pt x="155198" y="265946"/>
                  </a:cubicBezTo>
                  <a:cubicBezTo>
                    <a:pt x="198060" y="268804"/>
                    <a:pt x="238066" y="263089"/>
                    <a:pt x="277118" y="246896"/>
                  </a:cubicBezTo>
                  <a:cubicBezTo>
                    <a:pt x="282833" y="244039"/>
                    <a:pt x="288548" y="240229"/>
                    <a:pt x="288548" y="230704"/>
                  </a:cubicBezTo>
                  <a:cubicBezTo>
                    <a:pt x="298073" y="252611"/>
                    <a:pt x="313313" y="264994"/>
                    <a:pt x="333316" y="272614"/>
                  </a:cubicBezTo>
                  <a:cubicBezTo>
                    <a:pt x="359985" y="282139"/>
                    <a:pt x="380941" y="277376"/>
                    <a:pt x="395228" y="258326"/>
                  </a:cubicBezTo>
                  <a:cubicBezTo>
                    <a:pt x="407610" y="244991"/>
                    <a:pt x="408563" y="226894"/>
                    <a:pt x="405705" y="2078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3" name="Freeform: Shape 17">
              <a:extLst>
                <a:ext uri="{FF2B5EF4-FFF2-40B4-BE49-F238E27FC236}">
                  <a16:creationId xmlns:a16="http://schemas.microsoft.com/office/drawing/2014/main" id="{E540FED6-C75C-44CE-80AF-FBAC73D5E663}"/>
                </a:ext>
              </a:extLst>
            </p:cNvPr>
            <p:cNvSpPr/>
            <p:nvPr/>
          </p:nvSpPr>
          <p:spPr>
            <a:xfrm>
              <a:off x="10502604" y="1317226"/>
              <a:ext cx="9525" cy="9525"/>
            </a:xfrm>
            <a:custGeom>
              <a:avLst/>
              <a:gdLst>
                <a:gd name="connsiteX0" fmla="*/ 8096 w 9525"/>
                <a:gd name="connsiteY0" fmla="*/ 7144 h 9525"/>
                <a:gd name="connsiteX1" fmla="*/ 8096 w 9525"/>
                <a:gd name="connsiteY1" fmla="*/ 7144 h 9525"/>
                <a:gd name="connsiteX2" fmla="*/ 7144 w 9525"/>
                <a:gd name="connsiteY2" fmla="*/ 7144 h 9525"/>
                <a:gd name="connsiteX3" fmla="*/ 8096 w 9525"/>
                <a:gd name="connsiteY3" fmla="*/ 714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" h="9525">
                  <a:moveTo>
                    <a:pt x="8096" y="7144"/>
                  </a:moveTo>
                  <a:cubicBezTo>
                    <a:pt x="8096" y="7144"/>
                    <a:pt x="8096" y="7144"/>
                    <a:pt x="8096" y="7144"/>
                  </a:cubicBezTo>
                  <a:cubicBezTo>
                    <a:pt x="7144" y="7144"/>
                    <a:pt x="7144" y="7144"/>
                    <a:pt x="7144" y="7144"/>
                  </a:cubicBezTo>
                  <a:cubicBezTo>
                    <a:pt x="7144" y="8096"/>
                    <a:pt x="8096" y="8096"/>
                    <a:pt x="8096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4" name="Freeform: Shape 18">
              <a:extLst>
                <a:ext uri="{FF2B5EF4-FFF2-40B4-BE49-F238E27FC236}">
                  <a16:creationId xmlns:a16="http://schemas.microsoft.com/office/drawing/2014/main" id="{75D57DB8-03F6-489A-9EBC-2FE1DC1A50DA}"/>
                </a:ext>
              </a:extLst>
            </p:cNvPr>
            <p:cNvSpPr/>
            <p:nvPr/>
          </p:nvSpPr>
          <p:spPr>
            <a:xfrm>
              <a:off x="10435816" y="1244533"/>
              <a:ext cx="161925" cy="171450"/>
            </a:xfrm>
            <a:custGeom>
              <a:avLst/>
              <a:gdLst>
                <a:gd name="connsiteX0" fmla="*/ 154246 w 161925"/>
                <a:gd name="connsiteY0" fmla="*/ 126306 h 171450"/>
                <a:gd name="connsiteX1" fmla="*/ 127576 w 161925"/>
                <a:gd name="connsiteY1" fmla="*/ 89158 h 171450"/>
                <a:gd name="connsiteX2" fmla="*/ 83761 w 161925"/>
                <a:gd name="connsiteY2" fmla="*/ 73918 h 171450"/>
                <a:gd name="connsiteX3" fmla="*/ 83761 w 161925"/>
                <a:gd name="connsiteY3" fmla="*/ 73918 h 171450"/>
                <a:gd name="connsiteX4" fmla="*/ 76141 w 161925"/>
                <a:gd name="connsiteY4" fmla="*/ 76776 h 171450"/>
                <a:gd name="connsiteX5" fmla="*/ 82809 w 161925"/>
                <a:gd name="connsiteY5" fmla="*/ 73918 h 171450"/>
                <a:gd name="connsiteX6" fmla="*/ 97096 w 161925"/>
                <a:gd name="connsiteY6" fmla="*/ 53916 h 171450"/>
                <a:gd name="connsiteX7" fmla="*/ 72331 w 161925"/>
                <a:gd name="connsiteY7" fmla="*/ 9148 h 171450"/>
                <a:gd name="connsiteX8" fmla="*/ 18991 w 161925"/>
                <a:gd name="connsiteY8" fmla="*/ 32961 h 171450"/>
                <a:gd name="connsiteX9" fmla="*/ 16134 w 161925"/>
                <a:gd name="connsiteY9" fmla="*/ 68203 h 171450"/>
                <a:gd name="connsiteX10" fmla="*/ 26611 w 161925"/>
                <a:gd name="connsiteY10" fmla="*/ 77728 h 171450"/>
                <a:gd name="connsiteX11" fmla="*/ 59949 w 161925"/>
                <a:gd name="connsiteY11" fmla="*/ 84396 h 171450"/>
                <a:gd name="connsiteX12" fmla="*/ 53281 w 161925"/>
                <a:gd name="connsiteY12" fmla="*/ 91063 h 171450"/>
                <a:gd name="connsiteX13" fmla="*/ 14228 w 161925"/>
                <a:gd name="connsiteY13" fmla="*/ 130116 h 171450"/>
                <a:gd name="connsiteX14" fmla="*/ 29469 w 161925"/>
                <a:gd name="connsiteY14" fmla="*/ 167263 h 171450"/>
                <a:gd name="connsiteX15" fmla="*/ 114241 w 161925"/>
                <a:gd name="connsiteY15" fmla="*/ 165358 h 171450"/>
                <a:gd name="connsiteX16" fmla="*/ 99953 w 161925"/>
                <a:gd name="connsiteY16" fmla="*/ 156786 h 171450"/>
                <a:gd name="connsiteX17" fmla="*/ 140911 w 161925"/>
                <a:gd name="connsiteY17" fmla="*/ 141546 h 171450"/>
                <a:gd name="connsiteX18" fmla="*/ 154246 w 161925"/>
                <a:gd name="connsiteY18" fmla="*/ 126306 h 171450"/>
                <a:gd name="connsiteX19" fmla="*/ 25659 w 161925"/>
                <a:gd name="connsiteY19" fmla="*/ 74871 h 171450"/>
                <a:gd name="connsiteX20" fmla="*/ 20896 w 161925"/>
                <a:gd name="connsiteY20" fmla="*/ 69156 h 171450"/>
                <a:gd name="connsiteX21" fmla="*/ 21849 w 161925"/>
                <a:gd name="connsiteY21" fmla="*/ 44391 h 171450"/>
                <a:gd name="connsiteX22" fmla="*/ 36136 w 161925"/>
                <a:gd name="connsiteY22" fmla="*/ 39628 h 171450"/>
                <a:gd name="connsiteX23" fmla="*/ 65663 w 161925"/>
                <a:gd name="connsiteY23" fmla="*/ 44391 h 171450"/>
                <a:gd name="connsiteX24" fmla="*/ 73284 w 161925"/>
                <a:gd name="connsiteY24" fmla="*/ 49153 h 171450"/>
                <a:gd name="connsiteX25" fmla="*/ 70426 w 161925"/>
                <a:gd name="connsiteY25" fmla="*/ 60583 h 171450"/>
                <a:gd name="connsiteX26" fmla="*/ 25659 w 161925"/>
                <a:gd name="connsiteY26" fmla="*/ 74871 h 171450"/>
                <a:gd name="connsiteX27" fmla="*/ 97096 w 161925"/>
                <a:gd name="connsiteY27" fmla="*/ 152976 h 171450"/>
                <a:gd name="connsiteX28" fmla="*/ 57091 w 161925"/>
                <a:gd name="connsiteY28" fmla="*/ 159643 h 171450"/>
                <a:gd name="connsiteX29" fmla="*/ 51376 w 161925"/>
                <a:gd name="connsiteY29" fmla="*/ 159643 h 171450"/>
                <a:gd name="connsiteX30" fmla="*/ 30421 w 161925"/>
                <a:gd name="connsiteY30" fmla="*/ 145356 h 171450"/>
                <a:gd name="connsiteX31" fmla="*/ 55186 w 161925"/>
                <a:gd name="connsiteY31" fmla="*/ 130116 h 171450"/>
                <a:gd name="connsiteX32" fmla="*/ 82809 w 161925"/>
                <a:gd name="connsiteY32" fmla="*/ 124401 h 171450"/>
                <a:gd name="connsiteX33" fmla="*/ 107574 w 161925"/>
                <a:gd name="connsiteY33" fmla="*/ 131068 h 171450"/>
                <a:gd name="connsiteX34" fmla="*/ 97096 w 161925"/>
                <a:gd name="connsiteY34" fmla="*/ 152976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61925" h="171450">
                  <a:moveTo>
                    <a:pt x="154246" y="126306"/>
                  </a:moveTo>
                  <a:cubicBezTo>
                    <a:pt x="148531" y="111066"/>
                    <a:pt x="138053" y="99636"/>
                    <a:pt x="127576" y="89158"/>
                  </a:cubicBezTo>
                  <a:cubicBezTo>
                    <a:pt x="116146" y="78681"/>
                    <a:pt x="103763" y="69156"/>
                    <a:pt x="83761" y="73918"/>
                  </a:cubicBezTo>
                  <a:cubicBezTo>
                    <a:pt x="83761" y="73918"/>
                    <a:pt x="83761" y="73918"/>
                    <a:pt x="83761" y="73918"/>
                  </a:cubicBezTo>
                  <a:cubicBezTo>
                    <a:pt x="81856" y="76776"/>
                    <a:pt x="79951" y="78681"/>
                    <a:pt x="76141" y="76776"/>
                  </a:cubicBezTo>
                  <a:cubicBezTo>
                    <a:pt x="78046" y="72966"/>
                    <a:pt x="79951" y="72966"/>
                    <a:pt x="82809" y="73918"/>
                  </a:cubicBezTo>
                  <a:cubicBezTo>
                    <a:pt x="91381" y="67251"/>
                    <a:pt x="95191" y="61536"/>
                    <a:pt x="97096" y="53916"/>
                  </a:cubicBezTo>
                  <a:cubicBezTo>
                    <a:pt x="101859" y="32961"/>
                    <a:pt x="91381" y="14863"/>
                    <a:pt x="72331" y="9148"/>
                  </a:cubicBezTo>
                  <a:cubicBezTo>
                    <a:pt x="48519" y="2481"/>
                    <a:pt x="26611" y="12958"/>
                    <a:pt x="18991" y="32961"/>
                  </a:cubicBezTo>
                  <a:cubicBezTo>
                    <a:pt x="15181" y="44391"/>
                    <a:pt x="16134" y="56773"/>
                    <a:pt x="16134" y="68203"/>
                  </a:cubicBezTo>
                  <a:cubicBezTo>
                    <a:pt x="16134" y="75823"/>
                    <a:pt x="18991" y="77728"/>
                    <a:pt x="26611" y="77728"/>
                  </a:cubicBezTo>
                  <a:cubicBezTo>
                    <a:pt x="38041" y="76776"/>
                    <a:pt x="49471" y="77728"/>
                    <a:pt x="59949" y="84396"/>
                  </a:cubicBezTo>
                  <a:cubicBezTo>
                    <a:pt x="57091" y="87253"/>
                    <a:pt x="55186" y="89158"/>
                    <a:pt x="53281" y="91063"/>
                  </a:cubicBezTo>
                  <a:cubicBezTo>
                    <a:pt x="39946" y="103446"/>
                    <a:pt x="25659" y="114876"/>
                    <a:pt x="14228" y="130116"/>
                  </a:cubicBezTo>
                  <a:cubicBezTo>
                    <a:pt x="894" y="149166"/>
                    <a:pt x="6609" y="163453"/>
                    <a:pt x="29469" y="167263"/>
                  </a:cubicBezTo>
                  <a:cubicBezTo>
                    <a:pt x="56138" y="171073"/>
                    <a:pt x="83761" y="170121"/>
                    <a:pt x="114241" y="165358"/>
                  </a:cubicBezTo>
                  <a:cubicBezTo>
                    <a:pt x="108526" y="161548"/>
                    <a:pt x="104716" y="159643"/>
                    <a:pt x="99953" y="156786"/>
                  </a:cubicBezTo>
                  <a:cubicBezTo>
                    <a:pt x="115194" y="148213"/>
                    <a:pt x="128528" y="145356"/>
                    <a:pt x="140911" y="141546"/>
                  </a:cubicBezTo>
                  <a:cubicBezTo>
                    <a:pt x="151388" y="141546"/>
                    <a:pt x="159009" y="137736"/>
                    <a:pt x="154246" y="126306"/>
                  </a:cubicBezTo>
                  <a:close/>
                  <a:moveTo>
                    <a:pt x="25659" y="74871"/>
                  </a:moveTo>
                  <a:cubicBezTo>
                    <a:pt x="21849" y="74871"/>
                    <a:pt x="21849" y="72013"/>
                    <a:pt x="20896" y="69156"/>
                  </a:cubicBezTo>
                  <a:cubicBezTo>
                    <a:pt x="18991" y="60583"/>
                    <a:pt x="19944" y="52011"/>
                    <a:pt x="21849" y="44391"/>
                  </a:cubicBezTo>
                  <a:cubicBezTo>
                    <a:pt x="23753" y="35818"/>
                    <a:pt x="31374" y="42486"/>
                    <a:pt x="36136" y="39628"/>
                  </a:cubicBezTo>
                  <a:cubicBezTo>
                    <a:pt x="46613" y="41533"/>
                    <a:pt x="56138" y="42486"/>
                    <a:pt x="65663" y="44391"/>
                  </a:cubicBezTo>
                  <a:cubicBezTo>
                    <a:pt x="68521" y="45343"/>
                    <a:pt x="73284" y="43438"/>
                    <a:pt x="73284" y="49153"/>
                  </a:cubicBezTo>
                  <a:cubicBezTo>
                    <a:pt x="73284" y="52963"/>
                    <a:pt x="74236" y="57726"/>
                    <a:pt x="70426" y="60583"/>
                  </a:cubicBezTo>
                  <a:cubicBezTo>
                    <a:pt x="56138" y="71061"/>
                    <a:pt x="40899" y="74871"/>
                    <a:pt x="25659" y="74871"/>
                  </a:cubicBezTo>
                  <a:close/>
                  <a:moveTo>
                    <a:pt x="97096" y="152976"/>
                  </a:moveTo>
                  <a:cubicBezTo>
                    <a:pt x="83761" y="158691"/>
                    <a:pt x="68521" y="154881"/>
                    <a:pt x="57091" y="159643"/>
                  </a:cubicBezTo>
                  <a:cubicBezTo>
                    <a:pt x="54234" y="159643"/>
                    <a:pt x="53281" y="159643"/>
                    <a:pt x="51376" y="159643"/>
                  </a:cubicBezTo>
                  <a:cubicBezTo>
                    <a:pt x="38994" y="158691"/>
                    <a:pt x="30421" y="152976"/>
                    <a:pt x="30421" y="145356"/>
                  </a:cubicBezTo>
                  <a:cubicBezTo>
                    <a:pt x="30421" y="137736"/>
                    <a:pt x="44709" y="128211"/>
                    <a:pt x="55186" y="130116"/>
                  </a:cubicBezTo>
                  <a:cubicBezTo>
                    <a:pt x="65663" y="132021"/>
                    <a:pt x="73284" y="132973"/>
                    <a:pt x="82809" y="124401"/>
                  </a:cubicBezTo>
                  <a:cubicBezTo>
                    <a:pt x="91381" y="116781"/>
                    <a:pt x="102811" y="121543"/>
                    <a:pt x="107574" y="131068"/>
                  </a:cubicBezTo>
                  <a:cubicBezTo>
                    <a:pt x="112336" y="141546"/>
                    <a:pt x="108526" y="148213"/>
                    <a:pt x="97096" y="1529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5" name="Freeform: Shape 19">
              <a:extLst>
                <a:ext uri="{FF2B5EF4-FFF2-40B4-BE49-F238E27FC236}">
                  <a16:creationId xmlns:a16="http://schemas.microsoft.com/office/drawing/2014/main" id="{7C956B92-3499-43E9-8B1D-84A1850D0933}"/>
                </a:ext>
              </a:extLst>
            </p:cNvPr>
            <p:cNvSpPr/>
            <p:nvPr/>
          </p:nvSpPr>
          <p:spPr>
            <a:xfrm>
              <a:off x="10495937" y="1316869"/>
              <a:ext cx="19050" cy="9525"/>
            </a:xfrm>
            <a:custGeom>
              <a:avLst/>
              <a:gdLst>
                <a:gd name="connsiteX0" fmla="*/ 14764 w 19050"/>
                <a:gd name="connsiteY0" fmla="*/ 7501 h 9525"/>
                <a:gd name="connsiteX1" fmla="*/ 7144 w 19050"/>
                <a:gd name="connsiteY1" fmla="*/ 10358 h 9525"/>
                <a:gd name="connsiteX2" fmla="*/ 14764 w 19050"/>
                <a:gd name="connsiteY2" fmla="*/ 7501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50" h="9525">
                  <a:moveTo>
                    <a:pt x="14764" y="7501"/>
                  </a:moveTo>
                  <a:cubicBezTo>
                    <a:pt x="12859" y="10358"/>
                    <a:pt x="10954" y="12263"/>
                    <a:pt x="7144" y="10358"/>
                  </a:cubicBezTo>
                  <a:cubicBezTo>
                    <a:pt x="9049" y="7501"/>
                    <a:pt x="11906" y="6548"/>
                    <a:pt x="14764" y="750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76" name="자유형: 도형 1275">
            <a:extLst>
              <a:ext uri="{FF2B5EF4-FFF2-40B4-BE49-F238E27FC236}">
                <a16:creationId xmlns:a16="http://schemas.microsoft.com/office/drawing/2014/main" id="{342032A0-5BBF-4FDD-B988-1C4F58253A49}"/>
              </a:ext>
            </a:extLst>
          </p:cNvPr>
          <p:cNvSpPr/>
          <p:nvPr/>
        </p:nvSpPr>
        <p:spPr>
          <a:xfrm flipH="1">
            <a:off x="3670055" y="4919292"/>
            <a:ext cx="963976" cy="373297"/>
          </a:xfrm>
          <a:custGeom>
            <a:avLst/>
            <a:gdLst>
              <a:gd name="connsiteX0" fmla="*/ 2655297 w 12180771"/>
              <a:gd name="connsiteY0" fmla="*/ 3149631 h 4716971"/>
              <a:gd name="connsiteX1" fmla="*/ 3422535 w 12180771"/>
              <a:gd name="connsiteY1" fmla="*/ 3932586 h 4716971"/>
              <a:gd name="connsiteX2" fmla="*/ 2657011 w 12180771"/>
              <a:gd name="connsiteY2" fmla="*/ 4716970 h 4716971"/>
              <a:gd name="connsiteX3" fmla="*/ 1888629 w 12180771"/>
              <a:gd name="connsiteY3" fmla="*/ 3931919 h 4716971"/>
              <a:gd name="connsiteX4" fmla="*/ 2655297 w 12180771"/>
              <a:gd name="connsiteY4" fmla="*/ 3149631 h 4716971"/>
              <a:gd name="connsiteX5" fmla="*/ 9176206 w 12180771"/>
              <a:gd name="connsiteY5" fmla="*/ 3149345 h 4716971"/>
              <a:gd name="connsiteX6" fmla="*/ 9948017 w 12180771"/>
              <a:gd name="connsiteY6" fmla="*/ 3931157 h 4716971"/>
              <a:gd name="connsiteX7" fmla="*/ 9184492 w 12180771"/>
              <a:gd name="connsiteY7" fmla="*/ 4716398 h 4716971"/>
              <a:gd name="connsiteX8" fmla="*/ 8414110 w 12180771"/>
              <a:gd name="connsiteY8" fmla="*/ 3932205 h 4716971"/>
              <a:gd name="connsiteX9" fmla="*/ 9176206 w 12180771"/>
              <a:gd name="connsiteY9" fmla="*/ 3149345 h 4716971"/>
              <a:gd name="connsiteX10" fmla="*/ 4314457 w 12180771"/>
              <a:gd name="connsiteY10" fmla="*/ 375285 h 4716971"/>
              <a:gd name="connsiteX11" fmla="*/ 4094714 w 12180771"/>
              <a:gd name="connsiteY11" fmla="*/ 410528 h 4716971"/>
              <a:gd name="connsiteX12" fmla="*/ 3968985 w 12180771"/>
              <a:gd name="connsiteY12" fmla="*/ 569309 h 4716971"/>
              <a:gd name="connsiteX13" fmla="*/ 3973746 w 12180771"/>
              <a:gd name="connsiteY13" fmla="*/ 654368 h 4716971"/>
              <a:gd name="connsiteX14" fmla="*/ 4120147 w 12180771"/>
              <a:gd name="connsiteY14" fmla="*/ 1219486 h 4716971"/>
              <a:gd name="connsiteX15" fmla="*/ 4347698 w 12180771"/>
              <a:gd name="connsiteY15" fmla="*/ 1929384 h 4716971"/>
              <a:gd name="connsiteX16" fmla="*/ 4565439 w 12180771"/>
              <a:gd name="connsiteY16" fmla="*/ 2084737 h 4716971"/>
              <a:gd name="connsiteX17" fmla="*/ 5169325 w 12180771"/>
              <a:gd name="connsiteY17" fmla="*/ 2099405 h 4716971"/>
              <a:gd name="connsiteX18" fmla="*/ 5169419 w 12180771"/>
              <a:gd name="connsiteY18" fmla="*/ 2090642 h 4716971"/>
              <a:gd name="connsiteX19" fmla="*/ 5597664 w 12180771"/>
              <a:gd name="connsiteY19" fmla="*/ 2089690 h 4716971"/>
              <a:gd name="connsiteX20" fmla="*/ 5810262 w 12180771"/>
              <a:gd name="connsiteY20" fmla="*/ 2068925 h 4716971"/>
              <a:gd name="connsiteX21" fmla="*/ 5950756 w 12180771"/>
              <a:gd name="connsiteY21" fmla="*/ 1852613 h 4716971"/>
              <a:gd name="connsiteX22" fmla="*/ 5811786 w 12180771"/>
              <a:gd name="connsiteY22" fmla="*/ 1314641 h 4716971"/>
              <a:gd name="connsiteX23" fmla="*/ 5548324 w 12180771"/>
              <a:gd name="connsiteY23" fmla="*/ 476536 h 4716971"/>
              <a:gd name="connsiteX24" fmla="*/ 5441074 w 12180771"/>
              <a:gd name="connsiteY24" fmla="*/ 388906 h 4716971"/>
              <a:gd name="connsiteX25" fmla="*/ 5370493 w 12180771"/>
              <a:gd name="connsiteY25" fmla="*/ 379571 h 4716971"/>
              <a:gd name="connsiteX26" fmla="*/ 4314457 w 12180771"/>
              <a:gd name="connsiteY26" fmla="*/ 375285 h 4716971"/>
              <a:gd name="connsiteX27" fmla="*/ 1064907 w 12180771"/>
              <a:gd name="connsiteY27" fmla="*/ 374047 h 4716971"/>
              <a:gd name="connsiteX28" fmla="*/ 947178 w 12180771"/>
              <a:gd name="connsiteY28" fmla="*/ 388811 h 4716971"/>
              <a:gd name="connsiteX29" fmla="*/ 843641 w 12180771"/>
              <a:gd name="connsiteY29" fmla="*/ 469773 h 4716971"/>
              <a:gd name="connsiteX30" fmla="*/ 700099 w 12180771"/>
              <a:gd name="connsiteY30" fmla="*/ 811149 h 4716971"/>
              <a:gd name="connsiteX31" fmla="*/ 337673 w 12180771"/>
              <a:gd name="connsiteY31" fmla="*/ 1831181 h 4716971"/>
              <a:gd name="connsiteX32" fmla="*/ 492168 w 12180771"/>
              <a:gd name="connsiteY32" fmla="*/ 2075688 h 4716971"/>
              <a:gd name="connsiteX33" fmla="*/ 567702 w 12180771"/>
              <a:gd name="connsiteY33" fmla="*/ 2084070 h 4716971"/>
              <a:gd name="connsiteX34" fmla="*/ 1261884 w 12180771"/>
              <a:gd name="connsiteY34" fmla="*/ 2099310 h 4716971"/>
              <a:gd name="connsiteX35" fmla="*/ 1261979 w 12180771"/>
              <a:gd name="connsiteY35" fmla="*/ 2090166 h 4716971"/>
              <a:gd name="connsiteX36" fmla="*/ 1861387 w 12180771"/>
              <a:gd name="connsiteY36" fmla="*/ 2089880 h 4716971"/>
              <a:gd name="connsiteX37" fmla="*/ 1970544 w 12180771"/>
              <a:gd name="connsiteY37" fmla="*/ 2083308 h 4716971"/>
              <a:gd name="connsiteX38" fmla="*/ 2167521 w 12180771"/>
              <a:gd name="connsiteY38" fmla="*/ 1885664 h 4716971"/>
              <a:gd name="connsiteX39" fmla="*/ 2175713 w 12180771"/>
              <a:gd name="connsiteY39" fmla="*/ 621602 h 4716971"/>
              <a:gd name="connsiteX40" fmla="*/ 1939968 w 12180771"/>
              <a:gd name="connsiteY40" fmla="*/ 380524 h 4716971"/>
              <a:gd name="connsiteX41" fmla="*/ 1064907 w 12180771"/>
              <a:gd name="connsiteY41" fmla="*/ 374047 h 4716971"/>
              <a:gd name="connsiteX42" fmla="*/ 7996630 w 12180771"/>
              <a:gd name="connsiteY42" fmla="*/ 373761 h 4716971"/>
              <a:gd name="connsiteX43" fmla="*/ 7850707 w 12180771"/>
              <a:gd name="connsiteY43" fmla="*/ 391478 h 4716971"/>
              <a:gd name="connsiteX44" fmla="*/ 7701260 w 12180771"/>
              <a:gd name="connsiteY44" fmla="*/ 616934 h 4716971"/>
              <a:gd name="connsiteX45" fmla="*/ 8091595 w 12180771"/>
              <a:gd name="connsiteY45" fmla="*/ 1952054 h 4716971"/>
              <a:gd name="connsiteX46" fmla="*/ 8264854 w 12180771"/>
              <a:gd name="connsiteY46" fmla="*/ 2084165 h 4716971"/>
              <a:gd name="connsiteX47" fmla="*/ 8899600 w 12180771"/>
              <a:gd name="connsiteY47" fmla="*/ 2099596 h 4716971"/>
              <a:gd name="connsiteX48" fmla="*/ 9491388 w 12180771"/>
              <a:gd name="connsiteY48" fmla="*/ 2079974 h 4716971"/>
              <a:gd name="connsiteX49" fmla="*/ 9676269 w 12180771"/>
              <a:gd name="connsiteY49" fmla="*/ 1867472 h 4716971"/>
              <a:gd name="connsiteX50" fmla="*/ 9671506 w 12180771"/>
              <a:gd name="connsiteY50" fmla="*/ 1829848 h 4716971"/>
              <a:gd name="connsiteX51" fmla="*/ 9308604 w 12180771"/>
              <a:gd name="connsiteY51" fmla="*/ 547116 h 4716971"/>
              <a:gd name="connsiteX52" fmla="*/ 9080861 w 12180771"/>
              <a:gd name="connsiteY52" fmla="*/ 381381 h 4716971"/>
              <a:gd name="connsiteX53" fmla="*/ 7996630 w 12180771"/>
              <a:gd name="connsiteY53" fmla="*/ 373761 h 4716971"/>
              <a:gd name="connsiteX54" fmla="*/ 2679300 w 12180771"/>
              <a:gd name="connsiteY54" fmla="*/ 373094 h 4716971"/>
              <a:gd name="connsiteX55" fmla="*/ 2590241 w 12180771"/>
              <a:gd name="connsiteY55" fmla="*/ 386810 h 4716971"/>
              <a:gd name="connsiteX56" fmla="*/ 2427172 w 12180771"/>
              <a:gd name="connsiteY56" fmla="*/ 550926 h 4716971"/>
              <a:gd name="connsiteX57" fmla="*/ 2405742 w 12180771"/>
              <a:gd name="connsiteY57" fmla="*/ 720185 h 4716971"/>
              <a:gd name="connsiteX58" fmla="*/ 2404693 w 12180771"/>
              <a:gd name="connsiteY58" fmla="*/ 1219105 h 4716971"/>
              <a:gd name="connsiteX59" fmla="*/ 2390025 w 12180771"/>
              <a:gd name="connsiteY59" fmla="*/ 1219105 h 4716971"/>
              <a:gd name="connsiteX60" fmla="*/ 2391358 w 12180771"/>
              <a:gd name="connsiteY60" fmla="*/ 1599248 h 4716971"/>
              <a:gd name="connsiteX61" fmla="*/ 2426506 w 12180771"/>
              <a:gd name="connsiteY61" fmla="*/ 1933766 h 4716971"/>
              <a:gd name="connsiteX62" fmla="*/ 2572144 w 12180771"/>
              <a:gd name="connsiteY62" fmla="*/ 2065687 h 4716971"/>
              <a:gd name="connsiteX63" fmla="*/ 3174409 w 12180771"/>
              <a:gd name="connsiteY63" fmla="*/ 2098358 h 4716971"/>
              <a:gd name="connsiteX64" fmla="*/ 3914596 w 12180771"/>
              <a:gd name="connsiteY64" fmla="*/ 2062163 h 4716971"/>
              <a:gd name="connsiteX65" fmla="*/ 4072998 w 12180771"/>
              <a:gd name="connsiteY65" fmla="*/ 1910810 h 4716971"/>
              <a:gd name="connsiteX66" fmla="*/ 4073474 w 12180771"/>
              <a:gd name="connsiteY66" fmla="*/ 1817084 h 4716971"/>
              <a:gd name="connsiteX67" fmla="*/ 3936600 w 12180771"/>
              <a:gd name="connsiteY67" fmla="*/ 1283875 h 4716971"/>
              <a:gd name="connsiteX68" fmla="*/ 3673520 w 12180771"/>
              <a:gd name="connsiteY68" fmla="*/ 476060 h 4716971"/>
              <a:gd name="connsiteX69" fmla="*/ 3558457 w 12180771"/>
              <a:gd name="connsiteY69" fmla="*/ 386048 h 4716971"/>
              <a:gd name="connsiteX70" fmla="*/ 2679300 w 12180771"/>
              <a:gd name="connsiteY70" fmla="*/ 373094 h 4716971"/>
              <a:gd name="connsiteX71" fmla="*/ 6375476 w 12180771"/>
              <a:gd name="connsiteY71" fmla="*/ 369951 h 4716971"/>
              <a:gd name="connsiteX72" fmla="*/ 6048007 w 12180771"/>
              <a:gd name="connsiteY72" fmla="*/ 385286 h 4716971"/>
              <a:gd name="connsiteX73" fmla="*/ 5856648 w 12180771"/>
              <a:gd name="connsiteY73" fmla="*/ 651320 h 4716971"/>
              <a:gd name="connsiteX74" fmla="*/ 6211074 w 12180771"/>
              <a:gd name="connsiteY74" fmla="*/ 1951292 h 4716971"/>
              <a:gd name="connsiteX75" fmla="*/ 6390048 w 12180771"/>
              <a:gd name="connsiteY75" fmla="*/ 2084261 h 4716971"/>
              <a:gd name="connsiteX76" fmla="*/ 7064990 w 12180771"/>
              <a:gd name="connsiteY76" fmla="*/ 2099691 h 4716971"/>
              <a:gd name="connsiteX77" fmla="*/ 7065085 w 12180771"/>
              <a:gd name="connsiteY77" fmla="*/ 2095119 h 4716971"/>
              <a:gd name="connsiteX78" fmla="*/ 7683448 w 12180771"/>
              <a:gd name="connsiteY78" fmla="*/ 2094643 h 4716971"/>
              <a:gd name="connsiteX79" fmla="*/ 7730597 w 12180771"/>
              <a:gd name="connsiteY79" fmla="*/ 2082451 h 4716971"/>
              <a:gd name="connsiteX80" fmla="*/ 7807844 w 12180771"/>
              <a:gd name="connsiteY80" fmla="*/ 1834706 h 4716971"/>
              <a:gd name="connsiteX81" fmla="*/ 7437798 w 12180771"/>
              <a:gd name="connsiteY81" fmla="*/ 548450 h 4716971"/>
              <a:gd name="connsiteX82" fmla="*/ 7202817 w 12180771"/>
              <a:gd name="connsiteY82" fmla="*/ 378809 h 4716971"/>
              <a:gd name="connsiteX83" fmla="*/ 6375476 w 12180771"/>
              <a:gd name="connsiteY83" fmla="*/ 369951 h 4716971"/>
              <a:gd name="connsiteX84" fmla="*/ 10405883 w 12180771"/>
              <a:gd name="connsiteY84" fmla="*/ 364426 h 4716971"/>
              <a:gd name="connsiteX85" fmla="*/ 10405788 w 12180771"/>
              <a:gd name="connsiteY85" fmla="*/ 368999 h 4716971"/>
              <a:gd name="connsiteX86" fmla="*/ 10139374 w 12180771"/>
              <a:gd name="connsiteY86" fmla="*/ 369380 h 4716971"/>
              <a:gd name="connsiteX87" fmla="*/ 9778186 w 12180771"/>
              <a:gd name="connsiteY87" fmla="*/ 381476 h 4716971"/>
              <a:gd name="connsiteX88" fmla="*/ 9581304 w 12180771"/>
              <a:gd name="connsiteY88" fmla="*/ 647129 h 4716971"/>
              <a:gd name="connsiteX89" fmla="*/ 9799427 w 12180771"/>
              <a:gd name="connsiteY89" fmla="*/ 1434084 h 4716971"/>
              <a:gd name="connsiteX90" fmla="*/ 9974972 w 12180771"/>
              <a:gd name="connsiteY90" fmla="*/ 1971104 h 4716971"/>
              <a:gd name="connsiteX91" fmla="*/ 10119372 w 12180771"/>
              <a:gd name="connsiteY91" fmla="*/ 2082070 h 4716971"/>
              <a:gd name="connsiteX92" fmla="*/ 10228433 w 12180771"/>
              <a:gd name="connsiteY92" fmla="*/ 2090642 h 4716971"/>
              <a:gd name="connsiteX93" fmla="*/ 11203602 w 12180771"/>
              <a:gd name="connsiteY93" fmla="*/ 2089309 h 4716971"/>
              <a:gd name="connsiteX94" fmla="*/ 11420296 w 12180771"/>
              <a:gd name="connsiteY94" fmla="*/ 2064830 h 4716971"/>
              <a:gd name="connsiteX95" fmla="*/ 11543930 w 12180771"/>
              <a:gd name="connsiteY95" fmla="*/ 1916621 h 4716971"/>
              <a:gd name="connsiteX96" fmla="*/ 11527261 w 12180771"/>
              <a:gd name="connsiteY96" fmla="*/ 1723644 h 4716971"/>
              <a:gd name="connsiteX97" fmla="*/ 11222747 w 12180771"/>
              <a:gd name="connsiteY97" fmla="*/ 625697 h 4716971"/>
              <a:gd name="connsiteX98" fmla="*/ 11171598 w 12180771"/>
              <a:gd name="connsiteY98" fmla="*/ 492824 h 4716971"/>
              <a:gd name="connsiteX99" fmla="*/ 11004911 w 12180771"/>
              <a:gd name="connsiteY99" fmla="*/ 380048 h 4716971"/>
              <a:gd name="connsiteX100" fmla="*/ 10405883 w 12180771"/>
              <a:gd name="connsiteY100" fmla="*/ 364426 h 4716971"/>
              <a:gd name="connsiteX101" fmla="*/ 478167 w 12180771"/>
              <a:gd name="connsiteY101" fmla="*/ 0 h 4716971"/>
              <a:gd name="connsiteX102" fmla="*/ 528363 w 12180771"/>
              <a:gd name="connsiteY102" fmla="*/ 0 h 4716971"/>
              <a:gd name="connsiteX103" fmla="*/ 8517267 w 12180771"/>
              <a:gd name="connsiteY103" fmla="*/ 2477 h 4716971"/>
              <a:gd name="connsiteX104" fmla="*/ 11091208 w 12180771"/>
              <a:gd name="connsiteY104" fmla="*/ 20860 h 4716971"/>
              <a:gd name="connsiteX105" fmla="*/ 11405056 w 12180771"/>
              <a:gd name="connsiteY105" fmla="*/ 31528 h 4716971"/>
              <a:gd name="connsiteX106" fmla="*/ 11667660 w 12180771"/>
              <a:gd name="connsiteY106" fmla="*/ 239554 h 4716971"/>
              <a:gd name="connsiteX107" fmla="*/ 11885116 w 12180771"/>
              <a:gd name="connsiteY107" fmla="*/ 947833 h 4716971"/>
              <a:gd name="connsiteX108" fmla="*/ 12162389 w 12180771"/>
              <a:gd name="connsiteY108" fmla="*/ 1920812 h 4716971"/>
              <a:gd name="connsiteX109" fmla="*/ 12180771 w 12180771"/>
              <a:gd name="connsiteY109" fmla="*/ 1968722 h 4716971"/>
              <a:gd name="connsiteX110" fmla="*/ 12180771 w 12180771"/>
              <a:gd name="connsiteY110" fmla="*/ 3290507 h 4716971"/>
              <a:gd name="connsiteX111" fmla="*/ 12161437 w 12180771"/>
              <a:gd name="connsiteY111" fmla="*/ 3526250 h 4716971"/>
              <a:gd name="connsiteX112" fmla="*/ 12135338 w 12180771"/>
              <a:gd name="connsiteY112" fmla="*/ 3675698 h 4716971"/>
              <a:gd name="connsiteX113" fmla="*/ 11905309 w 12180771"/>
              <a:gd name="connsiteY113" fmla="*/ 3869722 h 4716971"/>
              <a:gd name="connsiteX114" fmla="*/ 11197126 w 12180771"/>
              <a:gd name="connsiteY114" fmla="*/ 3889343 h 4716971"/>
              <a:gd name="connsiteX115" fmla="*/ 10321778 w 12180771"/>
              <a:gd name="connsiteY115" fmla="*/ 3879723 h 4716971"/>
              <a:gd name="connsiteX116" fmla="*/ 10301204 w 12180771"/>
              <a:gd name="connsiteY116" fmla="*/ 3871627 h 4716971"/>
              <a:gd name="connsiteX117" fmla="*/ 10161758 w 12180771"/>
              <a:gd name="connsiteY117" fmla="*/ 3485103 h 4716971"/>
              <a:gd name="connsiteX118" fmla="*/ 9522630 w 12180771"/>
              <a:gd name="connsiteY118" fmla="*/ 2898839 h 4716971"/>
              <a:gd name="connsiteX119" fmla="*/ 8816828 w 12180771"/>
              <a:gd name="connsiteY119" fmla="*/ 2893219 h 4716971"/>
              <a:gd name="connsiteX120" fmla="*/ 8483167 w 12180771"/>
              <a:gd name="connsiteY120" fmla="*/ 3088196 h 4716971"/>
              <a:gd name="connsiteX121" fmla="*/ 8058733 w 12180771"/>
              <a:gd name="connsiteY121" fmla="*/ 3851624 h 4716971"/>
              <a:gd name="connsiteX122" fmla="*/ 8049113 w 12180771"/>
              <a:gd name="connsiteY122" fmla="*/ 3896201 h 4716971"/>
              <a:gd name="connsiteX123" fmla="*/ 3766579 w 12180771"/>
              <a:gd name="connsiteY123" fmla="*/ 3877913 h 4716971"/>
              <a:gd name="connsiteX124" fmla="*/ 3324904 w 12180771"/>
              <a:gd name="connsiteY124" fmla="*/ 3067241 h 4716971"/>
              <a:gd name="connsiteX125" fmla="*/ 2620720 w 12180771"/>
              <a:gd name="connsiteY125" fmla="*/ 2851785 h 4716971"/>
              <a:gd name="connsiteX126" fmla="*/ 1900440 w 12180771"/>
              <a:gd name="connsiteY126" fmla="*/ 3163443 h 4716971"/>
              <a:gd name="connsiteX127" fmla="*/ 1561445 w 12180771"/>
              <a:gd name="connsiteY127" fmla="*/ 3876008 h 4716971"/>
              <a:gd name="connsiteX128" fmla="*/ 1517058 w 12180771"/>
              <a:gd name="connsiteY128" fmla="*/ 3879628 h 4716971"/>
              <a:gd name="connsiteX129" fmla="*/ 284809 w 12180771"/>
              <a:gd name="connsiteY129" fmla="*/ 3890772 h 4716971"/>
              <a:gd name="connsiteX130" fmla="*/ 123646 w 12180771"/>
              <a:gd name="connsiteY130" fmla="*/ 3880866 h 4716971"/>
              <a:gd name="connsiteX131" fmla="*/ 18109 w 12180771"/>
              <a:gd name="connsiteY131" fmla="*/ 3774281 h 4716971"/>
              <a:gd name="connsiteX132" fmla="*/ 12 w 12180771"/>
              <a:gd name="connsiteY132" fmla="*/ 3470910 h 4716971"/>
              <a:gd name="connsiteX133" fmla="*/ 11727 w 12180771"/>
              <a:gd name="connsiteY133" fmla="*/ 2330006 h 4716971"/>
              <a:gd name="connsiteX134" fmla="*/ 32111 w 12180771"/>
              <a:gd name="connsiteY134" fmla="*/ 2243042 h 4716971"/>
              <a:gd name="connsiteX135" fmla="*/ 526077 w 12180771"/>
              <a:gd name="connsiteY135" fmla="*/ 845915 h 4716971"/>
              <a:gd name="connsiteX136" fmla="*/ 610755 w 12180771"/>
              <a:gd name="connsiteY136" fmla="*/ 563975 h 4716971"/>
              <a:gd name="connsiteX137" fmla="*/ 548556 w 12180771"/>
              <a:gd name="connsiteY137" fmla="*/ 378714 h 4716971"/>
              <a:gd name="connsiteX138" fmla="*/ 478929 w 12180771"/>
              <a:gd name="connsiteY138" fmla="*/ 260414 h 4716971"/>
              <a:gd name="connsiteX139" fmla="*/ 478167 w 12180771"/>
              <a:gd name="connsiteY139" fmla="*/ 0 h 4716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</a:cxnLst>
            <a:rect l="l" t="t" r="r" b="b"/>
            <a:pathLst>
              <a:path w="12180771" h="4716971">
                <a:moveTo>
                  <a:pt x="2655297" y="3149631"/>
                </a:moveTo>
                <a:cubicBezTo>
                  <a:pt x="3077159" y="3149536"/>
                  <a:pt x="3421869" y="3501294"/>
                  <a:pt x="3422535" y="3932586"/>
                </a:cubicBezTo>
                <a:cubicBezTo>
                  <a:pt x="3423107" y="4363497"/>
                  <a:pt x="3078873" y="4716208"/>
                  <a:pt x="2657011" y="4716970"/>
                </a:cubicBezTo>
                <a:cubicBezTo>
                  <a:pt x="2231625" y="4717732"/>
                  <a:pt x="1887771" y="4366450"/>
                  <a:pt x="1888629" y="3931919"/>
                </a:cubicBezTo>
                <a:cubicBezTo>
                  <a:pt x="1889486" y="3499294"/>
                  <a:pt x="2232005" y="3149726"/>
                  <a:pt x="2655297" y="3149631"/>
                </a:cubicBezTo>
                <a:close/>
                <a:moveTo>
                  <a:pt x="9176206" y="3149345"/>
                </a:moveTo>
                <a:cubicBezTo>
                  <a:pt x="9602926" y="3147916"/>
                  <a:pt x="9946778" y="3496246"/>
                  <a:pt x="9948017" y="3931157"/>
                </a:cubicBezTo>
                <a:cubicBezTo>
                  <a:pt x="9949255" y="4363307"/>
                  <a:pt x="9606640" y="4715541"/>
                  <a:pt x="9184492" y="4716398"/>
                </a:cubicBezTo>
                <a:cubicBezTo>
                  <a:pt x="8759392" y="4717256"/>
                  <a:pt x="8413730" y="4365402"/>
                  <a:pt x="8414110" y="3932205"/>
                </a:cubicBezTo>
                <a:cubicBezTo>
                  <a:pt x="8414491" y="3502818"/>
                  <a:pt x="8757201" y="3150774"/>
                  <a:pt x="9176206" y="3149345"/>
                </a:cubicBezTo>
                <a:close/>
                <a:moveTo>
                  <a:pt x="4314457" y="375285"/>
                </a:moveTo>
                <a:cubicBezTo>
                  <a:pt x="4241018" y="375666"/>
                  <a:pt x="4166247" y="391668"/>
                  <a:pt x="4094714" y="410528"/>
                </a:cubicBezTo>
                <a:cubicBezTo>
                  <a:pt x="4011276" y="432625"/>
                  <a:pt x="3972985" y="486728"/>
                  <a:pt x="3968985" y="569309"/>
                </a:cubicBezTo>
                <a:cubicBezTo>
                  <a:pt x="3967651" y="597599"/>
                  <a:pt x="3966984" y="627317"/>
                  <a:pt x="3973746" y="654368"/>
                </a:cubicBezTo>
                <a:cubicBezTo>
                  <a:pt x="4020991" y="843153"/>
                  <a:pt x="4064806" y="1033082"/>
                  <a:pt x="4120147" y="1219486"/>
                </a:cubicBezTo>
                <a:cubicBezTo>
                  <a:pt x="4190822" y="1457611"/>
                  <a:pt x="4271307" y="1692878"/>
                  <a:pt x="4347698" y="1929384"/>
                </a:cubicBezTo>
                <a:cubicBezTo>
                  <a:pt x="4381797" y="2034921"/>
                  <a:pt x="4455045" y="2083118"/>
                  <a:pt x="4565439" y="2084737"/>
                </a:cubicBezTo>
                <a:cubicBezTo>
                  <a:pt x="4766703" y="2087880"/>
                  <a:pt x="4968061" y="2094357"/>
                  <a:pt x="5169325" y="2099405"/>
                </a:cubicBezTo>
                <a:cubicBezTo>
                  <a:pt x="5169325" y="2096453"/>
                  <a:pt x="5169419" y="2093595"/>
                  <a:pt x="5169419" y="2090642"/>
                </a:cubicBezTo>
                <a:cubicBezTo>
                  <a:pt x="5312200" y="2090642"/>
                  <a:pt x="5454979" y="2092833"/>
                  <a:pt x="5597664" y="2089690"/>
                </a:cubicBezTo>
                <a:cubicBezTo>
                  <a:pt x="5668720" y="2088166"/>
                  <a:pt x="5740539" y="2082165"/>
                  <a:pt x="5810262" y="2068925"/>
                </a:cubicBezTo>
                <a:cubicBezTo>
                  <a:pt x="5914752" y="2049018"/>
                  <a:pt x="5975520" y="1955483"/>
                  <a:pt x="5950756" y="1852613"/>
                </a:cubicBezTo>
                <a:cubicBezTo>
                  <a:pt x="5907417" y="1672590"/>
                  <a:pt x="5864651" y="1492091"/>
                  <a:pt x="5811786" y="1314641"/>
                </a:cubicBezTo>
                <a:cubicBezTo>
                  <a:pt x="5728156" y="1034034"/>
                  <a:pt x="5636144" y="755904"/>
                  <a:pt x="5548324" y="476536"/>
                </a:cubicBezTo>
                <a:cubicBezTo>
                  <a:pt x="5531465" y="423005"/>
                  <a:pt x="5493746" y="397193"/>
                  <a:pt x="5441074" y="388906"/>
                </a:cubicBezTo>
                <a:cubicBezTo>
                  <a:pt x="5417643" y="385191"/>
                  <a:pt x="5394019" y="379667"/>
                  <a:pt x="5370493" y="379571"/>
                </a:cubicBezTo>
                <a:cubicBezTo>
                  <a:pt x="5018448" y="377190"/>
                  <a:pt x="4666500" y="373475"/>
                  <a:pt x="4314457" y="375285"/>
                </a:cubicBezTo>
                <a:close/>
                <a:moveTo>
                  <a:pt x="1064907" y="374047"/>
                </a:moveTo>
                <a:cubicBezTo>
                  <a:pt x="1025664" y="373951"/>
                  <a:pt x="986135" y="382334"/>
                  <a:pt x="947178" y="388811"/>
                </a:cubicBezTo>
                <a:cubicBezTo>
                  <a:pt x="898505" y="396907"/>
                  <a:pt x="863262" y="422910"/>
                  <a:pt x="843641" y="469773"/>
                </a:cubicBezTo>
                <a:cubicBezTo>
                  <a:pt x="795921" y="583597"/>
                  <a:pt x="742295" y="695325"/>
                  <a:pt x="700099" y="811149"/>
                </a:cubicBezTo>
                <a:cubicBezTo>
                  <a:pt x="576465" y="1150144"/>
                  <a:pt x="454735" y="1489901"/>
                  <a:pt x="337673" y="1831181"/>
                </a:cubicBezTo>
                <a:cubicBezTo>
                  <a:pt x="297477" y="1948434"/>
                  <a:pt x="370058" y="2054066"/>
                  <a:pt x="492168" y="2075688"/>
                </a:cubicBezTo>
                <a:cubicBezTo>
                  <a:pt x="517029" y="2080070"/>
                  <a:pt x="542460" y="2083499"/>
                  <a:pt x="567702" y="2084070"/>
                </a:cubicBezTo>
                <a:cubicBezTo>
                  <a:pt x="798969" y="2089499"/>
                  <a:pt x="1030426" y="2094357"/>
                  <a:pt x="1261884" y="2099310"/>
                </a:cubicBezTo>
                <a:cubicBezTo>
                  <a:pt x="1261884" y="2096262"/>
                  <a:pt x="1261979" y="2093214"/>
                  <a:pt x="1261979" y="2090166"/>
                </a:cubicBezTo>
                <a:cubicBezTo>
                  <a:pt x="1461813" y="2090166"/>
                  <a:pt x="1661648" y="2090547"/>
                  <a:pt x="1861387" y="2089880"/>
                </a:cubicBezTo>
                <a:cubicBezTo>
                  <a:pt x="1897773" y="2089785"/>
                  <a:pt x="1934159" y="2085785"/>
                  <a:pt x="1970544" y="2083308"/>
                </a:cubicBezTo>
                <a:cubicBezTo>
                  <a:pt x="2130279" y="2072354"/>
                  <a:pt x="2164664" y="2046256"/>
                  <a:pt x="2167521" y="1885664"/>
                </a:cubicBezTo>
                <a:cubicBezTo>
                  <a:pt x="2174856" y="1464374"/>
                  <a:pt x="2177523" y="1042988"/>
                  <a:pt x="2175713" y="621602"/>
                </a:cubicBezTo>
                <a:cubicBezTo>
                  <a:pt x="2174856" y="426911"/>
                  <a:pt x="2135421" y="386144"/>
                  <a:pt x="1939968" y="380524"/>
                </a:cubicBezTo>
                <a:cubicBezTo>
                  <a:pt x="1648408" y="372237"/>
                  <a:pt x="1356657" y="374523"/>
                  <a:pt x="1064907" y="374047"/>
                </a:cubicBezTo>
                <a:close/>
                <a:moveTo>
                  <a:pt x="7996630" y="373761"/>
                </a:moveTo>
                <a:cubicBezTo>
                  <a:pt x="7947957" y="373666"/>
                  <a:pt x="7898332" y="380905"/>
                  <a:pt x="7850707" y="391478"/>
                </a:cubicBezTo>
                <a:cubicBezTo>
                  <a:pt x="7747076" y="414528"/>
                  <a:pt x="7673733" y="521589"/>
                  <a:pt x="7701260" y="616934"/>
                </a:cubicBezTo>
                <a:cubicBezTo>
                  <a:pt x="7829848" y="1062419"/>
                  <a:pt x="7962054" y="1506855"/>
                  <a:pt x="8091595" y="1952054"/>
                </a:cubicBezTo>
                <a:cubicBezTo>
                  <a:pt x="8117407" y="2040922"/>
                  <a:pt x="8174462" y="2082165"/>
                  <a:pt x="8264854" y="2084165"/>
                </a:cubicBezTo>
                <a:cubicBezTo>
                  <a:pt x="8477166" y="2088928"/>
                  <a:pt x="8689479" y="2094452"/>
                  <a:pt x="8899600" y="2099596"/>
                </a:cubicBezTo>
                <a:cubicBezTo>
                  <a:pt x="9098577" y="2093309"/>
                  <a:pt x="9295078" y="2089595"/>
                  <a:pt x="9491388" y="2079974"/>
                </a:cubicBezTo>
                <a:cubicBezTo>
                  <a:pt x="9645217" y="2072450"/>
                  <a:pt x="9684651" y="2023586"/>
                  <a:pt x="9676269" y="1867472"/>
                </a:cubicBezTo>
                <a:cubicBezTo>
                  <a:pt x="9675602" y="1854899"/>
                  <a:pt x="9673983" y="1842230"/>
                  <a:pt x="9671506" y="1829848"/>
                </a:cubicBezTo>
                <a:cubicBezTo>
                  <a:pt x="9585781" y="1392364"/>
                  <a:pt x="9457289" y="966692"/>
                  <a:pt x="9308604" y="547116"/>
                </a:cubicBezTo>
                <a:cubicBezTo>
                  <a:pt x="9252501" y="388715"/>
                  <a:pt x="9249167" y="384239"/>
                  <a:pt x="9080861" y="381381"/>
                </a:cubicBezTo>
                <a:cubicBezTo>
                  <a:pt x="8719482" y="375190"/>
                  <a:pt x="8358104" y="374618"/>
                  <a:pt x="7996630" y="373761"/>
                </a:cubicBezTo>
                <a:close/>
                <a:moveTo>
                  <a:pt x="2679300" y="373094"/>
                </a:moveTo>
                <a:cubicBezTo>
                  <a:pt x="2649677" y="372713"/>
                  <a:pt x="2619768" y="381191"/>
                  <a:pt x="2590241" y="386810"/>
                </a:cubicBezTo>
                <a:cubicBezTo>
                  <a:pt x="2498514" y="404241"/>
                  <a:pt x="2445270" y="462153"/>
                  <a:pt x="2427172" y="550926"/>
                </a:cubicBezTo>
                <a:cubicBezTo>
                  <a:pt x="2415838" y="606552"/>
                  <a:pt x="2406694" y="663607"/>
                  <a:pt x="2405742" y="720185"/>
                </a:cubicBezTo>
                <a:cubicBezTo>
                  <a:pt x="2402883" y="886587"/>
                  <a:pt x="2404693" y="1052894"/>
                  <a:pt x="2404693" y="1219105"/>
                </a:cubicBezTo>
                <a:cubicBezTo>
                  <a:pt x="2399836" y="1219105"/>
                  <a:pt x="2394883" y="1219105"/>
                  <a:pt x="2390025" y="1219105"/>
                </a:cubicBezTo>
                <a:cubicBezTo>
                  <a:pt x="2390025" y="1345787"/>
                  <a:pt x="2385548" y="1472756"/>
                  <a:pt x="2391358" y="1599248"/>
                </a:cubicBezTo>
                <a:cubicBezTo>
                  <a:pt x="2396502" y="1711071"/>
                  <a:pt x="2408599" y="1823180"/>
                  <a:pt x="2426506" y="1933766"/>
                </a:cubicBezTo>
                <a:cubicBezTo>
                  <a:pt x="2438984" y="2010632"/>
                  <a:pt x="2487846" y="2060829"/>
                  <a:pt x="2572144" y="2065687"/>
                </a:cubicBezTo>
                <a:cubicBezTo>
                  <a:pt x="2772931" y="2077307"/>
                  <a:pt x="2973718" y="2099501"/>
                  <a:pt x="3174409" y="2098358"/>
                </a:cubicBezTo>
                <a:cubicBezTo>
                  <a:pt x="3421202" y="2096929"/>
                  <a:pt x="3668185" y="2079308"/>
                  <a:pt x="3914596" y="2062163"/>
                </a:cubicBezTo>
                <a:cubicBezTo>
                  <a:pt x="4018420" y="2054924"/>
                  <a:pt x="4053757" y="2014442"/>
                  <a:pt x="4072998" y="1910810"/>
                </a:cubicBezTo>
                <a:cubicBezTo>
                  <a:pt x="4078617" y="1880426"/>
                  <a:pt x="4080617" y="1846707"/>
                  <a:pt x="4073474" y="1817084"/>
                </a:cubicBezTo>
                <a:cubicBezTo>
                  <a:pt x="4030135" y="1638776"/>
                  <a:pt x="3990130" y="1459230"/>
                  <a:pt x="3936600" y="1283875"/>
                </a:cubicBezTo>
                <a:cubicBezTo>
                  <a:pt x="3854018" y="1013079"/>
                  <a:pt x="3760864" y="745427"/>
                  <a:pt x="3673520" y="476060"/>
                </a:cubicBezTo>
                <a:cubicBezTo>
                  <a:pt x="3654850" y="418433"/>
                  <a:pt x="3623799" y="386715"/>
                  <a:pt x="3558457" y="386048"/>
                </a:cubicBezTo>
                <a:cubicBezTo>
                  <a:pt x="3265373" y="383191"/>
                  <a:pt x="2972384" y="376809"/>
                  <a:pt x="2679300" y="373094"/>
                </a:cubicBezTo>
                <a:close/>
                <a:moveTo>
                  <a:pt x="6375476" y="369951"/>
                </a:moveTo>
                <a:cubicBezTo>
                  <a:pt x="6266319" y="369570"/>
                  <a:pt x="6156495" y="373856"/>
                  <a:pt x="6048007" y="385286"/>
                </a:cubicBezTo>
                <a:cubicBezTo>
                  <a:pt x="5872555" y="403765"/>
                  <a:pt x="5818834" y="452152"/>
                  <a:pt x="5856648" y="651320"/>
                </a:cubicBezTo>
                <a:cubicBezTo>
                  <a:pt x="5940754" y="1093375"/>
                  <a:pt x="6066579" y="1525048"/>
                  <a:pt x="6211074" y="1951292"/>
                </a:cubicBezTo>
                <a:cubicBezTo>
                  <a:pt x="6241173" y="2040160"/>
                  <a:pt x="6297847" y="2082451"/>
                  <a:pt x="6390048" y="2084261"/>
                </a:cubicBezTo>
                <a:cubicBezTo>
                  <a:pt x="6615029" y="2088928"/>
                  <a:pt x="6840009" y="2094548"/>
                  <a:pt x="7064990" y="2099691"/>
                </a:cubicBezTo>
                <a:cubicBezTo>
                  <a:pt x="7064990" y="2098167"/>
                  <a:pt x="7065085" y="2096643"/>
                  <a:pt x="7065085" y="2095119"/>
                </a:cubicBezTo>
                <a:cubicBezTo>
                  <a:pt x="7271206" y="2095119"/>
                  <a:pt x="7477327" y="2095405"/>
                  <a:pt x="7683448" y="2094643"/>
                </a:cubicBezTo>
                <a:cubicBezTo>
                  <a:pt x="7699545" y="2094548"/>
                  <a:pt x="7722692" y="2092738"/>
                  <a:pt x="7730597" y="2082451"/>
                </a:cubicBezTo>
                <a:cubicBezTo>
                  <a:pt x="7786604" y="2009966"/>
                  <a:pt x="7831752" y="1935099"/>
                  <a:pt x="7807844" y="1834706"/>
                </a:cubicBezTo>
                <a:cubicBezTo>
                  <a:pt x="7704213" y="1400270"/>
                  <a:pt x="7579054" y="972217"/>
                  <a:pt x="7437798" y="548450"/>
                </a:cubicBezTo>
                <a:cubicBezTo>
                  <a:pt x="7397032" y="426149"/>
                  <a:pt x="7327404" y="378524"/>
                  <a:pt x="7202817" y="378809"/>
                </a:cubicBezTo>
                <a:cubicBezTo>
                  <a:pt x="6927068" y="379476"/>
                  <a:pt x="6651224" y="370999"/>
                  <a:pt x="6375476" y="369951"/>
                </a:cubicBezTo>
                <a:close/>
                <a:moveTo>
                  <a:pt x="10405883" y="364426"/>
                </a:moveTo>
                <a:cubicBezTo>
                  <a:pt x="10405883" y="365950"/>
                  <a:pt x="10405788" y="367475"/>
                  <a:pt x="10405788" y="368999"/>
                </a:cubicBezTo>
                <a:cubicBezTo>
                  <a:pt x="10317015" y="368999"/>
                  <a:pt x="10228146" y="367570"/>
                  <a:pt x="10139374" y="369380"/>
                </a:cubicBezTo>
                <a:cubicBezTo>
                  <a:pt x="10018883" y="371856"/>
                  <a:pt x="9898296" y="372999"/>
                  <a:pt x="9778186" y="381476"/>
                </a:cubicBezTo>
                <a:cubicBezTo>
                  <a:pt x="9611213" y="393192"/>
                  <a:pt x="9539775" y="486251"/>
                  <a:pt x="9581304" y="647129"/>
                </a:cubicBezTo>
                <a:cubicBezTo>
                  <a:pt x="9649408" y="910685"/>
                  <a:pt x="9722465" y="1173004"/>
                  <a:pt x="9799427" y="1434084"/>
                </a:cubicBezTo>
                <a:cubicBezTo>
                  <a:pt x="9852672" y="1614678"/>
                  <a:pt x="9915727" y="1792319"/>
                  <a:pt x="9974972" y="1971104"/>
                </a:cubicBezTo>
                <a:cubicBezTo>
                  <a:pt x="9997833" y="2040160"/>
                  <a:pt x="10046410" y="2077117"/>
                  <a:pt x="10119372" y="2082070"/>
                </a:cubicBezTo>
                <a:cubicBezTo>
                  <a:pt x="10155757" y="2084546"/>
                  <a:pt x="10192048" y="2090547"/>
                  <a:pt x="10228433" y="2090642"/>
                </a:cubicBezTo>
                <a:cubicBezTo>
                  <a:pt x="10553521" y="2091118"/>
                  <a:pt x="10878609" y="2091976"/>
                  <a:pt x="11203602" y="2089309"/>
                </a:cubicBezTo>
                <a:cubicBezTo>
                  <a:pt x="11275992" y="2088737"/>
                  <a:pt x="11349240" y="2079022"/>
                  <a:pt x="11420296" y="2064830"/>
                </a:cubicBezTo>
                <a:cubicBezTo>
                  <a:pt x="11496210" y="2049685"/>
                  <a:pt x="11542312" y="1994345"/>
                  <a:pt x="11543930" y="1916621"/>
                </a:cubicBezTo>
                <a:cubicBezTo>
                  <a:pt x="11545264" y="1852327"/>
                  <a:pt x="11543835" y="1785176"/>
                  <a:pt x="11527261" y="1723644"/>
                </a:cubicBezTo>
                <a:cubicBezTo>
                  <a:pt x="11428583" y="1356836"/>
                  <a:pt x="11325618" y="991267"/>
                  <a:pt x="11222747" y="625697"/>
                </a:cubicBezTo>
                <a:cubicBezTo>
                  <a:pt x="11209984" y="580263"/>
                  <a:pt x="11188839" y="537115"/>
                  <a:pt x="11171598" y="492824"/>
                </a:cubicBezTo>
                <a:cubicBezTo>
                  <a:pt x="11141976" y="416909"/>
                  <a:pt x="11090159" y="380619"/>
                  <a:pt x="11004911" y="380048"/>
                </a:cubicBezTo>
                <a:cubicBezTo>
                  <a:pt x="10805267" y="378524"/>
                  <a:pt x="10605622" y="370046"/>
                  <a:pt x="10405883" y="364426"/>
                </a:cubicBezTo>
                <a:close/>
                <a:moveTo>
                  <a:pt x="478167" y="0"/>
                </a:moveTo>
                <a:cubicBezTo>
                  <a:pt x="494454" y="0"/>
                  <a:pt x="511409" y="0"/>
                  <a:pt x="528363" y="0"/>
                </a:cubicBezTo>
                <a:cubicBezTo>
                  <a:pt x="3191364" y="572"/>
                  <a:pt x="5854267" y="-381"/>
                  <a:pt x="8517267" y="2477"/>
                </a:cubicBezTo>
                <a:cubicBezTo>
                  <a:pt x="9375279" y="3429"/>
                  <a:pt x="10233290" y="13907"/>
                  <a:pt x="11091208" y="20860"/>
                </a:cubicBezTo>
                <a:cubicBezTo>
                  <a:pt x="11195792" y="21717"/>
                  <a:pt x="11300376" y="29337"/>
                  <a:pt x="11405056" y="31528"/>
                </a:cubicBezTo>
                <a:cubicBezTo>
                  <a:pt x="11546121" y="34385"/>
                  <a:pt x="11627560" y="114681"/>
                  <a:pt x="11667660" y="239554"/>
                </a:cubicBezTo>
                <a:cubicBezTo>
                  <a:pt x="11743194" y="474631"/>
                  <a:pt x="11815869" y="710756"/>
                  <a:pt x="11885116" y="947833"/>
                </a:cubicBezTo>
                <a:cubicBezTo>
                  <a:pt x="11979699" y="1271492"/>
                  <a:pt x="12069996" y="1596485"/>
                  <a:pt x="12162389" y="1920812"/>
                </a:cubicBezTo>
                <a:cubicBezTo>
                  <a:pt x="12167056" y="1937195"/>
                  <a:pt x="12174581" y="1952720"/>
                  <a:pt x="12180771" y="1968722"/>
                </a:cubicBezTo>
                <a:cubicBezTo>
                  <a:pt x="12180771" y="2409254"/>
                  <a:pt x="12180771" y="2849880"/>
                  <a:pt x="12180771" y="3290507"/>
                </a:cubicBezTo>
                <a:cubicBezTo>
                  <a:pt x="12174486" y="3369088"/>
                  <a:pt x="12169914" y="3447860"/>
                  <a:pt x="12161437" y="3526250"/>
                </a:cubicBezTo>
                <a:cubicBezTo>
                  <a:pt x="12156007" y="3576447"/>
                  <a:pt x="12148292" y="3627025"/>
                  <a:pt x="12135338" y="3675698"/>
                </a:cubicBezTo>
                <a:cubicBezTo>
                  <a:pt x="12104287" y="3791998"/>
                  <a:pt x="12026086" y="3863816"/>
                  <a:pt x="11905309" y="3869722"/>
                </a:cubicBezTo>
                <a:cubicBezTo>
                  <a:pt x="11669470" y="3881247"/>
                  <a:pt x="11433250" y="3888486"/>
                  <a:pt x="11197126" y="3889343"/>
                </a:cubicBezTo>
                <a:cubicBezTo>
                  <a:pt x="10905375" y="3890486"/>
                  <a:pt x="10613529" y="3883343"/>
                  <a:pt x="10321778" y="3879723"/>
                </a:cubicBezTo>
                <a:cubicBezTo>
                  <a:pt x="10310824" y="3879628"/>
                  <a:pt x="10299870" y="3878295"/>
                  <a:pt x="10301204" y="3871627"/>
                </a:cubicBezTo>
                <a:cubicBezTo>
                  <a:pt x="10255294" y="3742563"/>
                  <a:pt x="10217765" y="3609594"/>
                  <a:pt x="10161758" y="3485103"/>
                </a:cubicBezTo>
                <a:cubicBezTo>
                  <a:pt x="10033551" y="3200019"/>
                  <a:pt x="9822002" y="2992565"/>
                  <a:pt x="9522630" y="2898839"/>
                </a:cubicBezTo>
                <a:cubicBezTo>
                  <a:pt x="9292507" y="2826734"/>
                  <a:pt x="9051810" y="2836926"/>
                  <a:pt x="8816828" y="2893219"/>
                </a:cubicBezTo>
                <a:cubicBezTo>
                  <a:pt x="8687764" y="2924175"/>
                  <a:pt x="8580798" y="3000947"/>
                  <a:pt x="8483167" y="3088196"/>
                </a:cubicBezTo>
                <a:cubicBezTo>
                  <a:pt x="8253710" y="3293269"/>
                  <a:pt x="8097881" y="3540347"/>
                  <a:pt x="8058733" y="3851624"/>
                </a:cubicBezTo>
                <a:cubicBezTo>
                  <a:pt x="8057019" y="3865626"/>
                  <a:pt x="8052828" y="3879247"/>
                  <a:pt x="8049113" y="3896201"/>
                </a:cubicBezTo>
                <a:cubicBezTo>
                  <a:pt x="6622649" y="3890105"/>
                  <a:pt x="5197614" y="3884009"/>
                  <a:pt x="3766579" y="3877913"/>
                </a:cubicBezTo>
                <a:cubicBezTo>
                  <a:pt x="3739909" y="3540728"/>
                  <a:pt x="3589127" y="3273362"/>
                  <a:pt x="3324904" y="3067241"/>
                </a:cubicBezTo>
                <a:cubicBezTo>
                  <a:pt x="3117068" y="2905125"/>
                  <a:pt x="2878372" y="2854262"/>
                  <a:pt x="2620720" y="2851785"/>
                </a:cubicBezTo>
                <a:cubicBezTo>
                  <a:pt x="2332113" y="2849023"/>
                  <a:pt x="2098750" y="2963228"/>
                  <a:pt x="1900440" y="3163443"/>
                </a:cubicBezTo>
                <a:cubicBezTo>
                  <a:pt x="1704415" y="3361182"/>
                  <a:pt x="1576399" y="3591973"/>
                  <a:pt x="1561445" y="3876008"/>
                </a:cubicBezTo>
                <a:cubicBezTo>
                  <a:pt x="1541823" y="3877628"/>
                  <a:pt x="1529441" y="3879437"/>
                  <a:pt x="1517058" y="3879628"/>
                </a:cubicBezTo>
                <a:cubicBezTo>
                  <a:pt x="1106340" y="3883628"/>
                  <a:pt x="695527" y="3887820"/>
                  <a:pt x="284809" y="3890772"/>
                </a:cubicBezTo>
                <a:cubicBezTo>
                  <a:pt x="231088" y="3891153"/>
                  <a:pt x="176986" y="3887534"/>
                  <a:pt x="123646" y="3880866"/>
                </a:cubicBezTo>
                <a:cubicBezTo>
                  <a:pt x="52875" y="3872008"/>
                  <a:pt x="24681" y="3845052"/>
                  <a:pt x="18109" y="3774281"/>
                </a:cubicBezTo>
                <a:cubicBezTo>
                  <a:pt x="8775" y="3673507"/>
                  <a:pt x="-369" y="3572066"/>
                  <a:pt x="12" y="3470910"/>
                </a:cubicBezTo>
                <a:cubicBezTo>
                  <a:pt x="1536" y="3090577"/>
                  <a:pt x="6489" y="2710244"/>
                  <a:pt x="11727" y="2330006"/>
                </a:cubicBezTo>
                <a:cubicBezTo>
                  <a:pt x="12108" y="2300859"/>
                  <a:pt x="22205" y="2271046"/>
                  <a:pt x="32111" y="2243042"/>
                </a:cubicBezTo>
                <a:cubicBezTo>
                  <a:pt x="196608" y="1777270"/>
                  <a:pt x="362438" y="1311974"/>
                  <a:pt x="526077" y="845915"/>
                </a:cubicBezTo>
                <a:cubicBezTo>
                  <a:pt x="558558" y="753428"/>
                  <a:pt x="583799" y="658368"/>
                  <a:pt x="610755" y="563975"/>
                </a:cubicBezTo>
                <a:cubicBezTo>
                  <a:pt x="632186" y="488823"/>
                  <a:pt x="610850" y="424815"/>
                  <a:pt x="548556" y="378714"/>
                </a:cubicBezTo>
                <a:cubicBezTo>
                  <a:pt x="507123" y="348044"/>
                  <a:pt x="480643" y="310229"/>
                  <a:pt x="478929" y="260414"/>
                </a:cubicBezTo>
                <a:cubicBezTo>
                  <a:pt x="475976" y="175355"/>
                  <a:pt x="478167" y="90297"/>
                  <a:pt x="478167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277" name="Group 45">
            <a:extLst>
              <a:ext uri="{FF2B5EF4-FFF2-40B4-BE49-F238E27FC236}">
                <a16:creationId xmlns:a16="http://schemas.microsoft.com/office/drawing/2014/main" id="{A52163A6-1C5D-45FE-A244-1D3D046EDDC2}"/>
              </a:ext>
            </a:extLst>
          </p:cNvPr>
          <p:cNvGrpSpPr/>
          <p:nvPr/>
        </p:nvGrpSpPr>
        <p:grpSpPr>
          <a:xfrm>
            <a:off x="7334656" y="1799618"/>
            <a:ext cx="1840797" cy="1925602"/>
            <a:chOff x="4571999" y="1748658"/>
            <a:chExt cx="1662229" cy="1925602"/>
          </a:xfrm>
        </p:grpSpPr>
        <p:sp>
          <p:nvSpPr>
            <p:cNvPr id="1278" name="TextBox 1277">
              <a:extLst>
                <a:ext uri="{FF2B5EF4-FFF2-40B4-BE49-F238E27FC236}">
                  <a16:creationId xmlns:a16="http://schemas.microsoft.com/office/drawing/2014/main" id="{34024183-E505-4F8A-A2DB-8DBAA96540C5}"/>
                </a:ext>
              </a:extLst>
            </p:cNvPr>
            <p:cNvSpPr txBox="1"/>
            <p:nvPr/>
          </p:nvSpPr>
          <p:spPr>
            <a:xfrm>
              <a:off x="4571999" y="1748658"/>
              <a:ext cx="16622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9" name="TextBox 1278">
              <a:extLst>
                <a:ext uri="{FF2B5EF4-FFF2-40B4-BE49-F238E27FC236}">
                  <a16:creationId xmlns:a16="http://schemas.microsoft.com/office/drawing/2014/main" id="{DA29FDE9-3A53-473A-BB32-AAA9DF782D69}"/>
                </a:ext>
              </a:extLst>
            </p:cNvPr>
            <p:cNvSpPr txBox="1"/>
            <p:nvPr/>
          </p:nvSpPr>
          <p:spPr>
            <a:xfrm>
              <a:off x="4572000" y="2473931"/>
              <a:ext cx="1656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and appeal to your Reports and Presentations with our Templates. </a:t>
              </a:r>
            </a:p>
          </p:txBody>
        </p:sp>
        <p:sp>
          <p:nvSpPr>
            <p:cNvPr id="1280" name="TextBox 1279">
              <a:extLst>
                <a:ext uri="{FF2B5EF4-FFF2-40B4-BE49-F238E27FC236}">
                  <a16:creationId xmlns:a16="http://schemas.microsoft.com/office/drawing/2014/main" id="{E89825A0-07F1-47FB-8BBC-A35423574905}"/>
                </a:ext>
              </a:extLst>
            </p:cNvPr>
            <p:cNvSpPr txBox="1"/>
            <p:nvPr/>
          </p:nvSpPr>
          <p:spPr>
            <a:xfrm>
              <a:off x="4572000" y="2013204"/>
              <a:ext cx="16561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85</a:t>
              </a:r>
              <a:r>
                <a:rPr lang="en-US" altLang="ko-KR" sz="2700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27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81" name="Group 49">
            <a:extLst>
              <a:ext uri="{FF2B5EF4-FFF2-40B4-BE49-F238E27FC236}">
                <a16:creationId xmlns:a16="http://schemas.microsoft.com/office/drawing/2014/main" id="{89128891-616F-4050-A7A1-47218FA376B8}"/>
              </a:ext>
            </a:extLst>
          </p:cNvPr>
          <p:cNvGrpSpPr/>
          <p:nvPr/>
        </p:nvGrpSpPr>
        <p:grpSpPr>
          <a:xfrm>
            <a:off x="9676548" y="1799618"/>
            <a:ext cx="1840797" cy="1925602"/>
            <a:chOff x="6726597" y="1811150"/>
            <a:chExt cx="1662229" cy="1925602"/>
          </a:xfrm>
        </p:grpSpPr>
        <p:sp>
          <p:nvSpPr>
            <p:cNvPr id="1282" name="TextBox 1281">
              <a:extLst>
                <a:ext uri="{FF2B5EF4-FFF2-40B4-BE49-F238E27FC236}">
                  <a16:creationId xmlns:a16="http://schemas.microsoft.com/office/drawing/2014/main" id="{2B5EFD82-1853-4390-BDF9-0D58B3A1E71C}"/>
                </a:ext>
              </a:extLst>
            </p:cNvPr>
            <p:cNvSpPr txBox="1"/>
            <p:nvPr/>
          </p:nvSpPr>
          <p:spPr>
            <a:xfrm>
              <a:off x="6726597" y="1811150"/>
              <a:ext cx="16622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3" name="TextBox 1282">
              <a:extLst>
                <a:ext uri="{FF2B5EF4-FFF2-40B4-BE49-F238E27FC236}">
                  <a16:creationId xmlns:a16="http://schemas.microsoft.com/office/drawing/2014/main" id="{AA4F152F-C2DF-402D-B979-D8B42E98CCAB}"/>
                </a:ext>
              </a:extLst>
            </p:cNvPr>
            <p:cNvSpPr txBox="1"/>
            <p:nvPr/>
          </p:nvSpPr>
          <p:spPr>
            <a:xfrm>
              <a:off x="6726598" y="2536423"/>
              <a:ext cx="1656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and appeal to your Reports and Presentations with our Templates. </a:t>
              </a:r>
            </a:p>
          </p:txBody>
        </p:sp>
        <p:sp>
          <p:nvSpPr>
            <p:cNvPr id="1284" name="TextBox 1283">
              <a:extLst>
                <a:ext uri="{FF2B5EF4-FFF2-40B4-BE49-F238E27FC236}">
                  <a16:creationId xmlns:a16="http://schemas.microsoft.com/office/drawing/2014/main" id="{569C5A97-954B-4DA8-83B3-A437F4A2AF40}"/>
                </a:ext>
              </a:extLst>
            </p:cNvPr>
            <p:cNvSpPr txBox="1"/>
            <p:nvPr/>
          </p:nvSpPr>
          <p:spPr>
            <a:xfrm>
              <a:off x="6726598" y="2075696"/>
              <a:ext cx="16561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75</a:t>
              </a:r>
              <a:r>
                <a:rPr lang="en-US" altLang="ko-KR" sz="2700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sz="27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85" name="Group 53">
            <a:extLst>
              <a:ext uri="{FF2B5EF4-FFF2-40B4-BE49-F238E27FC236}">
                <a16:creationId xmlns:a16="http://schemas.microsoft.com/office/drawing/2014/main" id="{9EF0617F-B915-4383-B650-19443E0A6EFE}"/>
              </a:ext>
            </a:extLst>
          </p:cNvPr>
          <p:cNvGrpSpPr/>
          <p:nvPr/>
        </p:nvGrpSpPr>
        <p:grpSpPr>
          <a:xfrm>
            <a:off x="7334656" y="4175882"/>
            <a:ext cx="1840797" cy="1925602"/>
            <a:chOff x="4595936" y="3789040"/>
            <a:chExt cx="1662229" cy="1925602"/>
          </a:xfrm>
        </p:grpSpPr>
        <p:sp>
          <p:nvSpPr>
            <p:cNvPr id="1286" name="TextBox 1285">
              <a:extLst>
                <a:ext uri="{FF2B5EF4-FFF2-40B4-BE49-F238E27FC236}">
                  <a16:creationId xmlns:a16="http://schemas.microsoft.com/office/drawing/2014/main" id="{6643029F-0D37-41FB-834C-4C28B11390F3}"/>
                </a:ext>
              </a:extLst>
            </p:cNvPr>
            <p:cNvSpPr txBox="1"/>
            <p:nvPr/>
          </p:nvSpPr>
          <p:spPr>
            <a:xfrm>
              <a:off x="4595936" y="3789040"/>
              <a:ext cx="16622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7" name="TextBox 1286">
              <a:extLst>
                <a:ext uri="{FF2B5EF4-FFF2-40B4-BE49-F238E27FC236}">
                  <a16:creationId xmlns:a16="http://schemas.microsoft.com/office/drawing/2014/main" id="{726822D8-FD14-411B-AF87-08441A5E6B04}"/>
                </a:ext>
              </a:extLst>
            </p:cNvPr>
            <p:cNvSpPr txBox="1"/>
            <p:nvPr/>
          </p:nvSpPr>
          <p:spPr>
            <a:xfrm>
              <a:off x="4595937" y="4514313"/>
              <a:ext cx="1656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and appeal to your Reports and Presentations with our Templates. </a:t>
              </a:r>
            </a:p>
          </p:txBody>
        </p:sp>
        <p:sp>
          <p:nvSpPr>
            <p:cNvPr id="1288" name="TextBox 1287">
              <a:extLst>
                <a:ext uri="{FF2B5EF4-FFF2-40B4-BE49-F238E27FC236}">
                  <a16:creationId xmlns:a16="http://schemas.microsoft.com/office/drawing/2014/main" id="{8A897D2F-87FA-4D31-B4AD-1BC443786BE2}"/>
                </a:ext>
              </a:extLst>
            </p:cNvPr>
            <p:cNvSpPr txBox="1"/>
            <p:nvPr/>
          </p:nvSpPr>
          <p:spPr>
            <a:xfrm>
              <a:off x="4595937" y="4053586"/>
              <a:ext cx="16561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58</a:t>
              </a:r>
              <a:r>
                <a:rPr lang="en-US" altLang="ko-KR" sz="2700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27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89" name="Group 57">
            <a:extLst>
              <a:ext uri="{FF2B5EF4-FFF2-40B4-BE49-F238E27FC236}">
                <a16:creationId xmlns:a16="http://schemas.microsoft.com/office/drawing/2014/main" id="{0D9FC8C4-52A3-4581-ABBE-FEEC25F492D8}"/>
              </a:ext>
            </a:extLst>
          </p:cNvPr>
          <p:cNvGrpSpPr/>
          <p:nvPr/>
        </p:nvGrpSpPr>
        <p:grpSpPr>
          <a:xfrm>
            <a:off x="9676548" y="4175882"/>
            <a:ext cx="1840797" cy="1925602"/>
            <a:chOff x="6719040" y="3789363"/>
            <a:chExt cx="1662229" cy="1925602"/>
          </a:xfrm>
        </p:grpSpPr>
        <p:sp>
          <p:nvSpPr>
            <p:cNvPr id="1290" name="TextBox 1289">
              <a:extLst>
                <a:ext uri="{FF2B5EF4-FFF2-40B4-BE49-F238E27FC236}">
                  <a16:creationId xmlns:a16="http://schemas.microsoft.com/office/drawing/2014/main" id="{12787E45-DC53-4606-9694-12B30E46B503}"/>
                </a:ext>
              </a:extLst>
            </p:cNvPr>
            <p:cNvSpPr txBox="1"/>
            <p:nvPr/>
          </p:nvSpPr>
          <p:spPr>
            <a:xfrm>
              <a:off x="6719040" y="3789363"/>
              <a:ext cx="16622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1" name="TextBox 1290">
              <a:extLst>
                <a:ext uri="{FF2B5EF4-FFF2-40B4-BE49-F238E27FC236}">
                  <a16:creationId xmlns:a16="http://schemas.microsoft.com/office/drawing/2014/main" id="{79A27E51-1A5F-44FD-B760-06E407B2635F}"/>
                </a:ext>
              </a:extLst>
            </p:cNvPr>
            <p:cNvSpPr txBox="1"/>
            <p:nvPr/>
          </p:nvSpPr>
          <p:spPr>
            <a:xfrm>
              <a:off x="6719041" y="4514636"/>
              <a:ext cx="1656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and appeal to your Reports and Presentations with our Templates. </a:t>
              </a:r>
            </a:p>
          </p:txBody>
        </p:sp>
        <p:sp>
          <p:nvSpPr>
            <p:cNvPr id="1292" name="TextBox 1291">
              <a:extLst>
                <a:ext uri="{FF2B5EF4-FFF2-40B4-BE49-F238E27FC236}">
                  <a16:creationId xmlns:a16="http://schemas.microsoft.com/office/drawing/2014/main" id="{4B40E51F-FB1D-43ED-B6AB-B0A831DC2917}"/>
                </a:ext>
              </a:extLst>
            </p:cNvPr>
            <p:cNvSpPr txBox="1"/>
            <p:nvPr/>
          </p:nvSpPr>
          <p:spPr>
            <a:xfrm>
              <a:off x="6719041" y="4053909"/>
              <a:ext cx="16561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accent4"/>
                  </a:solidFill>
                  <a:cs typeface="Arial" pitchFamily="34" charset="0"/>
                </a:rPr>
                <a:t>65</a:t>
              </a:r>
              <a:r>
                <a:rPr lang="en-US" altLang="ko-KR" sz="27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27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11301</TotalTime>
  <Words>120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58</cp:revision>
  <dcterms:created xsi:type="dcterms:W3CDTF">2018-02-18T19:39:47Z</dcterms:created>
  <dcterms:modified xsi:type="dcterms:W3CDTF">2022-10-25T07:00:03Z</dcterms:modified>
</cp:coreProperties>
</file>