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grpSp>
        <p:nvGrpSpPr>
          <p:cNvPr id="1431" name="그룹 1430">
            <a:extLst>
              <a:ext uri="{FF2B5EF4-FFF2-40B4-BE49-F238E27FC236}">
                <a16:creationId xmlns:a16="http://schemas.microsoft.com/office/drawing/2014/main" id="{1EE5B1AC-F3FA-489A-B1A2-4A419E472D52}"/>
              </a:ext>
            </a:extLst>
          </p:cNvPr>
          <p:cNvGrpSpPr/>
          <p:nvPr/>
        </p:nvGrpSpPr>
        <p:grpSpPr>
          <a:xfrm flipH="1">
            <a:off x="6389406" y="2085171"/>
            <a:ext cx="4811282" cy="1794617"/>
            <a:chOff x="991312" y="2905570"/>
            <a:chExt cx="4811282" cy="1794617"/>
          </a:xfrm>
        </p:grpSpPr>
        <p:sp>
          <p:nvSpPr>
            <p:cNvPr id="1432" name="직사각형 1431">
              <a:extLst>
                <a:ext uri="{FF2B5EF4-FFF2-40B4-BE49-F238E27FC236}">
                  <a16:creationId xmlns:a16="http://schemas.microsoft.com/office/drawing/2014/main" id="{1B8CB4A1-C3A4-4871-8624-93C84929036B}"/>
                </a:ext>
              </a:extLst>
            </p:cNvPr>
            <p:cNvSpPr/>
            <p:nvPr/>
          </p:nvSpPr>
          <p:spPr>
            <a:xfrm>
              <a:off x="991312" y="2905570"/>
              <a:ext cx="4811282" cy="179461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33" name="화살표: 아래쪽 1432">
              <a:extLst>
                <a:ext uri="{FF2B5EF4-FFF2-40B4-BE49-F238E27FC236}">
                  <a16:creationId xmlns:a16="http://schemas.microsoft.com/office/drawing/2014/main" id="{33DF99B2-AF18-400B-9D7C-057BABC87342}"/>
                </a:ext>
              </a:extLst>
            </p:cNvPr>
            <p:cNvSpPr/>
            <p:nvPr/>
          </p:nvSpPr>
          <p:spPr>
            <a:xfrm>
              <a:off x="1118787" y="2905570"/>
              <a:ext cx="760576" cy="1535502"/>
            </a:xfrm>
            <a:prstGeom prst="down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34" name="그룹 1433">
            <a:extLst>
              <a:ext uri="{FF2B5EF4-FFF2-40B4-BE49-F238E27FC236}">
                <a16:creationId xmlns:a16="http://schemas.microsoft.com/office/drawing/2014/main" id="{0463BBEE-AB6C-4FDC-B3E3-666332D5D29B}"/>
              </a:ext>
            </a:extLst>
          </p:cNvPr>
          <p:cNvGrpSpPr/>
          <p:nvPr/>
        </p:nvGrpSpPr>
        <p:grpSpPr>
          <a:xfrm flipH="1">
            <a:off x="991312" y="2085171"/>
            <a:ext cx="4811282" cy="1794617"/>
            <a:chOff x="6389406" y="2905570"/>
            <a:chExt cx="4811282" cy="1794617"/>
          </a:xfrm>
        </p:grpSpPr>
        <p:sp>
          <p:nvSpPr>
            <p:cNvPr id="1435" name="직사각형 1434">
              <a:extLst>
                <a:ext uri="{FF2B5EF4-FFF2-40B4-BE49-F238E27FC236}">
                  <a16:creationId xmlns:a16="http://schemas.microsoft.com/office/drawing/2014/main" id="{9D4AF256-5499-44D0-8A3D-24E286528D35}"/>
                </a:ext>
              </a:extLst>
            </p:cNvPr>
            <p:cNvSpPr/>
            <p:nvPr/>
          </p:nvSpPr>
          <p:spPr>
            <a:xfrm>
              <a:off x="6389406" y="2905570"/>
              <a:ext cx="4811282" cy="179461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4"/>
                </a:solidFill>
              </a:endParaRPr>
            </a:p>
          </p:txBody>
        </p:sp>
        <p:sp>
          <p:nvSpPr>
            <p:cNvPr id="1436" name="화살표: 아래쪽 1435">
              <a:extLst>
                <a:ext uri="{FF2B5EF4-FFF2-40B4-BE49-F238E27FC236}">
                  <a16:creationId xmlns:a16="http://schemas.microsoft.com/office/drawing/2014/main" id="{DAA7E960-A98B-40F8-AAE3-E890C95BD381}"/>
                </a:ext>
              </a:extLst>
            </p:cNvPr>
            <p:cNvSpPr/>
            <p:nvPr/>
          </p:nvSpPr>
          <p:spPr>
            <a:xfrm rot="10800000">
              <a:off x="10312637" y="3164685"/>
              <a:ext cx="760576" cy="1535502"/>
            </a:xfrm>
            <a:prstGeom prst="down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37" name="TextBox 1436">
            <a:extLst>
              <a:ext uri="{FF2B5EF4-FFF2-40B4-BE49-F238E27FC236}">
                <a16:creationId xmlns:a16="http://schemas.microsoft.com/office/drawing/2014/main" id="{6A5650D7-D34C-483A-92D0-68B6ED2E5A04}"/>
              </a:ext>
            </a:extLst>
          </p:cNvPr>
          <p:cNvSpPr txBox="1"/>
          <p:nvPr/>
        </p:nvSpPr>
        <p:spPr>
          <a:xfrm>
            <a:off x="1656683" y="1876144"/>
            <a:ext cx="2491945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UP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38" name="TextBox 1437">
            <a:extLst>
              <a:ext uri="{FF2B5EF4-FFF2-40B4-BE49-F238E27FC236}">
                <a16:creationId xmlns:a16="http://schemas.microsoft.com/office/drawing/2014/main" id="{21EBF8B8-EDE8-42C1-AF40-F8B23EA36E2A}"/>
              </a:ext>
            </a:extLst>
          </p:cNvPr>
          <p:cNvSpPr txBox="1"/>
          <p:nvPr/>
        </p:nvSpPr>
        <p:spPr>
          <a:xfrm>
            <a:off x="8062111" y="3247904"/>
            <a:ext cx="2491945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r"/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DOWN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39" name="TextBox 1438">
            <a:extLst>
              <a:ext uri="{FF2B5EF4-FFF2-40B4-BE49-F238E27FC236}">
                <a16:creationId xmlns:a16="http://schemas.microsoft.com/office/drawing/2014/main" id="{C912698A-71F2-475A-BC08-EDC5A48292D2}"/>
              </a:ext>
            </a:extLst>
          </p:cNvPr>
          <p:cNvSpPr txBox="1"/>
          <p:nvPr/>
        </p:nvSpPr>
        <p:spPr>
          <a:xfrm>
            <a:off x="1955516" y="2740072"/>
            <a:ext cx="35650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40" name="TextBox 1439">
            <a:extLst>
              <a:ext uri="{FF2B5EF4-FFF2-40B4-BE49-F238E27FC236}">
                <a16:creationId xmlns:a16="http://schemas.microsoft.com/office/drawing/2014/main" id="{03100A03-D451-4A8A-8A73-CCBFA553DEFC}"/>
              </a:ext>
            </a:extLst>
          </p:cNvPr>
          <p:cNvSpPr txBox="1"/>
          <p:nvPr/>
        </p:nvSpPr>
        <p:spPr>
          <a:xfrm>
            <a:off x="6747570" y="2232240"/>
            <a:ext cx="35650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41" name="그룹 1440">
            <a:extLst>
              <a:ext uri="{FF2B5EF4-FFF2-40B4-BE49-F238E27FC236}">
                <a16:creationId xmlns:a16="http://schemas.microsoft.com/office/drawing/2014/main" id="{406B4BD4-01B4-4739-9128-568A054FEE01}"/>
              </a:ext>
            </a:extLst>
          </p:cNvPr>
          <p:cNvGrpSpPr/>
          <p:nvPr/>
        </p:nvGrpSpPr>
        <p:grpSpPr>
          <a:xfrm>
            <a:off x="991313" y="3944825"/>
            <a:ext cx="4742916" cy="2195391"/>
            <a:chOff x="991313" y="4340757"/>
            <a:chExt cx="4742916" cy="2195391"/>
          </a:xfrm>
        </p:grpSpPr>
        <p:grpSp>
          <p:nvGrpSpPr>
            <p:cNvPr id="1442" name="그룹 1441">
              <a:extLst>
                <a:ext uri="{FF2B5EF4-FFF2-40B4-BE49-F238E27FC236}">
                  <a16:creationId xmlns:a16="http://schemas.microsoft.com/office/drawing/2014/main" id="{3596EEB0-96F2-4393-A72D-2FE9E503EDFA}"/>
                </a:ext>
              </a:extLst>
            </p:cNvPr>
            <p:cNvGrpSpPr/>
            <p:nvPr/>
          </p:nvGrpSpPr>
          <p:grpSpPr>
            <a:xfrm>
              <a:off x="991313" y="4340757"/>
              <a:ext cx="1397506" cy="2195391"/>
              <a:chOff x="542254" y="2092240"/>
              <a:chExt cx="1742704" cy="2195391"/>
            </a:xfrm>
          </p:grpSpPr>
          <p:sp>
            <p:nvSpPr>
              <p:cNvPr id="1449" name="TextBox 1448">
                <a:extLst>
                  <a:ext uri="{FF2B5EF4-FFF2-40B4-BE49-F238E27FC236}">
                    <a16:creationId xmlns:a16="http://schemas.microsoft.com/office/drawing/2014/main" id="{4FE4A238-4FBC-4F0B-AEF4-817397BA70FC}"/>
                  </a:ext>
                </a:extLst>
              </p:cNvPr>
              <p:cNvSpPr txBox="1"/>
              <p:nvPr/>
            </p:nvSpPr>
            <p:spPr>
              <a:xfrm>
                <a:off x="542254" y="2092240"/>
                <a:ext cx="1742704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GB" altLang="ko-KR" sz="2400" b="1" dirty="0">
                    <a:solidFill>
                      <a:schemeClr val="accent1"/>
                    </a:solidFill>
                    <a:cs typeface="Arial" pitchFamily="34" charset="0"/>
                  </a:rPr>
                  <a:t>01</a:t>
                </a:r>
                <a:endParaRPr lang="ko-KR" altLang="en-US" sz="24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450" name="TextBox 1449">
                <a:extLst>
                  <a:ext uri="{FF2B5EF4-FFF2-40B4-BE49-F238E27FC236}">
                    <a16:creationId xmlns:a16="http://schemas.microsoft.com/office/drawing/2014/main" id="{A2045CBB-A1D3-490E-B4ED-955359B7170D}"/>
                  </a:ext>
                </a:extLst>
              </p:cNvPr>
              <p:cNvSpPr txBox="1"/>
              <p:nvPr/>
            </p:nvSpPr>
            <p:spPr>
              <a:xfrm>
                <a:off x="542254" y="2533305"/>
                <a:ext cx="174270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443" name="그룹 1442">
              <a:extLst>
                <a:ext uri="{FF2B5EF4-FFF2-40B4-BE49-F238E27FC236}">
                  <a16:creationId xmlns:a16="http://schemas.microsoft.com/office/drawing/2014/main" id="{75462863-8D72-4D0B-903D-7B536B0ABAA9}"/>
                </a:ext>
              </a:extLst>
            </p:cNvPr>
            <p:cNvGrpSpPr/>
            <p:nvPr/>
          </p:nvGrpSpPr>
          <p:grpSpPr>
            <a:xfrm>
              <a:off x="2664018" y="4340757"/>
              <a:ext cx="1397506" cy="2195391"/>
              <a:chOff x="542254" y="2092240"/>
              <a:chExt cx="1742704" cy="2195391"/>
            </a:xfrm>
          </p:grpSpPr>
          <p:sp>
            <p:nvSpPr>
              <p:cNvPr id="1447" name="TextBox 1446">
                <a:extLst>
                  <a:ext uri="{FF2B5EF4-FFF2-40B4-BE49-F238E27FC236}">
                    <a16:creationId xmlns:a16="http://schemas.microsoft.com/office/drawing/2014/main" id="{7FBB4FE0-766D-451C-B2C3-CEA1C17E0161}"/>
                  </a:ext>
                </a:extLst>
              </p:cNvPr>
              <p:cNvSpPr txBox="1"/>
              <p:nvPr/>
            </p:nvSpPr>
            <p:spPr>
              <a:xfrm>
                <a:off x="542254" y="2092240"/>
                <a:ext cx="1742704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GB" altLang="ko-KR" sz="2400" b="1" dirty="0">
                    <a:solidFill>
                      <a:schemeClr val="accent1"/>
                    </a:solidFill>
                    <a:cs typeface="Arial" pitchFamily="34" charset="0"/>
                  </a:rPr>
                  <a:t>02</a:t>
                </a:r>
                <a:endParaRPr lang="ko-KR" altLang="en-US" sz="24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448" name="TextBox 1447">
                <a:extLst>
                  <a:ext uri="{FF2B5EF4-FFF2-40B4-BE49-F238E27FC236}">
                    <a16:creationId xmlns:a16="http://schemas.microsoft.com/office/drawing/2014/main" id="{6AB9E7DD-FF57-446D-A9BB-24902C7388B8}"/>
                  </a:ext>
                </a:extLst>
              </p:cNvPr>
              <p:cNvSpPr txBox="1"/>
              <p:nvPr/>
            </p:nvSpPr>
            <p:spPr>
              <a:xfrm>
                <a:off x="542254" y="2533305"/>
                <a:ext cx="174270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444" name="그룹 1443">
              <a:extLst>
                <a:ext uri="{FF2B5EF4-FFF2-40B4-BE49-F238E27FC236}">
                  <a16:creationId xmlns:a16="http://schemas.microsoft.com/office/drawing/2014/main" id="{82FEC56D-379E-434D-AD90-15B461CF35D0}"/>
                </a:ext>
              </a:extLst>
            </p:cNvPr>
            <p:cNvGrpSpPr/>
            <p:nvPr/>
          </p:nvGrpSpPr>
          <p:grpSpPr>
            <a:xfrm>
              <a:off x="4336723" y="4340757"/>
              <a:ext cx="1397506" cy="2195391"/>
              <a:chOff x="542254" y="2092240"/>
              <a:chExt cx="1742704" cy="2195391"/>
            </a:xfrm>
          </p:grpSpPr>
          <p:sp>
            <p:nvSpPr>
              <p:cNvPr id="1445" name="TextBox 1444">
                <a:extLst>
                  <a:ext uri="{FF2B5EF4-FFF2-40B4-BE49-F238E27FC236}">
                    <a16:creationId xmlns:a16="http://schemas.microsoft.com/office/drawing/2014/main" id="{FADC837C-AB4D-4A65-8E02-F7B0F2CB543B}"/>
                  </a:ext>
                </a:extLst>
              </p:cNvPr>
              <p:cNvSpPr txBox="1"/>
              <p:nvPr/>
            </p:nvSpPr>
            <p:spPr>
              <a:xfrm>
                <a:off x="542254" y="2092240"/>
                <a:ext cx="1742704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GB" altLang="ko-KR" sz="2400" b="1" dirty="0">
                    <a:solidFill>
                      <a:schemeClr val="accent1"/>
                    </a:solidFill>
                    <a:cs typeface="Arial" pitchFamily="34" charset="0"/>
                  </a:rPr>
                  <a:t>03</a:t>
                </a:r>
                <a:endParaRPr lang="ko-KR" altLang="en-US" sz="2400" b="1" dirty="0">
                  <a:solidFill>
                    <a:schemeClr val="accent1"/>
                  </a:solidFill>
                  <a:cs typeface="Arial" pitchFamily="34" charset="0"/>
                </a:endParaRPr>
              </a:p>
            </p:txBody>
          </p:sp>
          <p:sp>
            <p:nvSpPr>
              <p:cNvPr id="1446" name="TextBox 1445">
                <a:extLst>
                  <a:ext uri="{FF2B5EF4-FFF2-40B4-BE49-F238E27FC236}">
                    <a16:creationId xmlns:a16="http://schemas.microsoft.com/office/drawing/2014/main" id="{AF7FF55F-1BDC-4279-8334-BDFF2730B898}"/>
                  </a:ext>
                </a:extLst>
              </p:cNvPr>
              <p:cNvSpPr txBox="1"/>
              <p:nvPr/>
            </p:nvSpPr>
            <p:spPr>
              <a:xfrm>
                <a:off x="542254" y="2533305"/>
                <a:ext cx="174270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451" name="그룹 1450">
            <a:extLst>
              <a:ext uri="{FF2B5EF4-FFF2-40B4-BE49-F238E27FC236}">
                <a16:creationId xmlns:a16="http://schemas.microsoft.com/office/drawing/2014/main" id="{5208ADB5-B53C-4453-BC00-512E24EB88F2}"/>
              </a:ext>
            </a:extLst>
          </p:cNvPr>
          <p:cNvGrpSpPr/>
          <p:nvPr/>
        </p:nvGrpSpPr>
        <p:grpSpPr>
          <a:xfrm>
            <a:off x="6457773" y="3944825"/>
            <a:ext cx="4742916" cy="2195391"/>
            <a:chOff x="991313" y="4340757"/>
            <a:chExt cx="4742916" cy="2195391"/>
          </a:xfrm>
        </p:grpSpPr>
        <p:grpSp>
          <p:nvGrpSpPr>
            <p:cNvPr id="1452" name="그룹 1451">
              <a:extLst>
                <a:ext uri="{FF2B5EF4-FFF2-40B4-BE49-F238E27FC236}">
                  <a16:creationId xmlns:a16="http://schemas.microsoft.com/office/drawing/2014/main" id="{0C31AB92-463B-4739-A8DE-5972DF14C74B}"/>
                </a:ext>
              </a:extLst>
            </p:cNvPr>
            <p:cNvGrpSpPr/>
            <p:nvPr/>
          </p:nvGrpSpPr>
          <p:grpSpPr>
            <a:xfrm>
              <a:off x="991313" y="4340757"/>
              <a:ext cx="1397506" cy="2195391"/>
              <a:chOff x="542254" y="2092240"/>
              <a:chExt cx="1742704" cy="2195391"/>
            </a:xfrm>
          </p:grpSpPr>
          <p:sp>
            <p:nvSpPr>
              <p:cNvPr id="1459" name="TextBox 1458">
                <a:extLst>
                  <a:ext uri="{FF2B5EF4-FFF2-40B4-BE49-F238E27FC236}">
                    <a16:creationId xmlns:a16="http://schemas.microsoft.com/office/drawing/2014/main" id="{68BF1926-8ADC-4633-93FE-E50DACE6EAB8}"/>
                  </a:ext>
                </a:extLst>
              </p:cNvPr>
              <p:cNvSpPr txBox="1"/>
              <p:nvPr/>
            </p:nvSpPr>
            <p:spPr>
              <a:xfrm>
                <a:off x="542254" y="2092240"/>
                <a:ext cx="1742704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GB" altLang="ko-KR" sz="2400" b="1" dirty="0">
                    <a:solidFill>
                      <a:schemeClr val="accent4"/>
                    </a:solidFill>
                    <a:cs typeface="Arial" pitchFamily="34" charset="0"/>
                  </a:rPr>
                  <a:t>01</a:t>
                </a:r>
                <a:endParaRPr lang="ko-KR" altLang="en-US" sz="24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  <p:sp>
            <p:nvSpPr>
              <p:cNvPr id="1460" name="TextBox 1459">
                <a:extLst>
                  <a:ext uri="{FF2B5EF4-FFF2-40B4-BE49-F238E27FC236}">
                    <a16:creationId xmlns:a16="http://schemas.microsoft.com/office/drawing/2014/main" id="{8931E142-E88F-4F8B-95FF-0B898A7136A2}"/>
                  </a:ext>
                </a:extLst>
              </p:cNvPr>
              <p:cNvSpPr txBox="1"/>
              <p:nvPr/>
            </p:nvSpPr>
            <p:spPr>
              <a:xfrm>
                <a:off x="542254" y="2533305"/>
                <a:ext cx="174270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453" name="그룹 1452">
              <a:extLst>
                <a:ext uri="{FF2B5EF4-FFF2-40B4-BE49-F238E27FC236}">
                  <a16:creationId xmlns:a16="http://schemas.microsoft.com/office/drawing/2014/main" id="{09506A8B-CFBC-49C1-85FD-4E0366B9BB2B}"/>
                </a:ext>
              </a:extLst>
            </p:cNvPr>
            <p:cNvGrpSpPr/>
            <p:nvPr/>
          </p:nvGrpSpPr>
          <p:grpSpPr>
            <a:xfrm>
              <a:off x="2664018" y="4340757"/>
              <a:ext cx="1397506" cy="2195391"/>
              <a:chOff x="542254" y="2092240"/>
              <a:chExt cx="1742704" cy="2195391"/>
            </a:xfrm>
          </p:grpSpPr>
          <p:sp>
            <p:nvSpPr>
              <p:cNvPr id="1457" name="TextBox 1456">
                <a:extLst>
                  <a:ext uri="{FF2B5EF4-FFF2-40B4-BE49-F238E27FC236}">
                    <a16:creationId xmlns:a16="http://schemas.microsoft.com/office/drawing/2014/main" id="{33D058F3-A956-4C75-8435-EF3ED7E3E331}"/>
                  </a:ext>
                </a:extLst>
              </p:cNvPr>
              <p:cNvSpPr txBox="1"/>
              <p:nvPr/>
            </p:nvSpPr>
            <p:spPr>
              <a:xfrm>
                <a:off x="542254" y="2092240"/>
                <a:ext cx="1742704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GB" altLang="ko-KR" sz="2400" b="1" dirty="0">
                    <a:solidFill>
                      <a:schemeClr val="accent4"/>
                    </a:solidFill>
                    <a:cs typeface="Arial" pitchFamily="34" charset="0"/>
                  </a:rPr>
                  <a:t>02</a:t>
                </a:r>
                <a:endParaRPr lang="ko-KR" altLang="en-US" sz="24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  <p:sp>
            <p:nvSpPr>
              <p:cNvPr id="1458" name="TextBox 1457">
                <a:extLst>
                  <a:ext uri="{FF2B5EF4-FFF2-40B4-BE49-F238E27FC236}">
                    <a16:creationId xmlns:a16="http://schemas.microsoft.com/office/drawing/2014/main" id="{28C377C8-C031-46B3-90A6-3DB692AEC00C}"/>
                  </a:ext>
                </a:extLst>
              </p:cNvPr>
              <p:cNvSpPr txBox="1"/>
              <p:nvPr/>
            </p:nvSpPr>
            <p:spPr>
              <a:xfrm>
                <a:off x="542254" y="2533305"/>
                <a:ext cx="174270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454" name="그룹 1453">
              <a:extLst>
                <a:ext uri="{FF2B5EF4-FFF2-40B4-BE49-F238E27FC236}">
                  <a16:creationId xmlns:a16="http://schemas.microsoft.com/office/drawing/2014/main" id="{09EAF0DC-1B24-4072-8D84-DCC050344267}"/>
                </a:ext>
              </a:extLst>
            </p:cNvPr>
            <p:cNvGrpSpPr/>
            <p:nvPr/>
          </p:nvGrpSpPr>
          <p:grpSpPr>
            <a:xfrm>
              <a:off x="4336723" y="4340757"/>
              <a:ext cx="1397506" cy="2195391"/>
              <a:chOff x="542254" y="2092240"/>
              <a:chExt cx="1742704" cy="2195391"/>
            </a:xfrm>
          </p:grpSpPr>
          <p:sp>
            <p:nvSpPr>
              <p:cNvPr id="1455" name="TextBox 1454">
                <a:extLst>
                  <a:ext uri="{FF2B5EF4-FFF2-40B4-BE49-F238E27FC236}">
                    <a16:creationId xmlns:a16="http://schemas.microsoft.com/office/drawing/2014/main" id="{A99FA351-5EF6-4365-B949-6E34CDAF7CB7}"/>
                  </a:ext>
                </a:extLst>
              </p:cNvPr>
              <p:cNvSpPr txBox="1"/>
              <p:nvPr/>
            </p:nvSpPr>
            <p:spPr>
              <a:xfrm>
                <a:off x="542254" y="2092240"/>
                <a:ext cx="1742704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GB" altLang="ko-KR" sz="2400" b="1" dirty="0">
                    <a:solidFill>
                      <a:schemeClr val="accent4"/>
                    </a:solidFill>
                    <a:cs typeface="Arial" pitchFamily="34" charset="0"/>
                  </a:rPr>
                  <a:t>03</a:t>
                </a:r>
                <a:endParaRPr lang="ko-KR" altLang="en-US" sz="24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  <p:sp>
            <p:nvSpPr>
              <p:cNvPr id="1456" name="TextBox 1455">
                <a:extLst>
                  <a:ext uri="{FF2B5EF4-FFF2-40B4-BE49-F238E27FC236}">
                    <a16:creationId xmlns:a16="http://schemas.microsoft.com/office/drawing/2014/main" id="{D52E9BFE-C568-4D4E-A7C5-E03CECB1E1EB}"/>
                  </a:ext>
                </a:extLst>
              </p:cNvPr>
              <p:cNvSpPr txBox="1"/>
              <p:nvPr/>
            </p:nvSpPr>
            <p:spPr>
              <a:xfrm>
                <a:off x="542254" y="2533305"/>
                <a:ext cx="174270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Easy to change colors, photos and Text.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6CDD650E-5AEC-4852-B0F8-1F7DA9A97191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4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11306</TotalTime>
  <Words>256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57</cp:revision>
  <dcterms:created xsi:type="dcterms:W3CDTF">2018-02-18T19:39:47Z</dcterms:created>
  <dcterms:modified xsi:type="dcterms:W3CDTF">2022-10-24T04:49:22Z</dcterms:modified>
</cp:coreProperties>
</file>