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65" name="자유형: 도형 1264">
            <a:extLst>
              <a:ext uri="{FF2B5EF4-FFF2-40B4-BE49-F238E27FC236}">
                <a16:creationId xmlns:a16="http://schemas.microsoft.com/office/drawing/2014/main" id="{EDCFB271-5FC9-4AE5-A463-32F04605CDA6}"/>
              </a:ext>
            </a:extLst>
          </p:cNvPr>
          <p:cNvSpPr/>
          <p:nvPr/>
        </p:nvSpPr>
        <p:spPr>
          <a:xfrm>
            <a:off x="1056339" y="4833130"/>
            <a:ext cx="4588721" cy="1265629"/>
          </a:xfrm>
          <a:custGeom>
            <a:avLst/>
            <a:gdLst>
              <a:gd name="connsiteX0" fmla="*/ 0 w 4588721"/>
              <a:gd name="connsiteY0" fmla="*/ 0 h 1157725"/>
              <a:gd name="connsiteX1" fmla="*/ 4588721 w 4588721"/>
              <a:gd name="connsiteY1" fmla="*/ 0 h 1157725"/>
              <a:gd name="connsiteX2" fmla="*/ 4588721 w 4588721"/>
              <a:gd name="connsiteY2" fmla="*/ 1087904 h 1157725"/>
              <a:gd name="connsiteX3" fmla="*/ 2480191 w 4588721"/>
              <a:gd name="connsiteY3" fmla="*/ 1087904 h 1157725"/>
              <a:gd name="connsiteX4" fmla="*/ 2480191 w 4588721"/>
              <a:gd name="connsiteY4" fmla="*/ 1157725 h 1157725"/>
              <a:gd name="connsiteX5" fmla="*/ 2104176 w 4588721"/>
              <a:gd name="connsiteY5" fmla="*/ 1157725 h 1157725"/>
              <a:gd name="connsiteX6" fmla="*/ 2104176 w 4588721"/>
              <a:gd name="connsiteY6" fmla="*/ 1087904 h 1157725"/>
              <a:gd name="connsiteX7" fmla="*/ 0 w 4588721"/>
              <a:gd name="connsiteY7" fmla="*/ 1087904 h 1157725"/>
              <a:gd name="connsiteX0" fmla="*/ 0 w 4588721"/>
              <a:gd name="connsiteY0" fmla="*/ 0 h 1157725"/>
              <a:gd name="connsiteX1" fmla="*/ 4588721 w 4588721"/>
              <a:gd name="connsiteY1" fmla="*/ 0 h 1157725"/>
              <a:gd name="connsiteX2" fmla="*/ 4588721 w 4588721"/>
              <a:gd name="connsiteY2" fmla="*/ 1087904 h 1157725"/>
              <a:gd name="connsiteX3" fmla="*/ 2480191 w 4588721"/>
              <a:gd name="connsiteY3" fmla="*/ 1087904 h 1157725"/>
              <a:gd name="connsiteX4" fmla="*/ 2104176 w 4588721"/>
              <a:gd name="connsiteY4" fmla="*/ 1157725 h 1157725"/>
              <a:gd name="connsiteX5" fmla="*/ 2104176 w 4588721"/>
              <a:gd name="connsiteY5" fmla="*/ 1087904 h 1157725"/>
              <a:gd name="connsiteX6" fmla="*/ 0 w 4588721"/>
              <a:gd name="connsiteY6" fmla="*/ 1087904 h 1157725"/>
              <a:gd name="connsiteX7" fmla="*/ 0 w 4588721"/>
              <a:gd name="connsiteY7" fmla="*/ 0 h 1157725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2480191 w 4588721"/>
              <a:gd name="connsiteY3" fmla="*/ 1087904 h 1087904"/>
              <a:gd name="connsiteX4" fmla="*/ 2104176 w 4588721"/>
              <a:gd name="connsiteY4" fmla="*/ 1087904 h 1087904"/>
              <a:gd name="connsiteX5" fmla="*/ 0 w 4588721"/>
              <a:gd name="connsiteY5" fmla="*/ 1087904 h 1087904"/>
              <a:gd name="connsiteX6" fmla="*/ 0 w 4588721"/>
              <a:gd name="connsiteY6" fmla="*/ 0 h 1087904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2480191 w 4588721"/>
              <a:gd name="connsiteY3" fmla="*/ 1087904 h 1087904"/>
              <a:gd name="connsiteX4" fmla="*/ 0 w 4588721"/>
              <a:gd name="connsiteY4" fmla="*/ 1087904 h 1087904"/>
              <a:gd name="connsiteX5" fmla="*/ 0 w 4588721"/>
              <a:gd name="connsiteY5" fmla="*/ 0 h 1087904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0 w 4588721"/>
              <a:gd name="connsiteY3" fmla="*/ 1087904 h 1087904"/>
              <a:gd name="connsiteX4" fmla="*/ 0 w 4588721"/>
              <a:gd name="connsiteY4" fmla="*/ 0 h 1087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88721" h="1087904">
                <a:moveTo>
                  <a:pt x="0" y="0"/>
                </a:moveTo>
                <a:lnTo>
                  <a:pt x="4588721" y="0"/>
                </a:lnTo>
                <a:lnTo>
                  <a:pt x="4588721" y="1087904"/>
                </a:lnTo>
                <a:lnTo>
                  <a:pt x="0" y="108790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66" name="Down Arrow Callout 6">
            <a:extLst>
              <a:ext uri="{FF2B5EF4-FFF2-40B4-BE49-F238E27FC236}">
                <a16:creationId xmlns:a16="http://schemas.microsoft.com/office/drawing/2014/main" id="{ED251E51-F3C0-4759-B728-FD7C2033B224}"/>
              </a:ext>
            </a:extLst>
          </p:cNvPr>
          <p:cNvSpPr/>
          <p:nvPr/>
        </p:nvSpPr>
        <p:spPr>
          <a:xfrm>
            <a:off x="1056338" y="3454830"/>
            <a:ext cx="4588722" cy="1794851"/>
          </a:xfrm>
          <a:prstGeom prst="downArrowCallout">
            <a:avLst>
              <a:gd name="adj1" fmla="val 26438"/>
              <a:gd name="adj2" fmla="val 27158"/>
              <a:gd name="adj3" fmla="val 15647"/>
              <a:gd name="adj4" fmla="val 70426"/>
            </a:avLst>
          </a:prstGeom>
          <a:solidFill>
            <a:schemeClr val="accent1">
              <a:lumMod val="20000"/>
              <a:lumOff val="80000"/>
            </a:schemeClr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67" name="Down Arrow Callout 6">
            <a:extLst>
              <a:ext uri="{FF2B5EF4-FFF2-40B4-BE49-F238E27FC236}">
                <a16:creationId xmlns:a16="http://schemas.microsoft.com/office/drawing/2014/main" id="{93FDE3AC-CFFD-447D-A3A3-2207843ED838}"/>
              </a:ext>
            </a:extLst>
          </p:cNvPr>
          <p:cNvSpPr/>
          <p:nvPr/>
        </p:nvSpPr>
        <p:spPr>
          <a:xfrm>
            <a:off x="1056338" y="2069417"/>
            <a:ext cx="4588722" cy="1794851"/>
          </a:xfrm>
          <a:prstGeom prst="downArrowCallout">
            <a:avLst>
              <a:gd name="adj1" fmla="val 26438"/>
              <a:gd name="adj2" fmla="val 27158"/>
              <a:gd name="adj3" fmla="val 15647"/>
              <a:gd name="adj4" fmla="val 70426"/>
            </a:avLst>
          </a:prstGeom>
          <a:solidFill>
            <a:schemeClr val="accent1">
              <a:lumMod val="20000"/>
              <a:lumOff val="80000"/>
            </a:schemeClr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68" name="Group 13">
            <a:extLst>
              <a:ext uri="{FF2B5EF4-FFF2-40B4-BE49-F238E27FC236}">
                <a16:creationId xmlns:a16="http://schemas.microsoft.com/office/drawing/2014/main" id="{020DDB38-3A17-4E6F-90EC-80715E8B328F}"/>
              </a:ext>
            </a:extLst>
          </p:cNvPr>
          <p:cNvGrpSpPr/>
          <p:nvPr/>
        </p:nvGrpSpPr>
        <p:grpSpPr>
          <a:xfrm>
            <a:off x="1451773" y="5295159"/>
            <a:ext cx="3797852" cy="699753"/>
            <a:chOff x="819820" y="3685021"/>
            <a:chExt cx="1225994" cy="699753"/>
          </a:xfrm>
          <a:noFill/>
        </p:grpSpPr>
        <p:sp>
          <p:nvSpPr>
            <p:cNvPr id="1269" name="TextBox 1268">
              <a:extLst>
                <a:ext uri="{FF2B5EF4-FFF2-40B4-BE49-F238E27FC236}">
                  <a16:creationId xmlns:a16="http://schemas.microsoft.com/office/drawing/2014/main" id="{7F7EAF1B-9F4B-45F3-B3F0-B9B9645EF5F6}"/>
                </a:ext>
              </a:extLst>
            </p:cNvPr>
            <p:cNvSpPr txBox="1"/>
            <p:nvPr/>
          </p:nvSpPr>
          <p:spPr>
            <a:xfrm>
              <a:off x="819822" y="3685021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0" name="TextBox 1269">
              <a:extLst>
                <a:ext uri="{FF2B5EF4-FFF2-40B4-BE49-F238E27FC236}">
                  <a16:creationId xmlns:a16="http://schemas.microsoft.com/office/drawing/2014/main" id="{5CEBD468-6757-4FE1-BB04-BEF1DAE40B51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71" name="Group 13">
            <a:extLst>
              <a:ext uri="{FF2B5EF4-FFF2-40B4-BE49-F238E27FC236}">
                <a16:creationId xmlns:a16="http://schemas.microsoft.com/office/drawing/2014/main" id="{A487234F-81C9-411A-89E6-AA021DE7AF3A}"/>
              </a:ext>
            </a:extLst>
          </p:cNvPr>
          <p:cNvGrpSpPr/>
          <p:nvPr/>
        </p:nvGrpSpPr>
        <p:grpSpPr>
          <a:xfrm>
            <a:off x="1451773" y="3898580"/>
            <a:ext cx="3797852" cy="699753"/>
            <a:chOff x="819820" y="3685021"/>
            <a:chExt cx="1225994" cy="699753"/>
          </a:xfrm>
          <a:noFill/>
        </p:grpSpPr>
        <p:sp>
          <p:nvSpPr>
            <p:cNvPr id="1272" name="TextBox 1271">
              <a:extLst>
                <a:ext uri="{FF2B5EF4-FFF2-40B4-BE49-F238E27FC236}">
                  <a16:creationId xmlns:a16="http://schemas.microsoft.com/office/drawing/2014/main" id="{FBBFD9B2-3563-423B-8FF8-2CEB90DA4718}"/>
                </a:ext>
              </a:extLst>
            </p:cNvPr>
            <p:cNvSpPr txBox="1"/>
            <p:nvPr/>
          </p:nvSpPr>
          <p:spPr>
            <a:xfrm>
              <a:off x="819822" y="3685021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3" name="TextBox 1272">
              <a:extLst>
                <a:ext uri="{FF2B5EF4-FFF2-40B4-BE49-F238E27FC236}">
                  <a16:creationId xmlns:a16="http://schemas.microsoft.com/office/drawing/2014/main" id="{1FF4014A-FEB2-40EC-BD06-7CBDFDB5CA66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74" name="Group 13">
            <a:extLst>
              <a:ext uri="{FF2B5EF4-FFF2-40B4-BE49-F238E27FC236}">
                <a16:creationId xmlns:a16="http://schemas.microsoft.com/office/drawing/2014/main" id="{E21F783B-D5DB-4CFF-B019-F70B84D9E985}"/>
              </a:ext>
            </a:extLst>
          </p:cNvPr>
          <p:cNvGrpSpPr/>
          <p:nvPr/>
        </p:nvGrpSpPr>
        <p:grpSpPr>
          <a:xfrm>
            <a:off x="1451773" y="2529415"/>
            <a:ext cx="3797852" cy="699753"/>
            <a:chOff x="819820" y="3685021"/>
            <a:chExt cx="1225994" cy="699753"/>
          </a:xfrm>
          <a:noFill/>
        </p:grpSpPr>
        <p:sp>
          <p:nvSpPr>
            <p:cNvPr id="1275" name="TextBox 1274">
              <a:extLst>
                <a:ext uri="{FF2B5EF4-FFF2-40B4-BE49-F238E27FC236}">
                  <a16:creationId xmlns:a16="http://schemas.microsoft.com/office/drawing/2014/main" id="{582DF4E3-89C8-4741-927B-0B15B6AF988E}"/>
                </a:ext>
              </a:extLst>
            </p:cNvPr>
            <p:cNvSpPr txBox="1"/>
            <p:nvPr/>
          </p:nvSpPr>
          <p:spPr>
            <a:xfrm>
              <a:off x="819822" y="3685021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6" name="TextBox 1275">
              <a:extLst>
                <a:ext uri="{FF2B5EF4-FFF2-40B4-BE49-F238E27FC236}">
                  <a16:creationId xmlns:a16="http://schemas.microsoft.com/office/drawing/2014/main" id="{A283CC7C-BBE2-49D7-9517-2E18B44D0B62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77" name="자유형: 도형 1276">
            <a:extLst>
              <a:ext uri="{FF2B5EF4-FFF2-40B4-BE49-F238E27FC236}">
                <a16:creationId xmlns:a16="http://schemas.microsoft.com/office/drawing/2014/main" id="{A7AD3EEE-BC8C-490B-8058-BF5C96C80EBE}"/>
              </a:ext>
            </a:extLst>
          </p:cNvPr>
          <p:cNvSpPr/>
          <p:nvPr/>
        </p:nvSpPr>
        <p:spPr>
          <a:xfrm>
            <a:off x="1056339" y="1930258"/>
            <a:ext cx="4588721" cy="500618"/>
          </a:xfrm>
          <a:custGeom>
            <a:avLst/>
            <a:gdLst>
              <a:gd name="connsiteX0" fmla="*/ 0 w 4588721"/>
              <a:gd name="connsiteY0" fmla="*/ 0 h 1157725"/>
              <a:gd name="connsiteX1" fmla="*/ 4588721 w 4588721"/>
              <a:gd name="connsiteY1" fmla="*/ 0 h 1157725"/>
              <a:gd name="connsiteX2" fmla="*/ 4588721 w 4588721"/>
              <a:gd name="connsiteY2" fmla="*/ 1087904 h 1157725"/>
              <a:gd name="connsiteX3" fmla="*/ 2480191 w 4588721"/>
              <a:gd name="connsiteY3" fmla="*/ 1087904 h 1157725"/>
              <a:gd name="connsiteX4" fmla="*/ 2480191 w 4588721"/>
              <a:gd name="connsiteY4" fmla="*/ 1157725 h 1157725"/>
              <a:gd name="connsiteX5" fmla="*/ 2104176 w 4588721"/>
              <a:gd name="connsiteY5" fmla="*/ 1157725 h 1157725"/>
              <a:gd name="connsiteX6" fmla="*/ 2104176 w 4588721"/>
              <a:gd name="connsiteY6" fmla="*/ 1087904 h 1157725"/>
              <a:gd name="connsiteX7" fmla="*/ 0 w 4588721"/>
              <a:gd name="connsiteY7" fmla="*/ 1087904 h 1157725"/>
              <a:gd name="connsiteX0" fmla="*/ 0 w 4588721"/>
              <a:gd name="connsiteY0" fmla="*/ 0 h 1157725"/>
              <a:gd name="connsiteX1" fmla="*/ 4588721 w 4588721"/>
              <a:gd name="connsiteY1" fmla="*/ 0 h 1157725"/>
              <a:gd name="connsiteX2" fmla="*/ 4588721 w 4588721"/>
              <a:gd name="connsiteY2" fmla="*/ 1087904 h 1157725"/>
              <a:gd name="connsiteX3" fmla="*/ 2480191 w 4588721"/>
              <a:gd name="connsiteY3" fmla="*/ 1087904 h 1157725"/>
              <a:gd name="connsiteX4" fmla="*/ 2104176 w 4588721"/>
              <a:gd name="connsiteY4" fmla="*/ 1157725 h 1157725"/>
              <a:gd name="connsiteX5" fmla="*/ 2104176 w 4588721"/>
              <a:gd name="connsiteY5" fmla="*/ 1087904 h 1157725"/>
              <a:gd name="connsiteX6" fmla="*/ 0 w 4588721"/>
              <a:gd name="connsiteY6" fmla="*/ 1087904 h 1157725"/>
              <a:gd name="connsiteX7" fmla="*/ 0 w 4588721"/>
              <a:gd name="connsiteY7" fmla="*/ 0 h 1157725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2480191 w 4588721"/>
              <a:gd name="connsiteY3" fmla="*/ 1087904 h 1087904"/>
              <a:gd name="connsiteX4" fmla="*/ 2104176 w 4588721"/>
              <a:gd name="connsiteY4" fmla="*/ 1087904 h 1087904"/>
              <a:gd name="connsiteX5" fmla="*/ 0 w 4588721"/>
              <a:gd name="connsiteY5" fmla="*/ 1087904 h 1087904"/>
              <a:gd name="connsiteX6" fmla="*/ 0 w 4588721"/>
              <a:gd name="connsiteY6" fmla="*/ 0 h 1087904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2480191 w 4588721"/>
              <a:gd name="connsiteY3" fmla="*/ 1087904 h 1087904"/>
              <a:gd name="connsiteX4" fmla="*/ 0 w 4588721"/>
              <a:gd name="connsiteY4" fmla="*/ 1087904 h 1087904"/>
              <a:gd name="connsiteX5" fmla="*/ 0 w 4588721"/>
              <a:gd name="connsiteY5" fmla="*/ 0 h 1087904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0 w 4588721"/>
              <a:gd name="connsiteY3" fmla="*/ 1087904 h 1087904"/>
              <a:gd name="connsiteX4" fmla="*/ 0 w 4588721"/>
              <a:gd name="connsiteY4" fmla="*/ 0 h 1087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88721" h="1087904">
                <a:moveTo>
                  <a:pt x="0" y="0"/>
                </a:moveTo>
                <a:lnTo>
                  <a:pt x="4588721" y="0"/>
                </a:lnTo>
                <a:lnTo>
                  <a:pt x="4588721" y="1087904"/>
                </a:lnTo>
                <a:lnTo>
                  <a:pt x="0" y="108790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00">
              <a:solidFill>
                <a:schemeClr val="bg1"/>
              </a:solidFill>
            </a:endParaRPr>
          </a:p>
        </p:txBody>
      </p:sp>
      <p:sp>
        <p:nvSpPr>
          <p:cNvPr id="1278" name="TextBox 1277">
            <a:extLst>
              <a:ext uri="{FF2B5EF4-FFF2-40B4-BE49-F238E27FC236}">
                <a16:creationId xmlns:a16="http://schemas.microsoft.com/office/drawing/2014/main" id="{2ECE6701-4C42-4FFE-B959-81F11B27FC81}"/>
              </a:ext>
            </a:extLst>
          </p:cNvPr>
          <p:cNvSpPr txBox="1"/>
          <p:nvPr/>
        </p:nvSpPr>
        <p:spPr>
          <a:xfrm>
            <a:off x="2063058" y="1949735"/>
            <a:ext cx="257528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Main Contents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279" name="자유형: 도형 1278">
            <a:extLst>
              <a:ext uri="{FF2B5EF4-FFF2-40B4-BE49-F238E27FC236}">
                <a16:creationId xmlns:a16="http://schemas.microsoft.com/office/drawing/2014/main" id="{C190A72A-D895-41A5-9FFF-EAE567F563FB}"/>
              </a:ext>
            </a:extLst>
          </p:cNvPr>
          <p:cNvSpPr/>
          <p:nvPr/>
        </p:nvSpPr>
        <p:spPr>
          <a:xfrm>
            <a:off x="6546943" y="4830184"/>
            <a:ext cx="4588721" cy="1265629"/>
          </a:xfrm>
          <a:custGeom>
            <a:avLst/>
            <a:gdLst>
              <a:gd name="connsiteX0" fmla="*/ 0 w 4588721"/>
              <a:gd name="connsiteY0" fmla="*/ 0 h 1157725"/>
              <a:gd name="connsiteX1" fmla="*/ 4588721 w 4588721"/>
              <a:gd name="connsiteY1" fmla="*/ 0 h 1157725"/>
              <a:gd name="connsiteX2" fmla="*/ 4588721 w 4588721"/>
              <a:gd name="connsiteY2" fmla="*/ 1087904 h 1157725"/>
              <a:gd name="connsiteX3" fmla="*/ 2480191 w 4588721"/>
              <a:gd name="connsiteY3" fmla="*/ 1087904 h 1157725"/>
              <a:gd name="connsiteX4" fmla="*/ 2480191 w 4588721"/>
              <a:gd name="connsiteY4" fmla="*/ 1157725 h 1157725"/>
              <a:gd name="connsiteX5" fmla="*/ 2104176 w 4588721"/>
              <a:gd name="connsiteY5" fmla="*/ 1157725 h 1157725"/>
              <a:gd name="connsiteX6" fmla="*/ 2104176 w 4588721"/>
              <a:gd name="connsiteY6" fmla="*/ 1087904 h 1157725"/>
              <a:gd name="connsiteX7" fmla="*/ 0 w 4588721"/>
              <a:gd name="connsiteY7" fmla="*/ 1087904 h 1157725"/>
              <a:gd name="connsiteX0" fmla="*/ 0 w 4588721"/>
              <a:gd name="connsiteY0" fmla="*/ 0 h 1157725"/>
              <a:gd name="connsiteX1" fmla="*/ 4588721 w 4588721"/>
              <a:gd name="connsiteY1" fmla="*/ 0 h 1157725"/>
              <a:gd name="connsiteX2" fmla="*/ 4588721 w 4588721"/>
              <a:gd name="connsiteY2" fmla="*/ 1087904 h 1157725"/>
              <a:gd name="connsiteX3" fmla="*/ 2480191 w 4588721"/>
              <a:gd name="connsiteY3" fmla="*/ 1087904 h 1157725"/>
              <a:gd name="connsiteX4" fmla="*/ 2104176 w 4588721"/>
              <a:gd name="connsiteY4" fmla="*/ 1157725 h 1157725"/>
              <a:gd name="connsiteX5" fmla="*/ 2104176 w 4588721"/>
              <a:gd name="connsiteY5" fmla="*/ 1087904 h 1157725"/>
              <a:gd name="connsiteX6" fmla="*/ 0 w 4588721"/>
              <a:gd name="connsiteY6" fmla="*/ 1087904 h 1157725"/>
              <a:gd name="connsiteX7" fmla="*/ 0 w 4588721"/>
              <a:gd name="connsiteY7" fmla="*/ 0 h 1157725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2480191 w 4588721"/>
              <a:gd name="connsiteY3" fmla="*/ 1087904 h 1087904"/>
              <a:gd name="connsiteX4" fmla="*/ 2104176 w 4588721"/>
              <a:gd name="connsiteY4" fmla="*/ 1087904 h 1087904"/>
              <a:gd name="connsiteX5" fmla="*/ 0 w 4588721"/>
              <a:gd name="connsiteY5" fmla="*/ 1087904 h 1087904"/>
              <a:gd name="connsiteX6" fmla="*/ 0 w 4588721"/>
              <a:gd name="connsiteY6" fmla="*/ 0 h 1087904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2480191 w 4588721"/>
              <a:gd name="connsiteY3" fmla="*/ 1087904 h 1087904"/>
              <a:gd name="connsiteX4" fmla="*/ 0 w 4588721"/>
              <a:gd name="connsiteY4" fmla="*/ 1087904 h 1087904"/>
              <a:gd name="connsiteX5" fmla="*/ 0 w 4588721"/>
              <a:gd name="connsiteY5" fmla="*/ 0 h 1087904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0 w 4588721"/>
              <a:gd name="connsiteY3" fmla="*/ 1087904 h 1087904"/>
              <a:gd name="connsiteX4" fmla="*/ 0 w 4588721"/>
              <a:gd name="connsiteY4" fmla="*/ 0 h 1087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88721" h="1087904">
                <a:moveTo>
                  <a:pt x="0" y="0"/>
                </a:moveTo>
                <a:lnTo>
                  <a:pt x="4588721" y="0"/>
                </a:lnTo>
                <a:lnTo>
                  <a:pt x="4588721" y="1087904"/>
                </a:lnTo>
                <a:lnTo>
                  <a:pt x="0" y="108790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80" name="Down Arrow Callout 6">
            <a:extLst>
              <a:ext uri="{FF2B5EF4-FFF2-40B4-BE49-F238E27FC236}">
                <a16:creationId xmlns:a16="http://schemas.microsoft.com/office/drawing/2014/main" id="{E0152D79-62EF-4CDA-8AAF-D28B4EF783CE}"/>
              </a:ext>
            </a:extLst>
          </p:cNvPr>
          <p:cNvSpPr/>
          <p:nvPr/>
        </p:nvSpPr>
        <p:spPr>
          <a:xfrm>
            <a:off x="6546942" y="3451884"/>
            <a:ext cx="4588722" cy="1794851"/>
          </a:xfrm>
          <a:prstGeom prst="downArrowCallout">
            <a:avLst>
              <a:gd name="adj1" fmla="val 26438"/>
              <a:gd name="adj2" fmla="val 27158"/>
              <a:gd name="adj3" fmla="val 15647"/>
              <a:gd name="adj4" fmla="val 70426"/>
            </a:avLst>
          </a:prstGeom>
          <a:solidFill>
            <a:schemeClr val="accent4">
              <a:lumMod val="20000"/>
              <a:lumOff val="80000"/>
            </a:schemeClr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81" name="Down Arrow Callout 6">
            <a:extLst>
              <a:ext uri="{FF2B5EF4-FFF2-40B4-BE49-F238E27FC236}">
                <a16:creationId xmlns:a16="http://schemas.microsoft.com/office/drawing/2014/main" id="{449C0A52-2B48-40BE-8AD6-8B8097972A60}"/>
              </a:ext>
            </a:extLst>
          </p:cNvPr>
          <p:cNvSpPr/>
          <p:nvPr/>
        </p:nvSpPr>
        <p:spPr>
          <a:xfrm>
            <a:off x="6546942" y="2066471"/>
            <a:ext cx="4588722" cy="1794851"/>
          </a:xfrm>
          <a:prstGeom prst="downArrowCallout">
            <a:avLst>
              <a:gd name="adj1" fmla="val 26438"/>
              <a:gd name="adj2" fmla="val 27158"/>
              <a:gd name="adj3" fmla="val 15647"/>
              <a:gd name="adj4" fmla="val 70426"/>
            </a:avLst>
          </a:prstGeom>
          <a:solidFill>
            <a:schemeClr val="accent4">
              <a:lumMod val="20000"/>
              <a:lumOff val="80000"/>
            </a:schemeClr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82" name="Group 13">
            <a:extLst>
              <a:ext uri="{FF2B5EF4-FFF2-40B4-BE49-F238E27FC236}">
                <a16:creationId xmlns:a16="http://schemas.microsoft.com/office/drawing/2014/main" id="{539D0862-E223-44EE-9AD5-39036ADBEE46}"/>
              </a:ext>
            </a:extLst>
          </p:cNvPr>
          <p:cNvGrpSpPr/>
          <p:nvPr/>
        </p:nvGrpSpPr>
        <p:grpSpPr>
          <a:xfrm>
            <a:off x="6942377" y="5292213"/>
            <a:ext cx="3797852" cy="699753"/>
            <a:chOff x="819820" y="3685021"/>
            <a:chExt cx="1225994" cy="699753"/>
          </a:xfrm>
          <a:noFill/>
        </p:grpSpPr>
        <p:sp>
          <p:nvSpPr>
            <p:cNvPr id="1283" name="TextBox 1282">
              <a:extLst>
                <a:ext uri="{FF2B5EF4-FFF2-40B4-BE49-F238E27FC236}">
                  <a16:creationId xmlns:a16="http://schemas.microsoft.com/office/drawing/2014/main" id="{5CD0A7CA-F5AA-41B4-A203-961A3549275C}"/>
                </a:ext>
              </a:extLst>
            </p:cNvPr>
            <p:cNvSpPr txBox="1"/>
            <p:nvPr/>
          </p:nvSpPr>
          <p:spPr>
            <a:xfrm>
              <a:off x="819822" y="3685021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84" name="TextBox 1283">
              <a:extLst>
                <a:ext uri="{FF2B5EF4-FFF2-40B4-BE49-F238E27FC236}">
                  <a16:creationId xmlns:a16="http://schemas.microsoft.com/office/drawing/2014/main" id="{6D9031E3-0A56-4844-818D-D942BBA0E931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85" name="Group 13">
            <a:extLst>
              <a:ext uri="{FF2B5EF4-FFF2-40B4-BE49-F238E27FC236}">
                <a16:creationId xmlns:a16="http://schemas.microsoft.com/office/drawing/2014/main" id="{E4F9C530-092F-4FA0-A840-42176C61FE84}"/>
              </a:ext>
            </a:extLst>
          </p:cNvPr>
          <p:cNvGrpSpPr/>
          <p:nvPr/>
        </p:nvGrpSpPr>
        <p:grpSpPr>
          <a:xfrm>
            <a:off x="6942377" y="3895634"/>
            <a:ext cx="3797852" cy="699753"/>
            <a:chOff x="819820" y="3685021"/>
            <a:chExt cx="1225994" cy="699753"/>
          </a:xfrm>
          <a:noFill/>
        </p:grpSpPr>
        <p:sp>
          <p:nvSpPr>
            <p:cNvPr id="1286" name="TextBox 1285">
              <a:extLst>
                <a:ext uri="{FF2B5EF4-FFF2-40B4-BE49-F238E27FC236}">
                  <a16:creationId xmlns:a16="http://schemas.microsoft.com/office/drawing/2014/main" id="{F80C8A44-1886-4348-AA45-5F1850B71E51}"/>
                </a:ext>
              </a:extLst>
            </p:cNvPr>
            <p:cNvSpPr txBox="1"/>
            <p:nvPr/>
          </p:nvSpPr>
          <p:spPr>
            <a:xfrm>
              <a:off x="819822" y="3685021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87" name="TextBox 1286">
              <a:extLst>
                <a:ext uri="{FF2B5EF4-FFF2-40B4-BE49-F238E27FC236}">
                  <a16:creationId xmlns:a16="http://schemas.microsoft.com/office/drawing/2014/main" id="{1267C28B-BD9F-4DEB-8E99-B93947B1DAFB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88" name="Group 13">
            <a:extLst>
              <a:ext uri="{FF2B5EF4-FFF2-40B4-BE49-F238E27FC236}">
                <a16:creationId xmlns:a16="http://schemas.microsoft.com/office/drawing/2014/main" id="{A18F9CA2-2BD6-4B19-A02A-1F2DF71A898B}"/>
              </a:ext>
            </a:extLst>
          </p:cNvPr>
          <p:cNvGrpSpPr/>
          <p:nvPr/>
        </p:nvGrpSpPr>
        <p:grpSpPr>
          <a:xfrm>
            <a:off x="6942377" y="2526469"/>
            <a:ext cx="3797852" cy="699753"/>
            <a:chOff x="819820" y="3685021"/>
            <a:chExt cx="1225994" cy="699753"/>
          </a:xfrm>
          <a:noFill/>
        </p:grpSpPr>
        <p:sp>
          <p:nvSpPr>
            <p:cNvPr id="1289" name="TextBox 1288">
              <a:extLst>
                <a:ext uri="{FF2B5EF4-FFF2-40B4-BE49-F238E27FC236}">
                  <a16:creationId xmlns:a16="http://schemas.microsoft.com/office/drawing/2014/main" id="{B2ED5D58-BE9D-4F23-8325-4E84BD254294}"/>
                </a:ext>
              </a:extLst>
            </p:cNvPr>
            <p:cNvSpPr txBox="1"/>
            <p:nvPr/>
          </p:nvSpPr>
          <p:spPr>
            <a:xfrm>
              <a:off x="819822" y="3685021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90" name="TextBox 1289">
              <a:extLst>
                <a:ext uri="{FF2B5EF4-FFF2-40B4-BE49-F238E27FC236}">
                  <a16:creationId xmlns:a16="http://schemas.microsoft.com/office/drawing/2014/main" id="{F9D2C9A9-C4CB-445A-AD21-9A4A538E9CC5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91" name="자유형: 도형 1290">
            <a:extLst>
              <a:ext uri="{FF2B5EF4-FFF2-40B4-BE49-F238E27FC236}">
                <a16:creationId xmlns:a16="http://schemas.microsoft.com/office/drawing/2014/main" id="{AF8132A6-6894-4327-9395-4D4383F0AF7B}"/>
              </a:ext>
            </a:extLst>
          </p:cNvPr>
          <p:cNvSpPr/>
          <p:nvPr/>
        </p:nvSpPr>
        <p:spPr>
          <a:xfrm>
            <a:off x="6546943" y="1927312"/>
            <a:ext cx="4588721" cy="500618"/>
          </a:xfrm>
          <a:custGeom>
            <a:avLst/>
            <a:gdLst>
              <a:gd name="connsiteX0" fmla="*/ 0 w 4588721"/>
              <a:gd name="connsiteY0" fmla="*/ 0 h 1157725"/>
              <a:gd name="connsiteX1" fmla="*/ 4588721 w 4588721"/>
              <a:gd name="connsiteY1" fmla="*/ 0 h 1157725"/>
              <a:gd name="connsiteX2" fmla="*/ 4588721 w 4588721"/>
              <a:gd name="connsiteY2" fmla="*/ 1087904 h 1157725"/>
              <a:gd name="connsiteX3" fmla="*/ 2480191 w 4588721"/>
              <a:gd name="connsiteY3" fmla="*/ 1087904 h 1157725"/>
              <a:gd name="connsiteX4" fmla="*/ 2480191 w 4588721"/>
              <a:gd name="connsiteY4" fmla="*/ 1157725 h 1157725"/>
              <a:gd name="connsiteX5" fmla="*/ 2104176 w 4588721"/>
              <a:gd name="connsiteY5" fmla="*/ 1157725 h 1157725"/>
              <a:gd name="connsiteX6" fmla="*/ 2104176 w 4588721"/>
              <a:gd name="connsiteY6" fmla="*/ 1087904 h 1157725"/>
              <a:gd name="connsiteX7" fmla="*/ 0 w 4588721"/>
              <a:gd name="connsiteY7" fmla="*/ 1087904 h 1157725"/>
              <a:gd name="connsiteX0" fmla="*/ 0 w 4588721"/>
              <a:gd name="connsiteY0" fmla="*/ 0 h 1157725"/>
              <a:gd name="connsiteX1" fmla="*/ 4588721 w 4588721"/>
              <a:gd name="connsiteY1" fmla="*/ 0 h 1157725"/>
              <a:gd name="connsiteX2" fmla="*/ 4588721 w 4588721"/>
              <a:gd name="connsiteY2" fmla="*/ 1087904 h 1157725"/>
              <a:gd name="connsiteX3" fmla="*/ 2480191 w 4588721"/>
              <a:gd name="connsiteY3" fmla="*/ 1087904 h 1157725"/>
              <a:gd name="connsiteX4" fmla="*/ 2104176 w 4588721"/>
              <a:gd name="connsiteY4" fmla="*/ 1157725 h 1157725"/>
              <a:gd name="connsiteX5" fmla="*/ 2104176 w 4588721"/>
              <a:gd name="connsiteY5" fmla="*/ 1087904 h 1157725"/>
              <a:gd name="connsiteX6" fmla="*/ 0 w 4588721"/>
              <a:gd name="connsiteY6" fmla="*/ 1087904 h 1157725"/>
              <a:gd name="connsiteX7" fmla="*/ 0 w 4588721"/>
              <a:gd name="connsiteY7" fmla="*/ 0 h 1157725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2480191 w 4588721"/>
              <a:gd name="connsiteY3" fmla="*/ 1087904 h 1087904"/>
              <a:gd name="connsiteX4" fmla="*/ 2104176 w 4588721"/>
              <a:gd name="connsiteY4" fmla="*/ 1087904 h 1087904"/>
              <a:gd name="connsiteX5" fmla="*/ 0 w 4588721"/>
              <a:gd name="connsiteY5" fmla="*/ 1087904 h 1087904"/>
              <a:gd name="connsiteX6" fmla="*/ 0 w 4588721"/>
              <a:gd name="connsiteY6" fmla="*/ 0 h 1087904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2480191 w 4588721"/>
              <a:gd name="connsiteY3" fmla="*/ 1087904 h 1087904"/>
              <a:gd name="connsiteX4" fmla="*/ 0 w 4588721"/>
              <a:gd name="connsiteY4" fmla="*/ 1087904 h 1087904"/>
              <a:gd name="connsiteX5" fmla="*/ 0 w 4588721"/>
              <a:gd name="connsiteY5" fmla="*/ 0 h 1087904"/>
              <a:gd name="connsiteX0" fmla="*/ 0 w 4588721"/>
              <a:gd name="connsiteY0" fmla="*/ 0 h 1087904"/>
              <a:gd name="connsiteX1" fmla="*/ 4588721 w 4588721"/>
              <a:gd name="connsiteY1" fmla="*/ 0 h 1087904"/>
              <a:gd name="connsiteX2" fmla="*/ 4588721 w 4588721"/>
              <a:gd name="connsiteY2" fmla="*/ 1087904 h 1087904"/>
              <a:gd name="connsiteX3" fmla="*/ 0 w 4588721"/>
              <a:gd name="connsiteY3" fmla="*/ 1087904 h 1087904"/>
              <a:gd name="connsiteX4" fmla="*/ 0 w 4588721"/>
              <a:gd name="connsiteY4" fmla="*/ 0 h 1087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88721" h="1087904">
                <a:moveTo>
                  <a:pt x="0" y="0"/>
                </a:moveTo>
                <a:lnTo>
                  <a:pt x="4588721" y="0"/>
                </a:lnTo>
                <a:lnTo>
                  <a:pt x="4588721" y="1087904"/>
                </a:lnTo>
                <a:lnTo>
                  <a:pt x="0" y="108790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00">
              <a:solidFill>
                <a:schemeClr val="bg1"/>
              </a:solidFill>
            </a:endParaRPr>
          </a:p>
        </p:txBody>
      </p:sp>
      <p:sp>
        <p:nvSpPr>
          <p:cNvPr id="1292" name="TextBox 1291">
            <a:extLst>
              <a:ext uri="{FF2B5EF4-FFF2-40B4-BE49-F238E27FC236}">
                <a16:creationId xmlns:a16="http://schemas.microsoft.com/office/drawing/2014/main" id="{866931A7-1AAA-45A6-B867-2F8253F550E9}"/>
              </a:ext>
            </a:extLst>
          </p:cNvPr>
          <p:cNvSpPr txBox="1"/>
          <p:nvPr/>
        </p:nvSpPr>
        <p:spPr>
          <a:xfrm>
            <a:off x="7553662" y="1946789"/>
            <a:ext cx="257528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Main Contents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000000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11304</TotalTime>
  <Words>138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52</cp:revision>
  <dcterms:created xsi:type="dcterms:W3CDTF">2018-02-18T19:39:47Z</dcterms:created>
  <dcterms:modified xsi:type="dcterms:W3CDTF">2022-10-24T04:35:10Z</dcterms:modified>
</cp:coreProperties>
</file>