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91" name="그룹 290">
            <a:extLst>
              <a:ext uri="{FF2B5EF4-FFF2-40B4-BE49-F238E27FC236}">
                <a16:creationId xmlns:a16="http://schemas.microsoft.com/office/drawing/2014/main" id="{6B443AFC-DFDC-47B0-8DB0-4D6C4C5719F2}"/>
              </a:ext>
            </a:extLst>
          </p:cNvPr>
          <p:cNvGrpSpPr/>
          <p:nvPr/>
        </p:nvGrpSpPr>
        <p:grpSpPr>
          <a:xfrm rot="16200000">
            <a:off x="3606966" y="1681651"/>
            <a:ext cx="5001926" cy="4859324"/>
            <a:chOff x="1611197" y="1973512"/>
            <a:chExt cx="5001926" cy="4069553"/>
          </a:xfrm>
        </p:grpSpPr>
        <p:sp>
          <p:nvSpPr>
            <p:cNvPr id="292" name="직사각형 291">
              <a:extLst>
                <a:ext uri="{FF2B5EF4-FFF2-40B4-BE49-F238E27FC236}">
                  <a16:creationId xmlns:a16="http://schemas.microsoft.com/office/drawing/2014/main" id="{F9E61D0D-CA9D-436F-B922-B5B95FB748F0}"/>
                </a:ext>
              </a:extLst>
            </p:cNvPr>
            <p:cNvSpPr/>
            <p:nvPr/>
          </p:nvSpPr>
          <p:spPr>
            <a:xfrm flipV="1">
              <a:off x="1611197" y="4315956"/>
              <a:ext cx="1561527" cy="1246596"/>
            </a:xfrm>
            <a:prstGeom prst="rect">
              <a:avLst/>
            </a:prstGeom>
            <a:gradFill>
              <a:gsLst>
                <a:gs pos="0">
                  <a:schemeClr val="accent4"/>
                </a:gs>
                <a:gs pos="100000">
                  <a:schemeClr val="accent4">
                    <a:lumMod val="75000"/>
                  </a:schemeClr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3" name="이등변 삼각형 292">
              <a:extLst>
                <a:ext uri="{FF2B5EF4-FFF2-40B4-BE49-F238E27FC236}">
                  <a16:creationId xmlns:a16="http://schemas.microsoft.com/office/drawing/2014/main" id="{02B42B1C-2A20-4BF7-8268-557BA205EDE0}"/>
                </a:ext>
              </a:extLst>
            </p:cNvPr>
            <p:cNvSpPr/>
            <p:nvPr/>
          </p:nvSpPr>
          <p:spPr>
            <a:xfrm flipV="1">
              <a:off x="2816028" y="5255055"/>
              <a:ext cx="356696" cy="307497"/>
            </a:xfrm>
            <a:prstGeom prst="triangle">
              <a:avLst>
                <a:gd name="adj" fmla="val 100000"/>
              </a:avLst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4" name="직사각형 293">
              <a:extLst>
                <a:ext uri="{FF2B5EF4-FFF2-40B4-BE49-F238E27FC236}">
                  <a16:creationId xmlns:a16="http://schemas.microsoft.com/office/drawing/2014/main" id="{31F6B8B9-833E-4006-B864-54261A27D6B6}"/>
                </a:ext>
              </a:extLst>
            </p:cNvPr>
            <p:cNvSpPr/>
            <p:nvPr/>
          </p:nvSpPr>
          <p:spPr>
            <a:xfrm>
              <a:off x="1611197" y="2447973"/>
              <a:ext cx="1561527" cy="1246596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5" name="자유형: 도형 294">
              <a:extLst>
                <a:ext uri="{FF2B5EF4-FFF2-40B4-BE49-F238E27FC236}">
                  <a16:creationId xmlns:a16="http://schemas.microsoft.com/office/drawing/2014/main" id="{58713521-78CB-48F3-BE82-BA2E55235BC7}"/>
                </a:ext>
              </a:extLst>
            </p:cNvPr>
            <p:cNvSpPr/>
            <p:nvPr/>
          </p:nvSpPr>
          <p:spPr>
            <a:xfrm>
              <a:off x="2824123" y="1973512"/>
              <a:ext cx="3789000" cy="2032936"/>
            </a:xfrm>
            <a:custGeom>
              <a:avLst/>
              <a:gdLst>
                <a:gd name="connsiteX0" fmla="*/ 4838168 w 6149947"/>
                <a:gd name="connsiteY0" fmla="*/ 0 h 2015764"/>
                <a:gd name="connsiteX1" fmla="*/ 6149947 w 6149947"/>
                <a:gd name="connsiteY1" fmla="*/ 2015764 h 2015764"/>
                <a:gd name="connsiteX2" fmla="*/ 0 w 6149947"/>
                <a:gd name="connsiteY2" fmla="*/ 2015764 h 2015764"/>
                <a:gd name="connsiteX3" fmla="*/ 0 w 6149947"/>
                <a:gd name="connsiteY3" fmla="*/ 765124 h 2015764"/>
                <a:gd name="connsiteX4" fmla="*/ 4838168 w 6149947"/>
                <a:gd name="connsiteY4" fmla="*/ 765124 h 2015764"/>
                <a:gd name="connsiteX0" fmla="*/ 4838168 w 6149947"/>
                <a:gd name="connsiteY0" fmla="*/ 0 h 2015764"/>
                <a:gd name="connsiteX1" fmla="*/ 6149947 w 6149947"/>
                <a:gd name="connsiteY1" fmla="*/ 2015764 h 2015764"/>
                <a:gd name="connsiteX2" fmla="*/ 0 w 6149947"/>
                <a:gd name="connsiteY2" fmla="*/ 2015764 h 2015764"/>
                <a:gd name="connsiteX3" fmla="*/ 0 w 6149947"/>
                <a:gd name="connsiteY3" fmla="*/ 765124 h 2015764"/>
                <a:gd name="connsiteX4" fmla="*/ 4289672 w 6149947"/>
                <a:gd name="connsiteY4" fmla="*/ 756772 h 2015764"/>
                <a:gd name="connsiteX5" fmla="*/ 4838168 w 6149947"/>
                <a:gd name="connsiteY5" fmla="*/ 0 h 2015764"/>
                <a:gd name="connsiteX0" fmla="*/ 4289579 w 6149947"/>
                <a:gd name="connsiteY0" fmla="*/ 0 h 2039984"/>
                <a:gd name="connsiteX1" fmla="*/ 6149947 w 6149947"/>
                <a:gd name="connsiteY1" fmla="*/ 2039984 h 2039984"/>
                <a:gd name="connsiteX2" fmla="*/ 0 w 6149947"/>
                <a:gd name="connsiteY2" fmla="*/ 2039984 h 2039984"/>
                <a:gd name="connsiteX3" fmla="*/ 0 w 6149947"/>
                <a:gd name="connsiteY3" fmla="*/ 789344 h 2039984"/>
                <a:gd name="connsiteX4" fmla="*/ 4289672 w 6149947"/>
                <a:gd name="connsiteY4" fmla="*/ 780992 h 2039984"/>
                <a:gd name="connsiteX5" fmla="*/ 4289579 w 6149947"/>
                <a:gd name="connsiteY5" fmla="*/ 0 h 2039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49947" h="2039984">
                  <a:moveTo>
                    <a:pt x="4289579" y="0"/>
                  </a:moveTo>
                  <a:lnTo>
                    <a:pt x="6149947" y="2039984"/>
                  </a:lnTo>
                  <a:lnTo>
                    <a:pt x="0" y="2039984"/>
                  </a:lnTo>
                  <a:lnTo>
                    <a:pt x="0" y="789344"/>
                  </a:lnTo>
                  <a:lnTo>
                    <a:pt x="4289672" y="780992"/>
                  </a:lnTo>
                  <a:cubicBezTo>
                    <a:pt x="4289672" y="525951"/>
                    <a:pt x="4289579" y="255041"/>
                    <a:pt x="4289579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296" name="이등변 삼각형 295">
              <a:extLst>
                <a:ext uri="{FF2B5EF4-FFF2-40B4-BE49-F238E27FC236}">
                  <a16:creationId xmlns:a16="http://schemas.microsoft.com/office/drawing/2014/main" id="{CA9F28CD-8886-48AB-A9A6-BD2FBAFE88C3}"/>
                </a:ext>
              </a:extLst>
            </p:cNvPr>
            <p:cNvSpPr/>
            <p:nvPr/>
          </p:nvSpPr>
          <p:spPr>
            <a:xfrm>
              <a:off x="2816028" y="2447974"/>
              <a:ext cx="356696" cy="307497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7" name="자유형: 도형 296">
              <a:extLst>
                <a:ext uri="{FF2B5EF4-FFF2-40B4-BE49-F238E27FC236}">
                  <a16:creationId xmlns:a16="http://schemas.microsoft.com/office/drawing/2014/main" id="{FCAA6925-EE0A-42D3-8F07-33A604B9A76B}"/>
                </a:ext>
              </a:extLst>
            </p:cNvPr>
            <p:cNvSpPr/>
            <p:nvPr/>
          </p:nvSpPr>
          <p:spPr>
            <a:xfrm rot="10800000" flipH="1">
              <a:off x="2824123" y="4010129"/>
              <a:ext cx="3789000" cy="2032936"/>
            </a:xfrm>
            <a:custGeom>
              <a:avLst/>
              <a:gdLst>
                <a:gd name="connsiteX0" fmla="*/ 4838168 w 6149947"/>
                <a:gd name="connsiteY0" fmla="*/ 0 h 2015764"/>
                <a:gd name="connsiteX1" fmla="*/ 6149947 w 6149947"/>
                <a:gd name="connsiteY1" fmla="*/ 2015764 h 2015764"/>
                <a:gd name="connsiteX2" fmla="*/ 0 w 6149947"/>
                <a:gd name="connsiteY2" fmla="*/ 2015764 h 2015764"/>
                <a:gd name="connsiteX3" fmla="*/ 0 w 6149947"/>
                <a:gd name="connsiteY3" fmla="*/ 765124 h 2015764"/>
                <a:gd name="connsiteX4" fmla="*/ 4838168 w 6149947"/>
                <a:gd name="connsiteY4" fmla="*/ 765124 h 2015764"/>
                <a:gd name="connsiteX0" fmla="*/ 4838168 w 6149947"/>
                <a:gd name="connsiteY0" fmla="*/ 0 h 2015764"/>
                <a:gd name="connsiteX1" fmla="*/ 6149947 w 6149947"/>
                <a:gd name="connsiteY1" fmla="*/ 2015764 h 2015764"/>
                <a:gd name="connsiteX2" fmla="*/ 0 w 6149947"/>
                <a:gd name="connsiteY2" fmla="*/ 2015764 h 2015764"/>
                <a:gd name="connsiteX3" fmla="*/ 0 w 6149947"/>
                <a:gd name="connsiteY3" fmla="*/ 765124 h 2015764"/>
                <a:gd name="connsiteX4" fmla="*/ 4289672 w 6149947"/>
                <a:gd name="connsiteY4" fmla="*/ 756772 h 2015764"/>
                <a:gd name="connsiteX5" fmla="*/ 4838168 w 6149947"/>
                <a:gd name="connsiteY5" fmla="*/ 0 h 2015764"/>
                <a:gd name="connsiteX0" fmla="*/ 4289579 w 6149947"/>
                <a:gd name="connsiteY0" fmla="*/ 0 h 2039984"/>
                <a:gd name="connsiteX1" fmla="*/ 6149947 w 6149947"/>
                <a:gd name="connsiteY1" fmla="*/ 2039984 h 2039984"/>
                <a:gd name="connsiteX2" fmla="*/ 0 w 6149947"/>
                <a:gd name="connsiteY2" fmla="*/ 2039984 h 2039984"/>
                <a:gd name="connsiteX3" fmla="*/ 0 w 6149947"/>
                <a:gd name="connsiteY3" fmla="*/ 789344 h 2039984"/>
                <a:gd name="connsiteX4" fmla="*/ 4289672 w 6149947"/>
                <a:gd name="connsiteY4" fmla="*/ 780992 h 2039984"/>
                <a:gd name="connsiteX5" fmla="*/ 4289579 w 6149947"/>
                <a:gd name="connsiteY5" fmla="*/ 0 h 2039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49947" h="2039984">
                  <a:moveTo>
                    <a:pt x="4289579" y="0"/>
                  </a:moveTo>
                  <a:lnTo>
                    <a:pt x="6149947" y="2039984"/>
                  </a:lnTo>
                  <a:lnTo>
                    <a:pt x="0" y="2039984"/>
                  </a:lnTo>
                  <a:lnTo>
                    <a:pt x="0" y="789344"/>
                  </a:lnTo>
                  <a:lnTo>
                    <a:pt x="4289672" y="780992"/>
                  </a:lnTo>
                  <a:cubicBezTo>
                    <a:pt x="4289672" y="525951"/>
                    <a:pt x="4289579" y="255041"/>
                    <a:pt x="4289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298" name="TextBox 297">
            <a:extLst>
              <a:ext uri="{FF2B5EF4-FFF2-40B4-BE49-F238E27FC236}">
                <a16:creationId xmlns:a16="http://schemas.microsoft.com/office/drawing/2014/main" id="{9EC38ADE-A181-48F2-8D79-07A895D49EAC}"/>
              </a:ext>
            </a:extLst>
          </p:cNvPr>
          <p:cNvSpPr txBox="1"/>
          <p:nvPr/>
        </p:nvSpPr>
        <p:spPr>
          <a:xfrm>
            <a:off x="5094195" y="2056684"/>
            <a:ext cx="78765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bg1"/>
                </a:solidFill>
              </a:rPr>
              <a:t>A</a:t>
            </a:r>
            <a:endParaRPr lang="ko-KR" altLang="en-US" sz="4000" b="1" dirty="0">
              <a:solidFill>
                <a:schemeClr val="bg1"/>
              </a:solidFill>
            </a:endParaRPr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9C4BAFA8-E1FA-467F-991D-661A20E416DB}"/>
              </a:ext>
            </a:extLst>
          </p:cNvPr>
          <p:cNvSpPr txBox="1"/>
          <p:nvPr/>
        </p:nvSpPr>
        <p:spPr>
          <a:xfrm>
            <a:off x="6310153" y="2056684"/>
            <a:ext cx="78765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bg1"/>
                </a:solidFill>
              </a:rPr>
              <a:t>B</a:t>
            </a:r>
            <a:endParaRPr lang="ko-KR" altLang="en-US" sz="4000" b="1" dirty="0">
              <a:solidFill>
                <a:schemeClr val="bg1"/>
              </a:solidFill>
            </a:endParaRPr>
          </a:p>
        </p:txBody>
      </p:sp>
      <p:grpSp>
        <p:nvGrpSpPr>
          <p:cNvPr id="300" name="그룹 299">
            <a:extLst>
              <a:ext uri="{FF2B5EF4-FFF2-40B4-BE49-F238E27FC236}">
                <a16:creationId xmlns:a16="http://schemas.microsoft.com/office/drawing/2014/main" id="{67E36928-617E-4AB9-9CAA-436F3028D9B9}"/>
              </a:ext>
            </a:extLst>
          </p:cNvPr>
          <p:cNvGrpSpPr/>
          <p:nvPr/>
        </p:nvGrpSpPr>
        <p:grpSpPr>
          <a:xfrm>
            <a:off x="4641055" y="3075212"/>
            <a:ext cx="1464676" cy="1325431"/>
            <a:chOff x="6012160" y="2079288"/>
            <a:chExt cx="2335573" cy="1325431"/>
          </a:xfrm>
        </p:grpSpPr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EC6A4E0A-0E91-4B76-85DB-2017DAE418D3}"/>
                </a:ext>
              </a:extLst>
            </p:cNvPr>
            <p:cNvSpPr txBox="1"/>
            <p:nvPr/>
          </p:nvSpPr>
          <p:spPr>
            <a:xfrm>
              <a:off x="6015135" y="2079288"/>
              <a:ext cx="233259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302" name="TextBox 301">
              <a:extLst>
                <a:ext uri="{FF2B5EF4-FFF2-40B4-BE49-F238E27FC236}">
                  <a16:creationId xmlns:a16="http://schemas.microsoft.com/office/drawing/2014/main" id="{98EB187C-0BE5-4F57-90E8-02EB16E55D08}"/>
                </a:ext>
              </a:extLst>
            </p:cNvPr>
            <p:cNvSpPr txBox="1"/>
            <p:nvPr/>
          </p:nvSpPr>
          <p:spPr>
            <a:xfrm>
              <a:off x="6012160" y="2389056"/>
              <a:ext cx="233259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3" name="그룹 302">
            <a:extLst>
              <a:ext uri="{FF2B5EF4-FFF2-40B4-BE49-F238E27FC236}">
                <a16:creationId xmlns:a16="http://schemas.microsoft.com/office/drawing/2014/main" id="{9F0E88D0-563C-4899-A66A-77F2127F0D22}"/>
              </a:ext>
            </a:extLst>
          </p:cNvPr>
          <p:cNvGrpSpPr/>
          <p:nvPr/>
        </p:nvGrpSpPr>
        <p:grpSpPr>
          <a:xfrm>
            <a:off x="6131977" y="3075212"/>
            <a:ext cx="1464676" cy="1325431"/>
            <a:chOff x="6012160" y="2079288"/>
            <a:chExt cx="2335573" cy="1325431"/>
          </a:xfrm>
        </p:grpSpPr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9FBB7863-CF25-452B-A17F-75F8B04A36AD}"/>
                </a:ext>
              </a:extLst>
            </p:cNvPr>
            <p:cNvSpPr txBox="1"/>
            <p:nvPr/>
          </p:nvSpPr>
          <p:spPr>
            <a:xfrm>
              <a:off x="6015135" y="2079288"/>
              <a:ext cx="233259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305" name="TextBox 304">
              <a:extLst>
                <a:ext uri="{FF2B5EF4-FFF2-40B4-BE49-F238E27FC236}">
                  <a16:creationId xmlns:a16="http://schemas.microsoft.com/office/drawing/2014/main" id="{410828C6-4B27-4EB6-97AF-910082F919BE}"/>
                </a:ext>
              </a:extLst>
            </p:cNvPr>
            <p:cNvSpPr txBox="1"/>
            <p:nvPr/>
          </p:nvSpPr>
          <p:spPr>
            <a:xfrm>
              <a:off x="6012160" y="2389056"/>
              <a:ext cx="233259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6" name="Group 41">
            <a:extLst>
              <a:ext uri="{FF2B5EF4-FFF2-40B4-BE49-F238E27FC236}">
                <a16:creationId xmlns:a16="http://schemas.microsoft.com/office/drawing/2014/main" id="{06860E69-507B-4E97-A7CC-BF46E6B90B26}"/>
              </a:ext>
            </a:extLst>
          </p:cNvPr>
          <p:cNvGrpSpPr/>
          <p:nvPr/>
        </p:nvGrpSpPr>
        <p:grpSpPr>
          <a:xfrm>
            <a:off x="626630" y="3046203"/>
            <a:ext cx="2427465" cy="863315"/>
            <a:chOff x="3233964" y="1954419"/>
            <a:chExt cx="1410044" cy="863315"/>
          </a:xfrm>
        </p:grpSpPr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3B3790D6-70CE-4233-92FD-8F84260199CA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8" name="TextBox 307">
              <a:extLst>
                <a:ext uri="{FF2B5EF4-FFF2-40B4-BE49-F238E27FC236}">
                  <a16:creationId xmlns:a16="http://schemas.microsoft.com/office/drawing/2014/main" id="{EC825BD2-F3FB-40F3-BE09-1ED28D18FB26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9" name="Group 47">
            <a:extLst>
              <a:ext uri="{FF2B5EF4-FFF2-40B4-BE49-F238E27FC236}">
                <a16:creationId xmlns:a16="http://schemas.microsoft.com/office/drawing/2014/main" id="{16A59B9E-5084-42A3-9276-89F3E704148D}"/>
              </a:ext>
            </a:extLst>
          </p:cNvPr>
          <p:cNvGrpSpPr/>
          <p:nvPr/>
        </p:nvGrpSpPr>
        <p:grpSpPr>
          <a:xfrm>
            <a:off x="626630" y="4142331"/>
            <a:ext cx="2427465" cy="863315"/>
            <a:chOff x="3233964" y="1954419"/>
            <a:chExt cx="1410044" cy="863315"/>
          </a:xfrm>
        </p:grpSpPr>
        <p:sp>
          <p:nvSpPr>
            <p:cNvPr id="310" name="TextBox 309">
              <a:extLst>
                <a:ext uri="{FF2B5EF4-FFF2-40B4-BE49-F238E27FC236}">
                  <a16:creationId xmlns:a16="http://schemas.microsoft.com/office/drawing/2014/main" id="{9BAC1C75-509A-4E4E-8BA5-21EC0EB3426B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1" name="TextBox 310">
              <a:extLst>
                <a:ext uri="{FF2B5EF4-FFF2-40B4-BE49-F238E27FC236}">
                  <a16:creationId xmlns:a16="http://schemas.microsoft.com/office/drawing/2014/main" id="{88350A66-4D57-4956-8137-57A5AF67B6B5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2" name="Group 53">
            <a:extLst>
              <a:ext uri="{FF2B5EF4-FFF2-40B4-BE49-F238E27FC236}">
                <a16:creationId xmlns:a16="http://schemas.microsoft.com/office/drawing/2014/main" id="{B298F33C-C9E0-45A8-84FB-258E38675523}"/>
              </a:ext>
            </a:extLst>
          </p:cNvPr>
          <p:cNvGrpSpPr/>
          <p:nvPr/>
        </p:nvGrpSpPr>
        <p:grpSpPr>
          <a:xfrm>
            <a:off x="626630" y="5240213"/>
            <a:ext cx="2427465" cy="863315"/>
            <a:chOff x="3233964" y="1954419"/>
            <a:chExt cx="1410044" cy="863315"/>
          </a:xfrm>
        </p:grpSpPr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5FF05152-2096-45E2-96D0-85DFA9AA3182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13923AE3-BB4E-4B0A-9032-6232497DFE92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15" name="Rounded Rectangle 5">
            <a:extLst>
              <a:ext uri="{FF2B5EF4-FFF2-40B4-BE49-F238E27FC236}">
                <a16:creationId xmlns:a16="http://schemas.microsoft.com/office/drawing/2014/main" id="{97680E3C-E8AA-4006-9466-8633DB11447B}"/>
              </a:ext>
            </a:extLst>
          </p:cNvPr>
          <p:cNvSpPr/>
          <p:nvPr/>
        </p:nvSpPr>
        <p:spPr>
          <a:xfrm flipH="1">
            <a:off x="3185131" y="5510313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6" name="Rounded Rectangle 27">
            <a:extLst>
              <a:ext uri="{FF2B5EF4-FFF2-40B4-BE49-F238E27FC236}">
                <a16:creationId xmlns:a16="http://schemas.microsoft.com/office/drawing/2014/main" id="{92AF23C2-56E6-4772-AE4D-494CB1F1D43F}"/>
              </a:ext>
            </a:extLst>
          </p:cNvPr>
          <p:cNvSpPr/>
          <p:nvPr/>
        </p:nvSpPr>
        <p:spPr>
          <a:xfrm>
            <a:off x="3230417" y="4440949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7" name="Oval 7">
            <a:extLst>
              <a:ext uri="{FF2B5EF4-FFF2-40B4-BE49-F238E27FC236}">
                <a16:creationId xmlns:a16="http://schemas.microsoft.com/office/drawing/2014/main" id="{A6E0D0AF-A858-4125-BD9A-C4F75A9E802A}"/>
              </a:ext>
            </a:extLst>
          </p:cNvPr>
          <p:cNvSpPr/>
          <p:nvPr/>
        </p:nvSpPr>
        <p:spPr>
          <a:xfrm>
            <a:off x="3210029" y="3284274"/>
            <a:ext cx="387172" cy="38717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318" name="Group 44">
            <a:extLst>
              <a:ext uri="{FF2B5EF4-FFF2-40B4-BE49-F238E27FC236}">
                <a16:creationId xmlns:a16="http://schemas.microsoft.com/office/drawing/2014/main" id="{4721733F-9A82-4C91-9FCE-A050171926A1}"/>
              </a:ext>
            </a:extLst>
          </p:cNvPr>
          <p:cNvGrpSpPr/>
          <p:nvPr/>
        </p:nvGrpSpPr>
        <p:grpSpPr>
          <a:xfrm>
            <a:off x="9153371" y="3046203"/>
            <a:ext cx="2412000" cy="863315"/>
            <a:chOff x="3233964" y="1954419"/>
            <a:chExt cx="1410044" cy="863315"/>
          </a:xfrm>
        </p:grpSpPr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63C2B456-6360-4859-AB79-CAC232CBA4F5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BF14D54C-9CCD-4E1F-A9ED-9C605CEB917A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1" name="Group 50">
            <a:extLst>
              <a:ext uri="{FF2B5EF4-FFF2-40B4-BE49-F238E27FC236}">
                <a16:creationId xmlns:a16="http://schemas.microsoft.com/office/drawing/2014/main" id="{001CE7AD-45F6-48F4-B696-B48FF71ADBD8}"/>
              </a:ext>
            </a:extLst>
          </p:cNvPr>
          <p:cNvGrpSpPr/>
          <p:nvPr/>
        </p:nvGrpSpPr>
        <p:grpSpPr>
          <a:xfrm>
            <a:off x="9153371" y="4142331"/>
            <a:ext cx="2412000" cy="863315"/>
            <a:chOff x="3233964" y="1954419"/>
            <a:chExt cx="1410044" cy="863315"/>
          </a:xfrm>
        </p:grpSpPr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2B6A70B4-64B7-4111-B4D3-DAE1CACCF9EC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D5037D1B-C81C-40F8-9F1A-3EAE9FAB1465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4" name="Group 56">
            <a:extLst>
              <a:ext uri="{FF2B5EF4-FFF2-40B4-BE49-F238E27FC236}">
                <a16:creationId xmlns:a16="http://schemas.microsoft.com/office/drawing/2014/main" id="{D17923ED-7D2B-4DB6-9FDB-D1D923C66F4A}"/>
              </a:ext>
            </a:extLst>
          </p:cNvPr>
          <p:cNvGrpSpPr/>
          <p:nvPr/>
        </p:nvGrpSpPr>
        <p:grpSpPr>
          <a:xfrm>
            <a:off x="9153371" y="5240213"/>
            <a:ext cx="2412000" cy="863315"/>
            <a:chOff x="3233964" y="1954419"/>
            <a:chExt cx="1410044" cy="863315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C3E6A772-2025-4D0B-9A6B-C5E2DB7A0556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356BE1FC-599A-4913-B4B5-ED32ED2FA9FB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27" name="Teardrop 1">
            <a:extLst>
              <a:ext uri="{FF2B5EF4-FFF2-40B4-BE49-F238E27FC236}">
                <a16:creationId xmlns:a16="http://schemas.microsoft.com/office/drawing/2014/main" id="{447A4701-C6CC-4D9B-BCCA-4CDA682444E2}"/>
              </a:ext>
            </a:extLst>
          </p:cNvPr>
          <p:cNvSpPr/>
          <p:nvPr/>
        </p:nvSpPr>
        <p:spPr>
          <a:xfrm rot="18805991">
            <a:off x="8578121" y="5485405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28" name="Round Same Side Corner Rectangle 11">
            <a:extLst>
              <a:ext uri="{FF2B5EF4-FFF2-40B4-BE49-F238E27FC236}">
                <a16:creationId xmlns:a16="http://schemas.microsoft.com/office/drawing/2014/main" id="{099B0D94-4EF7-46E0-9527-AA3204B7A96D}"/>
              </a:ext>
            </a:extLst>
          </p:cNvPr>
          <p:cNvSpPr>
            <a:spLocks noChangeAspect="1"/>
          </p:cNvSpPr>
          <p:nvPr/>
        </p:nvSpPr>
        <p:spPr>
          <a:xfrm rot="9900000">
            <a:off x="8538375" y="4405825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9" name="Block Arc 10">
            <a:extLst>
              <a:ext uri="{FF2B5EF4-FFF2-40B4-BE49-F238E27FC236}">
                <a16:creationId xmlns:a16="http://schemas.microsoft.com/office/drawing/2014/main" id="{9EA7E9EE-7276-43CB-BB91-34FF1907AF40}"/>
              </a:ext>
            </a:extLst>
          </p:cNvPr>
          <p:cNvSpPr/>
          <p:nvPr/>
        </p:nvSpPr>
        <p:spPr>
          <a:xfrm>
            <a:off x="8518463" y="3330258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330" name="그룹 329">
            <a:extLst>
              <a:ext uri="{FF2B5EF4-FFF2-40B4-BE49-F238E27FC236}">
                <a16:creationId xmlns:a16="http://schemas.microsoft.com/office/drawing/2014/main" id="{86C7DCC9-6E07-4539-AC93-1195BB56B533}"/>
              </a:ext>
            </a:extLst>
          </p:cNvPr>
          <p:cNvGrpSpPr/>
          <p:nvPr/>
        </p:nvGrpSpPr>
        <p:grpSpPr>
          <a:xfrm>
            <a:off x="438844" y="1739552"/>
            <a:ext cx="3244392" cy="951626"/>
            <a:chOff x="8897011" y="4587840"/>
            <a:chExt cx="3440060" cy="951626"/>
          </a:xfrm>
        </p:grpSpPr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E03F5BFF-628E-452E-B240-C71E5D0060B8}"/>
                </a:ext>
              </a:extLst>
            </p:cNvPr>
            <p:cNvSpPr txBox="1"/>
            <p:nvPr/>
          </p:nvSpPr>
          <p:spPr>
            <a:xfrm>
              <a:off x="8897011" y="4587840"/>
              <a:ext cx="34400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accent1"/>
                  </a:solidFill>
                  <a:cs typeface="Arial" pitchFamily="34" charset="0"/>
                </a:rPr>
                <a:t>Contents Title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32" name="TextBox 331">
              <a:extLst>
                <a:ext uri="{FF2B5EF4-FFF2-40B4-BE49-F238E27FC236}">
                  <a16:creationId xmlns:a16="http://schemas.microsoft.com/office/drawing/2014/main" id="{D91A7F77-BA3D-41FB-9006-447C406428DE}"/>
                </a:ext>
              </a:extLst>
            </p:cNvPr>
            <p:cNvSpPr txBox="1"/>
            <p:nvPr/>
          </p:nvSpPr>
          <p:spPr>
            <a:xfrm>
              <a:off x="8897011" y="4893135"/>
              <a:ext cx="34400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3" name="그룹 332">
            <a:extLst>
              <a:ext uri="{FF2B5EF4-FFF2-40B4-BE49-F238E27FC236}">
                <a16:creationId xmlns:a16="http://schemas.microsoft.com/office/drawing/2014/main" id="{19DE455E-0AA5-4209-ADEC-DBAB972A1754}"/>
              </a:ext>
            </a:extLst>
          </p:cNvPr>
          <p:cNvGrpSpPr/>
          <p:nvPr/>
        </p:nvGrpSpPr>
        <p:grpSpPr>
          <a:xfrm>
            <a:off x="8508765" y="1739552"/>
            <a:ext cx="3244392" cy="951626"/>
            <a:chOff x="8897011" y="4587840"/>
            <a:chExt cx="3440060" cy="951626"/>
          </a:xfrm>
        </p:grpSpPr>
        <p:sp>
          <p:nvSpPr>
            <p:cNvPr id="334" name="TextBox 333">
              <a:extLst>
                <a:ext uri="{FF2B5EF4-FFF2-40B4-BE49-F238E27FC236}">
                  <a16:creationId xmlns:a16="http://schemas.microsoft.com/office/drawing/2014/main" id="{56B0C4DA-4B94-432B-A6FF-2042957D1B80}"/>
                </a:ext>
              </a:extLst>
            </p:cNvPr>
            <p:cNvSpPr txBox="1"/>
            <p:nvPr/>
          </p:nvSpPr>
          <p:spPr>
            <a:xfrm>
              <a:off x="8897011" y="4587840"/>
              <a:ext cx="34400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4"/>
                  </a:solidFill>
                  <a:cs typeface="Arial" pitchFamily="34" charset="0"/>
                </a:rPr>
                <a:t>Contents Title</a:t>
              </a:r>
              <a:endParaRPr lang="ko-KR" altLang="en-US" sz="1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3B2D7B2D-502C-4D45-9E47-0BB2A05961BA}"/>
                </a:ext>
              </a:extLst>
            </p:cNvPr>
            <p:cNvSpPr txBox="1"/>
            <p:nvPr/>
          </p:nvSpPr>
          <p:spPr>
            <a:xfrm>
              <a:off x="8897011" y="4893135"/>
              <a:ext cx="34400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11236</TotalTime>
  <Words>156</Words>
  <Application>Microsoft Office PowerPoint</Application>
  <PresentationFormat>와이드스크린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19</cp:revision>
  <dcterms:created xsi:type="dcterms:W3CDTF">2018-02-18T19:39:47Z</dcterms:created>
  <dcterms:modified xsi:type="dcterms:W3CDTF">2022-10-31T03:18:13Z</dcterms:modified>
</cp:coreProperties>
</file>