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74" name="그룹 1473">
            <a:extLst>
              <a:ext uri="{FF2B5EF4-FFF2-40B4-BE49-F238E27FC236}">
                <a16:creationId xmlns:a16="http://schemas.microsoft.com/office/drawing/2014/main" id="{B845E8D6-CAEA-417F-8996-BA5A350B1668}"/>
              </a:ext>
            </a:extLst>
          </p:cNvPr>
          <p:cNvGrpSpPr/>
          <p:nvPr/>
        </p:nvGrpSpPr>
        <p:grpSpPr>
          <a:xfrm>
            <a:off x="863591" y="3268138"/>
            <a:ext cx="2029061" cy="1372174"/>
            <a:chOff x="2284985" y="3136452"/>
            <a:chExt cx="2029061" cy="1372174"/>
          </a:xfrm>
        </p:grpSpPr>
        <p:grpSp>
          <p:nvGrpSpPr>
            <p:cNvPr id="1475" name="그룹 1474">
              <a:extLst>
                <a:ext uri="{FF2B5EF4-FFF2-40B4-BE49-F238E27FC236}">
                  <a16:creationId xmlns:a16="http://schemas.microsoft.com/office/drawing/2014/main" id="{8531CCE7-0C00-47B6-9CD6-87B40A6125DB}"/>
                </a:ext>
              </a:extLst>
            </p:cNvPr>
            <p:cNvGrpSpPr/>
            <p:nvPr/>
          </p:nvGrpSpPr>
          <p:grpSpPr>
            <a:xfrm>
              <a:off x="2284985" y="3136452"/>
              <a:ext cx="2029061" cy="1372174"/>
              <a:chOff x="1430447" y="3136191"/>
              <a:chExt cx="2939798" cy="1988070"/>
            </a:xfrm>
          </p:grpSpPr>
          <p:sp>
            <p:nvSpPr>
              <p:cNvPr id="1477" name="Rectangle: Rounded Corners 2">
                <a:extLst>
                  <a:ext uri="{FF2B5EF4-FFF2-40B4-BE49-F238E27FC236}">
                    <a16:creationId xmlns:a16="http://schemas.microsoft.com/office/drawing/2014/main" id="{4B31036B-D433-467D-97F5-3343B04C1906}"/>
                  </a:ext>
                </a:extLst>
              </p:cNvPr>
              <p:cNvSpPr/>
              <p:nvPr/>
            </p:nvSpPr>
            <p:spPr>
              <a:xfrm>
                <a:off x="1430447" y="3290557"/>
                <a:ext cx="2118511" cy="1833704"/>
              </a:xfrm>
              <a:prstGeom prst="roundRect">
                <a:avLst>
                  <a:gd name="adj" fmla="val 6299"/>
                </a:avLst>
              </a:prstGeom>
              <a:solidFill>
                <a:schemeClr val="bg1"/>
              </a:solidFill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8" name="Arrow: Right 6">
                <a:extLst>
                  <a:ext uri="{FF2B5EF4-FFF2-40B4-BE49-F238E27FC236}">
                    <a16:creationId xmlns:a16="http://schemas.microsoft.com/office/drawing/2014/main" id="{936B3B15-89B9-4055-B8A6-4AA1FD6DD696}"/>
                  </a:ext>
                </a:extLst>
              </p:cNvPr>
              <p:cNvSpPr/>
              <p:nvPr/>
            </p:nvSpPr>
            <p:spPr>
              <a:xfrm>
                <a:off x="2251734" y="3136191"/>
                <a:ext cx="2118511" cy="1203987"/>
              </a:xfrm>
              <a:prstGeom prst="rightArrow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76" name="TextBox 1475">
              <a:extLst>
                <a:ext uri="{FF2B5EF4-FFF2-40B4-BE49-F238E27FC236}">
                  <a16:creationId xmlns:a16="http://schemas.microsoft.com/office/drawing/2014/main" id="{BBF8279F-026B-4944-A72E-D25EB79D329E}"/>
                </a:ext>
              </a:extLst>
            </p:cNvPr>
            <p:cNvSpPr txBox="1"/>
            <p:nvPr/>
          </p:nvSpPr>
          <p:spPr>
            <a:xfrm>
              <a:off x="2851841" y="3351895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2020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79" name="그룹 1478">
            <a:extLst>
              <a:ext uri="{FF2B5EF4-FFF2-40B4-BE49-F238E27FC236}">
                <a16:creationId xmlns:a16="http://schemas.microsoft.com/office/drawing/2014/main" id="{1B6493F0-9987-4C42-9FB9-89D681A4AF15}"/>
              </a:ext>
            </a:extLst>
          </p:cNvPr>
          <p:cNvGrpSpPr/>
          <p:nvPr/>
        </p:nvGrpSpPr>
        <p:grpSpPr>
          <a:xfrm flipV="1">
            <a:off x="3042125" y="3374682"/>
            <a:ext cx="2029061" cy="1372174"/>
            <a:chOff x="2284985" y="3136452"/>
            <a:chExt cx="2029061" cy="1372174"/>
          </a:xfrm>
        </p:grpSpPr>
        <p:grpSp>
          <p:nvGrpSpPr>
            <p:cNvPr id="1480" name="그룹 1479">
              <a:extLst>
                <a:ext uri="{FF2B5EF4-FFF2-40B4-BE49-F238E27FC236}">
                  <a16:creationId xmlns:a16="http://schemas.microsoft.com/office/drawing/2014/main" id="{EF2E1475-29FC-4139-9272-488986C3E751}"/>
                </a:ext>
              </a:extLst>
            </p:cNvPr>
            <p:cNvGrpSpPr/>
            <p:nvPr/>
          </p:nvGrpSpPr>
          <p:grpSpPr>
            <a:xfrm>
              <a:off x="2284985" y="3136452"/>
              <a:ext cx="2029061" cy="1372174"/>
              <a:chOff x="1430447" y="3136191"/>
              <a:chExt cx="2939798" cy="1988070"/>
            </a:xfrm>
          </p:grpSpPr>
          <p:sp>
            <p:nvSpPr>
              <p:cNvPr id="1482" name="Rectangle: Rounded Corners 2">
                <a:extLst>
                  <a:ext uri="{FF2B5EF4-FFF2-40B4-BE49-F238E27FC236}">
                    <a16:creationId xmlns:a16="http://schemas.microsoft.com/office/drawing/2014/main" id="{7966C5B9-D92D-473F-9A06-97251D2CD7DF}"/>
                  </a:ext>
                </a:extLst>
              </p:cNvPr>
              <p:cNvSpPr/>
              <p:nvPr/>
            </p:nvSpPr>
            <p:spPr>
              <a:xfrm>
                <a:off x="1430447" y="3290557"/>
                <a:ext cx="2118511" cy="1833704"/>
              </a:xfrm>
              <a:prstGeom prst="roundRect">
                <a:avLst>
                  <a:gd name="adj" fmla="val 6299"/>
                </a:avLst>
              </a:prstGeom>
              <a:solidFill>
                <a:schemeClr val="bg1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3" name="Arrow: Right 6">
                <a:extLst>
                  <a:ext uri="{FF2B5EF4-FFF2-40B4-BE49-F238E27FC236}">
                    <a16:creationId xmlns:a16="http://schemas.microsoft.com/office/drawing/2014/main" id="{900F6DDD-6E60-4178-8C28-328F6E05D545}"/>
                  </a:ext>
                </a:extLst>
              </p:cNvPr>
              <p:cNvSpPr/>
              <p:nvPr/>
            </p:nvSpPr>
            <p:spPr>
              <a:xfrm>
                <a:off x="2251734" y="3136191"/>
                <a:ext cx="2118511" cy="1203987"/>
              </a:xfrm>
              <a:prstGeom prst="rightArrow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81" name="TextBox 1480">
              <a:extLst>
                <a:ext uri="{FF2B5EF4-FFF2-40B4-BE49-F238E27FC236}">
                  <a16:creationId xmlns:a16="http://schemas.microsoft.com/office/drawing/2014/main" id="{FCE345DD-8F63-4547-A193-DE1C8BBE43CD}"/>
                </a:ext>
              </a:extLst>
            </p:cNvPr>
            <p:cNvSpPr txBox="1"/>
            <p:nvPr/>
          </p:nvSpPr>
          <p:spPr>
            <a:xfrm flipV="1">
              <a:off x="2851841" y="3351895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2021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84" name="그룹 1483">
            <a:extLst>
              <a:ext uri="{FF2B5EF4-FFF2-40B4-BE49-F238E27FC236}">
                <a16:creationId xmlns:a16="http://schemas.microsoft.com/office/drawing/2014/main" id="{12977868-9E9B-4CA8-AE5C-06E51FA72456}"/>
              </a:ext>
            </a:extLst>
          </p:cNvPr>
          <p:cNvGrpSpPr/>
          <p:nvPr/>
        </p:nvGrpSpPr>
        <p:grpSpPr>
          <a:xfrm>
            <a:off x="5220659" y="3268138"/>
            <a:ext cx="2029061" cy="1372174"/>
            <a:chOff x="2284985" y="3136452"/>
            <a:chExt cx="2029061" cy="1372174"/>
          </a:xfrm>
        </p:grpSpPr>
        <p:grpSp>
          <p:nvGrpSpPr>
            <p:cNvPr id="1485" name="그룹 1484">
              <a:extLst>
                <a:ext uri="{FF2B5EF4-FFF2-40B4-BE49-F238E27FC236}">
                  <a16:creationId xmlns:a16="http://schemas.microsoft.com/office/drawing/2014/main" id="{3D1DF60B-FF99-4C3E-9176-D03585CAF168}"/>
                </a:ext>
              </a:extLst>
            </p:cNvPr>
            <p:cNvGrpSpPr/>
            <p:nvPr/>
          </p:nvGrpSpPr>
          <p:grpSpPr>
            <a:xfrm>
              <a:off x="2284985" y="3136452"/>
              <a:ext cx="2029061" cy="1372174"/>
              <a:chOff x="1430447" y="3136191"/>
              <a:chExt cx="2939798" cy="1988070"/>
            </a:xfrm>
          </p:grpSpPr>
          <p:sp>
            <p:nvSpPr>
              <p:cNvPr id="1487" name="Rectangle: Rounded Corners 2">
                <a:extLst>
                  <a:ext uri="{FF2B5EF4-FFF2-40B4-BE49-F238E27FC236}">
                    <a16:creationId xmlns:a16="http://schemas.microsoft.com/office/drawing/2014/main" id="{27251438-0E65-4C7F-BCB1-5921F765702D}"/>
                  </a:ext>
                </a:extLst>
              </p:cNvPr>
              <p:cNvSpPr/>
              <p:nvPr/>
            </p:nvSpPr>
            <p:spPr>
              <a:xfrm>
                <a:off x="1430447" y="3290557"/>
                <a:ext cx="2118511" cy="1833704"/>
              </a:xfrm>
              <a:prstGeom prst="roundRect">
                <a:avLst>
                  <a:gd name="adj" fmla="val 6299"/>
                </a:avLst>
              </a:prstGeom>
              <a:solidFill>
                <a:schemeClr val="bg1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8" name="Arrow: Right 6">
                <a:extLst>
                  <a:ext uri="{FF2B5EF4-FFF2-40B4-BE49-F238E27FC236}">
                    <a16:creationId xmlns:a16="http://schemas.microsoft.com/office/drawing/2014/main" id="{494D65B5-AC59-4572-B765-81B0039909E9}"/>
                  </a:ext>
                </a:extLst>
              </p:cNvPr>
              <p:cNvSpPr/>
              <p:nvPr/>
            </p:nvSpPr>
            <p:spPr>
              <a:xfrm>
                <a:off x="2251734" y="3136191"/>
                <a:ext cx="2118511" cy="1203987"/>
              </a:xfrm>
              <a:prstGeom prst="rightArrow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86" name="TextBox 1485">
              <a:extLst>
                <a:ext uri="{FF2B5EF4-FFF2-40B4-BE49-F238E27FC236}">
                  <a16:creationId xmlns:a16="http://schemas.microsoft.com/office/drawing/2014/main" id="{D1277514-1FF3-43B1-B7D6-3655FEC16F5C}"/>
                </a:ext>
              </a:extLst>
            </p:cNvPr>
            <p:cNvSpPr txBox="1"/>
            <p:nvPr/>
          </p:nvSpPr>
          <p:spPr>
            <a:xfrm>
              <a:off x="2851841" y="3351895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2022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89" name="그룹 1488">
            <a:extLst>
              <a:ext uri="{FF2B5EF4-FFF2-40B4-BE49-F238E27FC236}">
                <a16:creationId xmlns:a16="http://schemas.microsoft.com/office/drawing/2014/main" id="{B3FCF171-6CD1-437E-9A89-8A3E309FCE30}"/>
              </a:ext>
            </a:extLst>
          </p:cNvPr>
          <p:cNvGrpSpPr/>
          <p:nvPr/>
        </p:nvGrpSpPr>
        <p:grpSpPr>
          <a:xfrm flipV="1">
            <a:off x="7399193" y="3268138"/>
            <a:ext cx="2029061" cy="1372174"/>
            <a:chOff x="2284985" y="3136452"/>
            <a:chExt cx="2029061" cy="1372174"/>
          </a:xfrm>
        </p:grpSpPr>
        <p:grpSp>
          <p:nvGrpSpPr>
            <p:cNvPr id="1490" name="그룹 1489">
              <a:extLst>
                <a:ext uri="{FF2B5EF4-FFF2-40B4-BE49-F238E27FC236}">
                  <a16:creationId xmlns:a16="http://schemas.microsoft.com/office/drawing/2014/main" id="{0A2D20CA-815F-47FA-BD99-41BD96E99BF4}"/>
                </a:ext>
              </a:extLst>
            </p:cNvPr>
            <p:cNvGrpSpPr/>
            <p:nvPr/>
          </p:nvGrpSpPr>
          <p:grpSpPr>
            <a:xfrm>
              <a:off x="2284985" y="3136452"/>
              <a:ext cx="2029061" cy="1372174"/>
              <a:chOff x="1430447" y="3136191"/>
              <a:chExt cx="2939798" cy="1988070"/>
            </a:xfrm>
          </p:grpSpPr>
          <p:sp>
            <p:nvSpPr>
              <p:cNvPr id="1492" name="Rectangle: Rounded Corners 2">
                <a:extLst>
                  <a:ext uri="{FF2B5EF4-FFF2-40B4-BE49-F238E27FC236}">
                    <a16:creationId xmlns:a16="http://schemas.microsoft.com/office/drawing/2014/main" id="{574F8D9F-65B6-4C2E-99B9-4A5E21B16ADB}"/>
                  </a:ext>
                </a:extLst>
              </p:cNvPr>
              <p:cNvSpPr/>
              <p:nvPr/>
            </p:nvSpPr>
            <p:spPr>
              <a:xfrm>
                <a:off x="1430447" y="3290557"/>
                <a:ext cx="2118511" cy="1833704"/>
              </a:xfrm>
              <a:prstGeom prst="roundRect">
                <a:avLst>
                  <a:gd name="adj" fmla="val 6299"/>
                </a:avLst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Arrow: Right 6">
                <a:extLst>
                  <a:ext uri="{FF2B5EF4-FFF2-40B4-BE49-F238E27FC236}">
                    <a16:creationId xmlns:a16="http://schemas.microsoft.com/office/drawing/2014/main" id="{D4214BFD-E34D-4D5E-B45C-279A041A6090}"/>
                  </a:ext>
                </a:extLst>
              </p:cNvPr>
              <p:cNvSpPr/>
              <p:nvPr/>
            </p:nvSpPr>
            <p:spPr>
              <a:xfrm>
                <a:off x="2251734" y="3136191"/>
                <a:ext cx="2118511" cy="1203987"/>
              </a:xfrm>
              <a:prstGeom prst="rightArrow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91" name="TextBox 1490">
              <a:extLst>
                <a:ext uri="{FF2B5EF4-FFF2-40B4-BE49-F238E27FC236}">
                  <a16:creationId xmlns:a16="http://schemas.microsoft.com/office/drawing/2014/main" id="{9A6260EA-91DA-465C-B103-73CB74B691EE}"/>
                </a:ext>
              </a:extLst>
            </p:cNvPr>
            <p:cNvSpPr txBox="1"/>
            <p:nvPr/>
          </p:nvSpPr>
          <p:spPr>
            <a:xfrm flipV="1">
              <a:off x="2851841" y="3351895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2023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94" name="그룹 1493">
            <a:extLst>
              <a:ext uri="{FF2B5EF4-FFF2-40B4-BE49-F238E27FC236}">
                <a16:creationId xmlns:a16="http://schemas.microsoft.com/office/drawing/2014/main" id="{4C582001-404F-499B-9A37-83D35136824B}"/>
              </a:ext>
            </a:extLst>
          </p:cNvPr>
          <p:cNvGrpSpPr/>
          <p:nvPr/>
        </p:nvGrpSpPr>
        <p:grpSpPr>
          <a:xfrm>
            <a:off x="9577726" y="3268138"/>
            <a:ext cx="2029061" cy="1372174"/>
            <a:chOff x="2284985" y="3136452"/>
            <a:chExt cx="2029061" cy="1372174"/>
          </a:xfrm>
        </p:grpSpPr>
        <p:grpSp>
          <p:nvGrpSpPr>
            <p:cNvPr id="1495" name="그룹 1494">
              <a:extLst>
                <a:ext uri="{FF2B5EF4-FFF2-40B4-BE49-F238E27FC236}">
                  <a16:creationId xmlns:a16="http://schemas.microsoft.com/office/drawing/2014/main" id="{E3B20627-DB4A-4E6F-943E-DDB46A316390}"/>
                </a:ext>
              </a:extLst>
            </p:cNvPr>
            <p:cNvGrpSpPr/>
            <p:nvPr/>
          </p:nvGrpSpPr>
          <p:grpSpPr>
            <a:xfrm>
              <a:off x="2284985" y="3136452"/>
              <a:ext cx="2029061" cy="1372174"/>
              <a:chOff x="1430447" y="3136191"/>
              <a:chExt cx="2939798" cy="1988070"/>
            </a:xfrm>
          </p:grpSpPr>
          <p:sp>
            <p:nvSpPr>
              <p:cNvPr id="1497" name="Rectangle: Rounded Corners 2">
                <a:extLst>
                  <a:ext uri="{FF2B5EF4-FFF2-40B4-BE49-F238E27FC236}">
                    <a16:creationId xmlns:a16="http://schemas.microsoft.com/office/drawing/2014/main" id="{F7D4745C-512B-4679-842A-CE2A828058BE}"/>
                  </a:ext>
                </a:extLst>
              </p:cNvPr>
              <p:cNvSpPr/>
              <p:nvPr/>
            </p:nvSpPr>
            <p:spPr>
              <a:xfrm>
                <a:off x="1430447" y="3290557"/>
                <a:ext cx="2118511" cy="1833704"/>
              </a:xfrm>
              <a:prstGeom prst="roundRect">
                <a:avLst>
                  <a:gd name="adj" fmla="val 6299"/>
                </a:avLst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8" name="Arrow: Right 6">
                <a:extLst>
                  <a:ext uri="{FF2B5EF4-FFF2-40B4-BE49-F238E27FC236}">
                    <a16:creationId xmlns:a16="http://schemas.microsoft.com/office/drawing/2014/main" id="{638AE5A7-3374-46D2-A946-9F7179B8E3A4}"/>
                  </a:ext>
                </a:extLst>
              </p:cNvPr>
              <p:cNvSpPr/>
              <p:nvPr/>
            </p:nvSpPr>
            <p:spPr>
              <a:xfrm>
                <a:off x="2251734" y="3136191"/>
                <a:ext cx="2118511" cy="1203987"/>
              </a:xfrm>
              <a:prstGeom prst="righ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96" name="TextBox 1495">
              <a:extLst>
                <a:ext uri="{FF2B5EF4-FFF2-40B4-BE49-F238E27FC236}">
                  <a16:creationId xmlns:a16="http://schemas.microsoft.com/office/drawing/2014/main" id="{E9E9C88F-A03C-4B5D-B92B-ADD9BEE100A8}"/>
                </a:ext>
              </a:extLst>
            </p:cNvPr>
            <p:cNvSpPr txBox="1"/>
            <p:nvPr/>
          </p:nvSpPr>
          <p:spPr>
            <a:xfrm>
              <a:off x="2851841" y="3351895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2024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99" name="Group 66">
            <a:extLst>
              <a:ext uri="{FF2B5EF4-FFF2-40B4-BE49-F238E27FC236}">
                <a16:creationId xmlns:a16="http://schemas.microsoft.com/office/drawing/2014/main" id="{0D960BD0-1366-4BE8-955B-034E04AAD440}"/>
              </a:ext>
            </a:extLst>
          </p:cNvPr>
          <p:cNvGrpSpPr/>
          <p:nvPr/>
        </p:nvGrpSpPr>
        <p:grpSpPr>
          <a:xfrm>
            <a:off x="2944309" y="4801437"/>
            <a:ext cx="1648883" cy="1477328"/>
            <a:chOff x="3017861" y="4283314"/>
            <a:chExt cx="1917633" cy="1477328"/>
          </a:xfrm>
        </p:grpSpPr>
        <p:sp>
          <p:nvSpPr>
            <p:cNvPr id="1500" name="TextBox 1499">
              <a:extLst>
                <a:ext uri="{FF2B5EF4-FFF2-40B4-BE49-F238E27FC236}">
                  <a16:creationId xmlns:a16="http://schemas.microsoft.com/office/drawing/2014/main" id="{92DF6DDD-D3A8-4EA7-9B87-D59ABEFFFA6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1" name="TextBox 1500">
              <a:extLst>
                <a:ext uri="{FF2B5EF4-FFF2-40B4-BE49-F238E27FC236}">
                  <a16:creationId xmlns:a16="http://schemas.microsoft.com/office/drawing/2014/main" id="{04C139FC-3637-46CD-A977-AD73523D1535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502" name="Group 66">
            <a:extLst>
              <a:ext uri="{FF2B5EF4-FFF2-40B4-BE49-F238E27FC236}">
                <a16:creationId xmlns:a16="http://schemas.microsoft.com/office/drawing/2014/main" id="{EB1DB254-3D49-445F-8647-B5E97FFF8990}"/>
              </a:ext>
            </a:extLst>
          </p:cNvPr>
          <p:cNvGrpSpPr/>
          <p:nvPr/>
        </p:nvGrpSpPr>
        <p:grpSpPr>
          <a:xfrm>
            <a:off x="764283" y="1735473"/>
            <a:ext cx="1648883" cy="1477328"/>
            <a:chOff x="3017861" y="4283314"/>
            <a:chExt cx="1917633" cy="1477328"/>
          </a:xfrm>
        </p:grpSpPr>
        <p:sp>
          <p:nvSpPr>
            <p:cNvPr id="1503" name="TextBox 1502">
              <a:extLst>
                <a:ext uri="{FF2B5EF4-FFF2-40B4-BE49-F238E27FC236}">
                  <a16:creationId xmlns:a16="http://schemas.microsoft.com/office/drawing/2014/main" id="{8E9052EF-E914-4B49-8863-9206FCBE892C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4" name="TextBox 1503">
              <a:extLst>
                <a:ext uri="{FF2B5EF4-FFF2-40B4-BE49-F238E27FC236}">
                  <a16:creationId xmlns:a16="http://schemas.microsoft.com/office/drawing/2014/main" id="{65342DD2-9BDC-4E01-8D74-9EC59D4C8592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505" name="Group 66">
            <a:extLst>
              <a:ext uri="{FF2B5EF4-FFF2-40B4-BE49-F238E27FC236}">
                <a16:creationId xmlns:a16="http://schemas.microsoft.com/office/drawing/2014/main" id="{0BFA02A9-1F1E-432E-80BF-98538B1B7C9D}"/>
              </a:ext>
            </a:extLst>
          </p:cNvPr>
          <p:cNvGrpSpPr/>
          <p:nvPr/>
        </p:nvGrpSpPr>
        <p:grpSpPr>
          <a:xfrm>
            <a:off x="7304361" y="4801437"/>
            <a:ext cx="1648883" cy="1477328"/>
            <a:chOff x="3017861" y="4283314"/>
            <a:chExt cx="1917633" cy="1477328"/>
          </a:xfrm>
        </p:grpSpPr>
        <p:sp>
          <p:nvSpPr>
            <p:cNvPr id="1506" name="TextBox 1505">
              <a:extLst>
                <a:ext uri="{FF2B5EF4-FFF2-40B4-BE49-F238E27FC236}">
                  <a16:creationId xmlns:a16="http://schemas.microsoft.com/office/drawing/2014/main" id="{78D529CA-5AE6-4D55-9072-6F34A267A4D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7" name="TextBox 1506">
              <a:extLst>
                <a:ext uri="{FF2B5EF4-FFF2-40B4-BE49-F238E27FC236}">
                  <a16:creationId xmlns:a16="http://schemas.microsoft.com/office/drawing/2014/main" id="{93451E26-094E-4E78-92D2-05A4600B0930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508" name="Group 66">
            <a:extLst>
              <a:ext uri="{FF2B5EF4-FFF2-40B4-BE49-F238E27FC236}">
                <a16:creationId xmlns:a16="http://schemas.microsoft.com/office/drawing/2014/main" id="{5D6E58FB-5293-4318-806C-B6A81E3528F5}"/>
              </a:ext>
            </a:extLst>
          </p:cNvPr>
          <p:cNvGrpSpPr/>
          <p:nvPr/>
        </p:nvGrpSpPr>
        <p:grpSpPr>
          <a:xfrm>
            <a:off x="9484386" y="1735473"/>
            <a:ext cx="1648883" cy="1477328"/>
            <a:chOff x="3017861" y="4283314"/>
            <a:chExt cx="1917633" cy="1477328"/>
          </a:xfrm>
        </p:grpSpPr>
        <p:sp>
          <p:nvSpPr>
            <p:cNvPr id="1509" name="TextBox 1508">
              <a:extLst>
                <a:ext uri="{FF2B5EF4-FFF2-40B4-BE49-F238E27FC236}">
                  <a16:creationId xmlns:a16="http://schemas.microsoft.com/office/drawing/2014/main" id="{2400EF00-FDB2-47D4-B908-BAAA609ECB28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10" name="TextBox 1509">
              <a:extLst>
                <a:ext uri="{FF2B5EF4-FFF2-40B4-BE49-F238E27FC236}">
                  <a16:creationId xmlns:a16="http://schemas.microsoft.com/office/drawing/2014/main" id="{49460812-C597-4F2B-84A4-8E8A7B12EFA2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511" name="Group 66">
            <a:extLst>
              <a:ext uri="{FF2B5EF4-FFF2-40B4-BE49-F238E27FC236}">
                <a16:creationId xmlns:a16="http://schemas.microsoft.com/office/drawing/2014/main" id="{5B1D4A9E-C158-4B3C-87FF-0E9DB26E8D7C}"/>
              </a:ext>
            </a:extLst>
          </p:cNvPr>
          <p:cNvGrpSpPr/>
          <p:nvPr/>
        </p:nvGrpSpPr>
        <p:grpSpPr>
          <a:xfrm>
            <a:off x="5124335" y="1735473"/>
            <a:ext cx="1648883" cy="1477328"/>
            <a:chOff x="3017861" y="4283314"/>
            <a:chExt cx="1917633" cy="1477328"/>
          </a:xfrm>
        </p:grpSpPr>
        <p:sp>
          <p:nvSpPr>
            <p:cNvPr id="1512" name="TextBox 1511">
              <a:extLst>
                <a:ext uri="{FF2B5EF4-FFF2-40B4-BE49-F238E27FC236}">
                  <a16:creationId xmlns:a16="http://schemas.microsoft.com/office/drawing/2014/main" id="{F2F097E6-DAFF-4E63-ABD8-B107FD2A389D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13" name="TextBox 1512">
              <a:extLst>
                <a:ext uri="{FF2B5EF4-FFF2-40B4-BE49-F238E27FC236}">
                  <a16:creationId xmlns:a16="http://schemas.microsoft.com/office/drawing/2014/main" id="{2FA19E63-48A6-4C3D-B874-D2B9681076EF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1514" name="Rounded Rectangle 32">
            <a:extLst>
              <a:ext uri="{FF2B5EF4-FFF2-40B4-BE49-F238E27FC236}">
                <a16:creationId xmlns:a16="http://schemas.microsoft.com/office/drawing/2014/main" id="{CDADC161-D988-48C1-8C99-C2EA5FEA3B02}"/>
              </a:ext>
            </a:extLst>
          </p:cNvPr>
          <p:cNvSpPr/>
          <p:nvPr/>
        </p:nvSpPr>
        <p:spPr>
          <a:xfrm>
            <a:off x="7947827" y="3490324"/>
            <a:ext cx="361950" cy="36195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15" name="Rectangle 9">
            <a:extLst>
              <a:ext uri="{FF2B5EF4-FFF2-40B4-BE49-F238E27FC236}">
                <a16:creationId xmlns:a16="http://schemas.microsoft.com/office/drawing/2014/main" id="{BA1521DB-92D0-4BE6-8A41-7A2BF7107696}"/>
              </a:ext>
            </a:extLst>
          </p:cNvPr>
          <p:cNvSpPr/>
          <p:nvPr/>
        </p:nvSpPr>
        <p:spPr>
          <a:xfrm>
            <a:off x="10144582" y="4099134"/>
            <a:ext cx="369607" cy="34598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16" name="Rectangle 16">
            <a:extLst>
              <a:ext uri="{FF2B5EF4-FFF2-40B4-BE49-F238E27FC236}">
                <a16:creationId xmlns:a16="http://schemas.microsoft.com/office/drawing/2014/main" id="{A33FC02A-13D5-4D8C-BBBF-5CE4A947E9C9}"/>
              </a:ext>
            </a:extLst>
          </p:cNvPr>
          <p:cNvSpPr/>
          <p:nvPr/>
        </p:nvSpPr>
        <p:spPr>
          <a:xfrm>
            <a:off x="3540670" y="3620291"/>
            <a:ext cx="442141" cy="29058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17" name="Rectangle 36">
            <a:extLst>
              <a:ext uri="{FF2B5EF4-FFF2-40B4-BE49-F238E27FC236}">
                <a16:creationId xmlns:a16="http://schemas.microsoft.com/office/drawing/2014/main" id="{1055FBDD-86D2-43C7-926F-31E231A10EBB}"/>
              </a:ext>
            </a:extLst>
          </p:cNvPr>
          <p:cNvSpPr/>
          <p:nvPr/>
        </p:nvSpPr>
        <p:spPr>
          <a:xfrm>
            <a:off x="1408759" y="4072355"/>
            <a:ext cx="420639" cy="351620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18" name="Round Same Side Corner Rectangle 11">
            <a:extLst>
              <a:ext uri="{FF2B5EF4-FFF2-40B4-BE49-F238E27FC236}">
                <a16:creationId xmlns:a16="http://schemas.microsoft.com/office/drawing/2014/main" id="{AA007BEA-194D-4382-AC59-0CC0D7726155}"/>
              </a:ext>
            </a:extLst>
          </p:cNvPr>
          <p:cNvSpPr>
            <a:spLocks noChangeAspect="1"/>
          </p:cNvSpPr>
          <p:nvPr/>
        </p:nvSpPr>
        <p:spPr>
          <a:xfrm rot="9900000">
            <a:off x="5840708" y="4128453"/>
            <a:ext cx="387184" cy="328839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BE034"/>
      </a:accent1>
      <a:accent2>
        <a:srgbClr val="B0D66C"/>
      </a:accent2>
      <a:accent3>
        <a:srgbClr val="FF870F"/>
      </a:accent3>
      <a:accent4>
        <a:srgbClr val="96C8E9"/>
      </a:accent4>
      <a:accent5>
        <a:srgbClr val="FC79B2"/>
      </a:accent5>
      <a:accent6>
        <a:srgbClr val="B37EB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12299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47</cp:revision>
  <dcterms:created xsi:type="dcterms:W3CDTF">2018-02-18T19:39:47Z</dcterms:created>
  <dcterms:modified xsi:type="dcterms:W3CDTF">2022-10-27T01:34:36Z</dcterms:modified>
</cp:coreProperties>
</file>