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10" name="자유형: 도형 1809">
            <a:extLst>
              <a:ext uri="{FF2B5EF4-FFF2-40B4-BE49-F238E27FC236}">
                <a16:creationId xmlns:a16="http://schemas.microsoft.com/office/drawing/2014/main" id="{6EEC0FD1-C85F-4CF9-8339-ED6BA9460D74}"/>
              </a:ext>
            </a:extLst>
          </p:cNvPr>
          <p:cNvSpPr/>
          <p:nvPr/>
        </p:nvSpPr>
        <p:spPr>
          <a:xfrm flipH="1">
            <a:off x="1873579" y="3063935"/>
            <a:ext cx="844403" cy="540000"/>
          </a:xfrm>
          <a:custGeom>
            <a:avLst/>
            <a:gdLst>
              <a:gd name="connsiteX0" fmla="*/ 844403 w 844403"/>
              <a:gd name="connsiteY0" fmla="*/ 0 h 540000"/>
              <a:gd name="connsiteX1" fmla="*/ 0 w 844403"/>
              <a:gd name="connsiteY1" fmla="*/ 0 h 540000"/>
              <a:gd name="connsiteX2" fmla="*/ 270000 w 844403"/>
              <a:gd name="connsiteY2" fmla="*/ 270000 h 540000"/>
              <a:gd name="connsiteX3" fmla="*/ 0 w 844403"/>
              <a:gd name="connsiteY3" fmla="*/ 540000 h 540000"/>
              <a:gd name="connsiteX4" fmla="*/ 844403 w 844403"/>
              <a:gd name="connsiteY4" fmla="*/ 540000 h 5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4403" h="540000">
                <a:moveTo>
                  <a:pt x="844403" y="0"/>
                </a:moveTo>
                <a:lnTo>
                  <a:pt x="0" y="0"/>
                </a:lnTo>
                <a:lnTo>
                  <a:pt x="270000" y="270000"/>
                </a:lnTo>
                <a:lnTo>
                  <a:pt x="0" y="540000"/>
                </a:lnTo>
                <a:lnTo>
                  <a:pt x="844403" y="54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811" name="Chevron 2">
            <a:extLst>
              <a:ext uri="{FF2B5EF4-FFF2-40B4-BE49-F238E27FC236}">
                <a16:creationId xmlns:a16="http://schemas.microsoft.com/office/drawing/2014/main" id="{AAAE8621-FE7A-4530-8E1D-26E06D34D118}"/>
              </a:ext>
            </a:extLst>
          </p:cNvPr>
          <p:cNvSpPr/>
          <p:nvPr/>
        </p:nvSpPr>
        <p:spPr>
          <a:xfrm flipH="1">
            <a:off x="8015880" y="3063935"/>
            <a:ext cx="2792096" cy="540000"/>
          </a:xfrm>
          <a:prstGeom prst="chevr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6"/>
              </a:solidFill>
            </a:endParaRPr>
          </a:p>
        </p:txBody>
      </p:sp>
      <p:sp>
        <p:nvSpPr>
          <p:cNvPr id="1812" name="Chevron 3">
            <a:extLst>
              <a:ext uri="{FF2B5EF4-FFF2-40B4-BE49-F238E27FC236}">
                <a16:creationId xmlns:a16="http://schemas.microsoft.com/office/drawing/2014/main" id="{0358E97D-7552-4F37-9B61-CF20DE104A23}"/>
              </a:ext>
            </a:extLst>
          </p:cNvPr>
          <p:cNvSpPr/>
          <p:nvPr/>
        </p:nvSpPr>
        <p:spPr>
          <a:xfrm flipH="1">
            <a:off x="5308185" y="3063935"/>
            <a:ext cx="2792096" cy="540000"/>
          </a:xfrm>
          <a:prstGeom prst="chevr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813" name="Chevron 4">
            <a:extLst>
              <a:ext uri="{FF2B5EF4-FFF2-40B4-BE49-F238E27FC236}">
                <a16:creationId xmlns:a16="http://schemas.microsoft.com/office/drawing/2014/main" id="{62B23FAD-3526-4E83-9334-5C4E09B37095}"/>
              </a:ext>
            </a:extLst>
          </p:cNvPr>
          <p:cNvSpPr/>
          <p:nvPr/>
        </p:nvSpPr>
        <p:spPr>
          <a:xfrm flipH="1">
            <a:off x="2600490" y="3063935"/>
            <a:ext cx="2792096" cy="540000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814" name="Chevron 6">
            <a:extLst>
              <a:ext uri="{FF2B5EF4-FFF2-40B4-BE49-F238E27FC236}">
                <a16:creationId xmlns:a16="http://schemas.microsoft.com/office/drawing/2014/main" id="{1974EC2D-91DD-44EE-B7EF-EF1F413857B2}"/>
              </a:ext>
            </a:extLst>
          </p:cNvPr>
          <p:cNvSpPr/>
          <p:nvPr/>
        </p:nvSpPr>
        <p:spPr>
          <a:xfrm>
            <a:off x="3912137" y="4387570"/>
            <a:ext cx="2792096" cy="5400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815" name="Chevron 6">
            <a:extLst>
              <a:ext uri="{FF2B5EF4-FFF2-40B4-BE49-F238E27FC236}">
                <a16:creationId xmlns:a16="http://schemas.microsoft.com/office/drawing/2014/main" id="{39A5A5D6-2120-4E08-8980-AD9706688E35}"/>
              </a:ext>
            </a:extLst>
          </p:cNvPr>
          <p:cNvSpPr/>
          <p:nvPr/>
        </p:nvSpPr>
        <p:spPr>
          <a:xfrm>
            <a:off x="6619832" y="4387570"/>
            <a:ext cx="2792096" cy="5400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816" name="막힌 원호 1815">
            <a:extLst>
              <a:ext uri="{FF2B5EF4-FFF2-40B4-BE49-F238E27FC236}">
                <a16:creationId xmlns:a16="http://schemas.microsoft.com/office/drawing/2014/main" id="{985D7859-2A21-4C1A-B42C-449DE2148ED2}"/>
              </a:ext>
            </a:extLst>
          </p:cNvPr>
          <p:cNvSpPr/>
          <p:nvPr/>
        </p:nvSpPr>
        <p:spPr>
          <a:xfrm>
            <a:off x="1030667" y="3063935"/>
            <a:ext cx="1863635" cy="1863635"/>
          </a:xfrm>
          <a:prstGeom prst="blockArc">
            <a:avLst>
              <a:gd name="adj1" fmla="val 5400007"/>
              <a:gd name="adj2" fmla="val 16260391"/>
              <a:gd name="adj3" fmla="val 2903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17" name="자유형: 도형 1816">
            <a:extLst>
              <a:ext uri="{FF2B5EF4-FFF2-40B4-BE49-F238E27FC236}">
                <a16:creationId xmlns:a16="http://schemas.microsoft.com/office/drawing/2014/main" id="{35482926-676D-4AC0-87B7-0BCAA83F35E9}"/>
              </a:ext>
            </a:extLst>
          </p:cNvPr>
          <p:cNvSpPr/>
          <p:nvPr/>
        </p:nvSpPr>
        <p:spPr>
          <a:xfrm>
            <a:off x="1962484" y="4387570"/>
            <a:ext cx="2041445" cy="540000"/>
          </a:xfrm>
          <a:custGeom>
            <a:avLst/>
            <a:gdLst>
              <a:gd name="connsiteX0" fmla="*/ 1771445 w 2041445"/>
              <a:gd name="connsiteY0" fmla="*/ 0 h 540000"/>
              <a:gd name="connsiteX1" fmla="*/ 0 w 2041445"/>
              <a:gd name="connsiteY1" fmla="*/ 0 h 540000"/>
              <a:gd name="connsiteX2" fmla="*/ 0 w 2041445"/>
              <a:gd name="connsiteY2" fmla="*/ 540000 h 540000"/>
              <a:gd name="connsiteX3" fmla="*/ 1771445 w 2041445"/>
              <a:gd name="connsiteY3" fmla="*/ 540000 h 540000"/>
              <a:gd name="connsiteX4" fmla="*/ 2041445 w 2041445"/>
              <a:gd name="connsiteY4" fmla="*/ 270000 h 5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1445" h="540000">
                <a:moveTo>
                  <a:pt x="1771445" y="0"/>
                </a:moveTo>
                <a:lnTo>
                  <a:pt x="0" y="0"/>
                </a:lnTo>
                <a:lnTo>
                  <a:pt x="0" y="540000"/>
                </a:lnTo>
                <a:lnTo>
                  <a:pt x="1771445" y="540000"/>
                </a:lnTo>
                <a:lnTo>
                  <a:pt x="2041445" y="27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818" name="Group 14">
            <a:extLst>
              <a:ext uri="{FF2B5EF4-FFF2-40B4-BE49-F238E27FC236}">
                <a16:creationId xmlns:a16="http://schemas.microsoft.com/office/drawing/2014/main" id="{C0606CD6-3DB3-49A0-B2F9-C94079EB867D}"/>
              </a:ext>
            </a:extLst>
          </p:cNvPr>
          <p:cNvGrpSpPr/>
          <p:nvPr/>
        </p:nvGrpSpPr>
        <p:grpSpPr>
          <a:xfrm>
            <a:off x="9013201" y="1730778"/>
            <a:ext cx="2148132" cy="1081951"/>
            <a:chOff x="1062658" y="3986014"/>
            <a:chExt cx="1728192" cy="1081951"/>
          </a:xfrm>
        </p:grpSpPr>
        <p:sp>
          <p:nvSpPr>
            <p:cNvPr id="1852" name="TextBox 1851">
              <a:extLst>
                <a:ext uri="{FF2B5EF4-FFF2-40B4-BE49-F238E27FC236}">
                  <a16:creationId xmlns:a16="http://schemas.microsoft.com/office/drawing/2014/main" id="{423EFC70-EAE0-4DC5-8133-F55F9C56253B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53" name="TextBox 1852">
              <a:extLst>
                <a:ext uri="{FF2B5EF4-FFF2-40B4-BE49-F238E27FC236}">
                  <a16:creationId xmlns:a16="http://schemas.microsoft.com/office/drawing/2014/main" id="{22B8BA7B-BF6B-44EE-8A40-6E7D42336CB2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19" name="Oval 27">
            <a:extLst>
              <a:ext uri="{FF2B5EF4-FFF2-40B4-BE49-F238E27FC236}">
                <a16:creationId xmlns:a16="http://schemas.microsoft.com/office/drawing/2014/main" id="{12FE53F0-866E-483F-98E8-214B54AE857D}"/>
              </a:ext>
            </a:extLst>
          </p:cNvPr>
          <p:cNvSpPr/>
          <p:nvPr/>
        </p:nvSpPr>
        <p:spPr>
          <a:xfrm>
            <a:off x="8204574" y="1910103"/>
            <a:ext cx="686902" cy="68690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820" name="Group 14">
            <a:extLst>
              <a:ext uri="{FF2B5EF4-FFF2-40B4-BE49-F238E27FC236}">
                <a16:creationId xmlns:a16="http://schemas.microsoft.com/office/drawing/2014/main" id="{A13003A5-4491-471E-A2EA-0BD7D9452AA1}"/>
              </a:ext>
            </a:extLst>
          </p:cNvPr>
          <p:cNvGrpSpPr/>
          <p:nvPr/>
        </p:nvGrpSpPr>
        <p:grpSpPr>
          <a:xfrm>
            <a:off x="2436535" y="1730778"/>
            <a:ext cx="2148132" cy="1081951"/>
            <a:chOff x="1062658" y="3986014"/>
            <a:chExt cx="1728192" cy="1081951"/>
          </a:xfrm>
        </p:grpSpPr>
        <p:sp>
          <p:nvSpPr>
            <p:cNvPr id="1850" name="TextBox 1849">
              <a:extLst>
                <a:ext uri="{FF2B5EF4-FFF2-40B4-BE49-F238E27FC236}">
                  <a16:creationId xmlns:a16="http://schemas.microsoft.com/office/drawing/2014/main" id="{2096BD15-F6F1-4BFC-BB90-7A1CF346FABA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51" name="TextBox 1850">
              <a:extLst>
                <a:ext uri="{FF2B5EF4-FFF2-40B4-BE49-F238E27FC236}">
                  <a16:creationId xmlns:a16="http://schemas.microsoft.com/office/drawing/2014/main" id="{57929343-FC3D-4777-90A1-9FACAFD480DE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21" name="Oval 27">
            <a:extLst>
              <a:ext uri="{FF2B5EF4-FFF2-40B4-BE49-F238E27FC236}">
                <a16:creationId xmlns:a16="http://schemas.microsoft.com/office/drawing/2014/main" id="{1BC1603D-A689-43BE-BB9C-3BB90B2956E3}"/>
              </a:ext>
            </a:extLst>
          </p:cNvPr>
          <p:cNvSpPr/>
          <p:nvPr/>
        </p:nvSpPr>
        <p:spPr>
          <a:xfrm>
            <a:off x="1627908" y="1910103"/>
            <a:ext cx="686902" cy="68690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822" name="Group 14">
            <a:extLst>
              <a:ext uri="{FF2B5EF4-FFF2-40B4-BE49-F238E27FC236}">
                <a16:creationId xmlns:a16="http://schemas.microsoft.com/office/drawing/2014/main" id="{26EB358F-C6DB-4E93-BA4C-B48E1E73B067}"/>
              </a:ext>
            </a:extLst>
          </p:cNvPr>
          <p:cNvGrpSpPr/>
          <p:nvPr/>
        </p:nvGrpSpPr>
        <p:grpSpPr>
          <a:xfrm>
            <a:off x="5724868" y="1730778"/>
            <a:ext cx="2148132" cy="1081951"/>
            <a:chOff x="1062658" y="3986014"/>
            <a:chExt cx="1728192" cy="1081951"/>
          </a:xfrm>
        </p:grpSpPr>
        <p:sp>
          <p:nvSpPr>
            <p:cNvPr id="1848" name="TextBox 1847">
              <a:extLst>
                <a:ext uri="{FF2B5EF4-FFF2-40B4-BE49-F238E27FC236}">
                  <a16:creationId xmlns:a16="http://schemas.microsoft.com/office/drawing/2014/main" id="{A8C90A3C-204A-47DA-8B9D-CE319DA4598E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9" name="TextBox 1848">
              <a:extLst>
                <a:ext uri="{FF2B5EF4-FFF2-40B4-BE49-F238E27FC236}">
                  <a16:creationId xmlns:a16="http://schemas.microsoft.com/office/drawing/2014/main" id="{63F3065F-B3CE-4655-AE86-B4634A61D315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23" name="Oval 27">
            <a:extLst>
              <a:ext uri="{FF2B5EF4-FFF2-40B4-BE49-F238E27FC236}">
                <a16:creationId xmlns:a16="http://schemas.microsoft.com/office/drawing/2014/main" id="{E0A3E9C8-E05E-4EFC-B487-90DE6DE5FCAA}"/>
              </a:ext>
            </a:extLst>
          </p:cNvPr>
          <p:cNvSpPr/>
          <p:nvPr/>
        </p:nvSpPr>
        <p:spPr>
          <a:xfrm>
            <a:off x="4916241" y="1910103"/>
            <a:ext cx="686902" cy="68690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824" name="Group 14">
            <a:extLst>
              <a:ext uri="{FF2B5EF4-FFF2-40B4-BE49-F238E27FC236}">
                <a16:creationId xmlns:a16="http://schemas.microsoft.com/office/drawing/2014/main" id="{8CA9C6EE-3D84-4AAE-9224-AECA7AC0EB35}"/>
              </a:ext>
            </a:extLst>
          </p:cNvPr>
          <p:cNvGrpSpPr/>
          <p:nvPr/>
        </p:nvGrpSpPr>
        <p:grpSpPr>
          <a:xfrm>
            <a:off x="9013201" y="5197824"/>
            <a:ext cx="2148132" cy="1081951"/>
            <a:chOff x="1062658" y="3986014"/>
            <a:chExt cx="1728192" cy="1081951"/>
          </a:xfrm>
        </p:grpSpPr>
        <p:sp>
          <p:nvSpPr>
            <p:cNvPr id="1846" name="TextBox 1845">
              <a:extLst>
                <a:ext uri="{FF2B5EF4-FFF2-40B4-BE49-F238E27FC236}">
                  <a16:creationId xmlns:a16="http://schemas.microsoft.com/office/drawing/2014/main" id="{17356E20-456C-48F8-8507-B70F71D55D5B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7" name="TextBox 1846">
              <a:extLst>
                <a:ext uri="{FF2B5EF4-FFF2-40B4-BE49-F238E27FC236}">
                  <a16:creationId xmlns:a16="http://schemas.microsoft.com/office/drawing/2014/main" id="{84B35F6F-B0C8-4E40-ABBE-7BF976D952EB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25" name="Oval 27">
            <a:extLst>
              <a:ext uri="{FF2B5EF4-FFF2-40B4-BE49-F238E27FC236}">
                <a16:creationId xmlns:a16="http://schemas.microsoft.com/office/drawing/2014/main" id="{21C6BCE9-3F65-49CB-8189-878807C9D054}"/>
              </a:ext>
            </a:extLst>
          </p:cNvPr>
          <p:cNvSpPr/>
          <p:nvPr/>
        </p:nvSpPr>
        <p:spPr>
          <a:xfrm>
            <a:off x="8204574" y="5377149"/>
            <a:ext cx="686902" cy="68690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826" name="Rectangle 9">
            <a:extLst>
              <a:ext uri="{FF2B5EF4-FFF2-40B4-BE49-F238E27FC236}">
                <a16:creationId xmlns:a16="http://schemas.microsoft.com/office/drawing/2014/main" id="{C493C62A-0C5B-49E3-B579-3E72F4B11118}"/>
              </a:ext>
            </a:extLst>
          </p:cNvPr>
          <p:cNvSpPr/>
          <p:nvPr/>
        </p:nvSpPr>
        <p:spPr>
          <a:xfrm>
            <a:off x="8394734" y="5552823"/>
            <a:ext cx="332759" cy="3114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827" name="Group 14">
            <a:extLst>
              <a:ext uri="{FF2B5EF4-FFF2-40B4-BE49-F238E27FC236}">
                <a16:creationId xmlns:a16="http://schemas.microsoft.com/office/drawing/2014/main" id="{C4AF8F95-CCAC-447D-8611-229FB8ACDB9E}"/>
              </a:ext>
            </a:extLst>
          </p:cNvPr>
          <p:cNvGrpSpPr/>
          <p:nvPr/>
        </p:nvGrpSpPr>
        <p:grpSpPr>
          <a:xfrm>
            <a:off x="2436535" y="5197824"/>
            <a:ext cx="2148132" cy="1081951"/>
            <a:chOff x="1062658" y="3986014"/>
            <a:chExt cx="1728192" cy="1081951"/>
          </a:xfrm>
        </p:grpSpPr>
        <p:sp>
          <p:nvSpPr>
            <p:cNvPr id="1844" name="TextBox 1843">
              <a:extLst>
                <a:ext uri="{FF2B5EF4-FFF2-40B4-BE49-F238E27FC236}">
                  <a16:creationId xmlns:a16="http://schemas.microsoft.com/office/drawing/2014/main" id="{EC1BB71D-A9A5-4CCD-9AFA-E12E5FDD5E01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5" name="TextBox 1844">
              <a:extLst>
                <a:ext uri="{FF2B5EF4-FFF2-40B4-BE49-F238E27FC236}">
                  <a16:creationId xmlns:a16="http://schemas.microsoft.com/office/drawing/2014/main" id="{D1C7BAE4-A854-495F-B71E-BF76A661EF77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28" name="Oval 27">
            <a:extLst>
              <a:ext uri="{FF2B5EF4-FFF2-40B4-BE49-F238E27FC236}">
                <a16:creationId xmlns:a16="http://schemas.microsoft.com/office/drawing/2014/main" id="{02F89B4C-38B2-4566-8679-6F92ACAA7122}"/>
              </a:ext>
            </a:extLst>
          </p:cNvPr>
          <p:cNvSpPr/>
          <p:nvPr/>
        </p:nvSpPr>
        <p:spPr>
          <a:xfrm>
            <a:off x="1627908" y="5377149"/>
            <a:ext cx="686902" cy="68690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829" name="Group 14">
            <a:extLst>
              <a:ext uri="{FF2B5EF4-FFF2-40B4-BE49-F238E27FC236}">
                <a16:creationId xmlns:a16="http://schemas.microsoft.com/office/drawing/2014/main" id="{34C8CB6B-1CF0-42AE-8DF7-EA7EC74190A2}"/>
              </a:ext>
            </a:extLst>
          </p:cNvPr>
          <p:cNvGrpSpPr/>
          <p:nvPr/>
        </p:nvGrpSpPr>
        <p:grpSpPr>
          <a:xfrm>
            <a:off x="5724868" y="5197824"/>
            <a:ext cx="2148132" cy="1081951"/>
            <a:chOff x="1062658" y="3986014"/>
            <a:chExt cx="1728192" cy="1081951"/>
          </a:xfrm>
        </p:grpSpPr>
        <p:sp>
          <p:nvSpPr>
            <p:cNvPr id="1842" name="TextBox 1841">
              <a:extLst>
                <a:ext uri="{FF2B5EF4-FFF2-40B4-BE49-F238E27FC236}">
                  <a16:creationId xmlns:a16="http://schemas.microsoft.com/office/drawing/2014/main" id="{FD63A72C-D30A-448E-8B50-9735C0F86472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3" name="TextBox 1842">
              <a:extLst>
                <a:ext uri="{FF2B5EF4-FFF2-40B4-BE49-F238E27FC236}">
                  <a16:creationId xmlns:a16="http://schemas.microsoft.com/office/drawing/2014/main" id="{981C59D2-10E5-47C0-9737-6F3A203210BC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30" name="Oval 27">
            <a:extLst>
              <a:ext uri="{FF2B5EF4-FFF2-40B4-BE49-F238E27FC236}">
                <a16:creationId xmlns:a16="http://schemas.microsoft.com/office/drawing/2014/main" id="{9F422F1D-67CE-4F58-9E45-093651B5AA56}"/>
              </a:ext>
            </a:extLst>
          </p:cNvPr>
          <p:cNvSpPr/>
          <p:nvPr/>
        </p:nvSpPr>
        <p:spPr>
          <a:xfrm>
            <a:off x="4916241" y="5377149"/>
            <a:ext cx="686902" cy="68690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831" name="Rectangle 16">
            <a:extLst>
              <a:ext uri="{FF2B5EF4-FFF2-40B4-BE49-F238E27FC236}">
                <a16:creationId xmlns:a16="http://schemas.microsoft.com/office/drawing/2014/main" id="{BFEE5F6C-93F4-4972-A87C-AF35FDD0D20F}"/>
              </a:ext>
            </a:extLst>
          </p:cNvPr>
          <p:cNvSpPr/>
          <p:nvPr/>
        </p:nvSpPr>
        <p:spPr>
          <a:xfrm rot="2700000">
            <a:off x="5125402" y="5473219"/>
            <a:ext cx="268580" cy="48151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2" name="Oval 7">
            <a:extLst>
              <a:ext uri="{FF2B5EF4-FFF2-40B4-BE49-F238E27FC236}">
                <a16:creationId xmlns:a16="http://schemas.microsoft.com/office/drawing/2014/main" id="{376CF860-BA2B-4E8D-935E-49E92A029229}"/>
              </a:ext>
            </a:extLst>
          </p:cNvPr>
          <p:cNvSpPr/>
          <p:nvPr/>
        </p:nvSpPr>
        <p:spPr>
          <a:xfrm>
            <a:off x="1788912" y="5526123"/>
            <a:ext cx="364891" cy="36489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3" name="Rounded Rectangle 27">
            <a:extLst>
              <a:ext uri="{FF2B5EF4-FFF2-40B4-BE49-F238E27FC236}">
                <a16:creationId xmlns:a16="http://schemas.microsoft.com/office/drawing/2014/main" id="{252CE282-ABFF-4648-9E8B-A8B6F33A0CC4}"/>
              </a:ext>
            </a:extLst>
          </p:cNvPr>
          <p:cNvSpPr/>
          <p:nvPr/>
        </p:nvSpPr>
        <p:spPr>
          <a:xfrm>
            <a:off x="1796427" y="2090318"/>
            <a:ext cx="349863" cy="26874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4" name="Rounded Rectangle 5">
            <a:extLst>
              <a:ext uri="{FF2B5EF4-FFF2-40B4-BE49-F238E27FC236}">
                <a16:creationId xmlns:a16="http://schemas.microsoft.com/office/drawing/2014/main" id="{62E918E0-A29B-41CE-A6FD-86103D8050D2}"/>
              </a:ext>
            </a:extLst>
          </p:cNvPr>
          <p:cNvSpPr/>
          <p:nvPr/>
        </p:nvSpPr>
        <p:spPr>
          <a:xfrm flipH="1">
            <a:off x="5086009" y="2115956"/>
            <a:ext cx="349307" cy="28815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5" name="Round Same Side Corner Rectangle 11">
            <a:extLst>
              <a:ext uri="{FF2B5EF4-FFF2-40B4-BE49-F238E27FC236}">
                <a16:creationId xmlns:a16="http://schemas.microsoft.com/office/drawing/2014/main" id="{02469000-7625-48B9-9E18-206E7A52A70F}"/>
              </a:ext>
            </a:extLst>
          </p:cNvPr>
          <p:cNvSpPr>
            <a:spLocks noChangeAspect="1"/>
          </p:cNvSpPr>
          <p:nvPr/>
        </p:nvSpPr>
        <p:spPr>
          <a:xfrm rot="9900000">
            <a:off x="8427532" y="2130331"/>
            <a:ext cx="353159" cy="29994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6" name="TextBox 1835">
            <a:extLst>
              <a:ext uri="{FF2B5EF4-FFF2-40B4-BE49-F238E27FC236}">
                <a16:creationId xmlns:a16="http://schemas.microsoft.com/office/drawing/2014/main" id="{920302F4-0576-425A-BEB8-A82CEA13FC05}"/>
              </a:ext>
            </a:extLst>
          </p:cNvPr>
          <p:cNvSpPr txBox="1"/>
          <p:nvPr/>
        </p:nvSpPr>
        <p:spPr>
          <a:xfrm>
            <a:off x="3290119" y="3164658"/>
            <a:ext cx="1412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37" name="TextBox 1836">
            <a:extLst>
              <a:ext uri="{FF2B5EF4-FFF2-40B4-BE49-F238E27FC236}">
                <a16:creationId xmlns:a16="http://schemas.microsoft.com/office/drawing/2014/main" id="{2EE9B6C5-B4F4-419B-ADE8-8789AD488B9C}"/>
              </a:ext>
            </a:extLst>
          </p:cNvPr>
          <p:cNvSpPr txBox="1"/>
          <p:nvPr/>
        </p:nvSpPr>
        <p:spPr>
          <a:xfrm>
            <a:off x="5997814" y="3164658"/>
            <a:ext cx="1412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38" name="TextBox 1837">
            <a:extLst>
              <a:ext uri="{FF2B5EF4-FFF2-40B4-BE49-F238E27FC236}">
                <a16:creationId xmlns:a16="http://schemas.microsoft.com/office/drawing/2014/main" id="{63A7EAB2-5E76-4827-98B0-2CD13A5E8E0D}"/>
              </a:ext>
            </a:extLst>
          </p:cNvPr>
          <p:cNvSpPr txBox="1"/>
          <p:nvPr/>
        </p:nvSpPr>
        <p:spPr>
          <a:xfrm>
            <a:off x="8705509" y="3164658"/>
            <a:ext cx="1412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39" name="TextBox 1838">
            <a:extLst>
              <a:ext uri="{FF2B5EF4-FFF2-40B4-BE49-F238E27FC236}">
                <a16:creationId xmlns:a16="http://schemas.microsoft.com/office/drawing/2014/main" id="{B09E280A-D231-443B-9A64-BCFE37609DF6}"/>
              </a:ext>
            </a:extLst>
          </p:cNvPr>
          <p:cNvSpPr txBox="1"/>
          <p:nvPr/>
        </p:nvSpPr>
        <p:spPr>
          <a:xfrm>
            <a:off x="1828194" y="4488293"/>
            <a:ext cx="1412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40" name="TextBox 1839">
            <a:extLst>
              <a:ext uri="{FF2B5EF4-FFF2-40B4-BE49-F238E27FC236}">
                <a16:creationId xmlns:a16="http://schemas.microsoft.com/office/drawing/2014/main" id="{374E3466-91CD-4745-9433-BCBE592859DC}"/>
              </a:ext>
            </a:extLst>
          </p:cNvPr>
          <p:cNvSpPr txBox="1"/>
          <p:nvPr/>
        </p:nvSpPr>
        <p:spPr>
          <a:xfrm>
            <a:off x="4601766" y="4488293"/>
            <a:ext cx="1412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41" name="TextBox 1840">
            <a:extLst>
              <a:ext uri="{FF2B5EF4-FFF2-40B4-BE49-F238E27FC236}">
                <a16:creationId xmlns:a16="http://schemas.microsoft.com/office/drawing/2014/main" id="{F6DD0F9A-96FB-4E6D-8A78-F05F48549FF2}"/>
              </a:ext>
            </a:extLst>
          </p:cNvPr>
          <p:cNvSpPr txBox="1"/>
          <p:nvPr/>
        </p:nvSpPr>
        <p:spPr>
          <a:xfrm>
            <a:off x="7309461" y="4488293"/>
            <a:ext cx="1412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11280</TotalTime>
  <Words>158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64</cp:revision>
  <dcterms:created xsi:type="dcterms:W3CDTF">2018-02-18T19:39:47Z</dcterms:created>
  <dcterms:modified xsi:type="dcterms:W3CDTF">2022-10-27T06:46:59Z</dcterms:modified>
</cp:coreProperties>
</file>