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1536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6DCE81B6-5095-44FF-8036-73394A1442D9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15" name="Graphic 45">
            <a:extLst>
              <a:ext uri="{FF2B5EF4-FFF2-40B4-BE49-F238E27FC236}">
                <a16:creationId xmlns:a16="http://schemas.microsoft.com/office/drawing/2014/main" id="{8963E930-1E2F-4476-9E7C-2779FD3A9E31}"/>
              </a:ext>
            </a:extLst>
          </p:cNvPr>
          <p:cNvGrpSpPr/>
          <p:nvPr/>
        </p:nvGrpSpPr>
        <p:grpSpPr>
          <a:xfrm>
            <a:off x="4534406" y="2353284"/>
            <a:ext cx="3088058" cy="3088058"/>
            <a:chOff x="6650259" y="441405"/>
            <a:chExt cx="2567829" cy="2567829"/>
          </a:xfrm>
        </p:grpSpPr>
        <p:sp>
          <p:nvSpPr>
            <p:cNvPr id="116" name="Freeform: Shape 47">
              <a:extLst>
                <a:ext uri="{FF2B5EF4-FFF2-40B4-BE49-F238E27FC236}">
                  <a16:creationId xmlns:a16="http://schemas.microsoft.com/office/drawing/2014/main" id="{0B609E1F-E117-40D0-8C1E-CCF9F01DAF1F}"/>
                </a:ext>
              </a:extLst>
            </p:cNvPr>
            <p:cNvSpPr/>
            <p:nvPr/>
          </p:nvSpPr>
          <p:spPr>
            <a:xfrm>
              <a:off x="6706470" y="441405"/>
              <a:ext cx="1226426" cy="1303077"/>
            </a:xfrm>
            <a:custGeom>
              <a:avLst/>
              <a:gdLst>
                <a:gd name="connsiteX0" fmla="*/ 1228981 w 1226425"/>
                <a:gd name="connsiteY0" fmla="*/ 0 h 1303077"/>
                <a:gd name="connsiteX1" fmla="*/ 0 w 1226425"/>
                <a:gd name="connsiteY1" fmla="*/ 908960 h 1303077"/>
                <a:gd name="connsiteX2" fmla="*/ 1228981 w 1226425"/>
                <a:gd name="connsiteY2" fmla="*/ 1308188 h 1303077"/>
                <a:gd name="connsiteX3" fmla="*/ 1228981 w 1226425"/>
                <a:gd name="connsiteY3" fmla="*/ 0 h 130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6425" h="1303077">
                  <a:moveTo>
                    <a:pt x="1228981" y="0"/>
                  </a:moveTo>
                  <a:cubicBezTo>
                    <a:pt x="650261" y="0"/>
                    <a:pt x="160330" y="382619"/>
                    <a:pt x="0" y="908960"/>
                  </a:cubicBezTo>
                  <a:lnTo>
                    <a:pt x="1228981" y="1308188"/>
                  </a:lnTo>
                  <a:lnTo>
                    <a:pt x="1228981" y="0"/>
                  </a:lnTo>
                  <a:close/>
                </a:path>
              </a:pathLst>
            </a:custGeom>
            <a:solidFill>
              <a:schemeClr val="accent6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7" name="Freeform: Shape 48">
              <a:extLst>
                <a:ext uri="{FF2B5EF4-FFF2-40B4-BE49-F238E27FC236}">
                  <a16:creationId xmlns:a16="http://schemas.microsoft.com/office/drawing/2014/main" id="{FAEEFDC4-2B70-486B-86E8-1D8068D1AF58}"/>
                </a:ext>
              </a:extLst>
            </p:cNvPr>
            <p:cNvSpPr/>
            <p:nvPr/>
          </p:nvSpPr>
          <p:spPr>
            <a:xfrm>
              <a:off x="7935451" y="441405"/>
              <a:ext cx="1226426" cy="1303077"/>
            </a:xfrm>
            <a:custGeom>
              <a:avLst/>
              <a:gdLst>
                <a:gd name="connsiteX0" fmla="*/ 1228981 w 1226425"/>
                <a:gd name="connsiteY0" fmla="*/ 908960 h 1303077"/>
                <a:gd name="connsiteX1" fmla="*/ 0 w 1226425"/>
                <a:gd name="connsiteY1" fmla="*/ 0 h 1303077"/>
                <a:gd name="connsiteX2" fmla="*/ 0 w 1226425"/>
                <a:gd name="connsiteY2" fmla="*/ 1308188 h 1303077"/>
                <a:gd name="connsiteX3" fmla="*/ 1228981 w 1226425"/>
                <a:gd name="connsiteY3" fmla="*/ 908960 h 130307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226425" h="1303077">
                  <a:moveTo>
                    <a:pt x="1228981" y="908960"/>
                  </a:moveTo>
                  <a:cubicBezTo>
                    <a:pt x="1068013" y="382619"/>
                    <a:pt x="578720" y="0"/>
                    <a:pt x="0" y="0"/>
                  </a:cubicBezTo>
                  <a:lnTo>
                    <a:pt x="0" y="1308188"/>
                  </a:lnTo>
                  <a:lnTo>
                    <a:pt x="1228981" y="908960"/>
                  </a:lnTo>
                  <a:close/>
                </a:path>
              </a:pathLst>
            </a:custGeom>
            <a:solidFill>
              <a:schemeClr val="accent1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8" name="Freeform: Shape 49">
              <a:extLst>
                <a:ext uri="{FF2B5EF4-FFF2-40B4-BE49-F238E27FC236}">
                  <a16:creationId xmlns:a16="http://schemas.microsoft.com/office/drawing/2014/main" id="{4F093F6C-3920-4039-9573-C0CB3E91BA18}"/>
                </a:ext>
              </a:extLst>
            </p:cNvPr>
            <p:cNvSpPr/>
            <p:nvPr/>
          </p:nvSpPr>
          <p:spPr>
            <a:xfrm>
              <a:off x="7191292" y="1749593"/>
              <a:ext cx="1488319" cy="1258364"/>
            </a:xfrm>
            <a:custGeom>
              <a:avLst/>
              <a:gdLst>
                <a:gd name="connsiteX0" fmla="*/ 0 w 1488318"/>
                <a:gd name="connsiteY0" fmla="*/ 1024577 h 1258363"/>
                <a:gd name="connsiteX1" fmla="*/ 744159 w 1488318"/>
                <a:gd name="connsiteY1" fmla="*/ 1262197 h 1258363"/>
                <a:gd name="connsiteX2" fmla="*/ 1488319 w 1488318"/>
                <a:gd name="connsiteY2" fmla="*/ 1024577 h 1258363"/>
                <a:gd name="connsiteX3" fmla="*/ 744159 w 1488318"/>
                <a:gd name="connsiteY3" fmla="*/ 0 h 1258363"/>
                <a:gd name="connsiteX4" fmla="*/ 0 w 1488318"/>
                <a:gd name="connsiteY4" fmla="*/ 1024577 h 125836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88318" h="1258363">
                  <a:moveTo>
                    <a:pt x="0" y="1024577"/>
                  </a:moveTo>
                  <a:cubicBezTo>
                    <a:pt x="210153" y="1174047"/>
                    <a:pt x="466936" y="1262197"/>
                    <a:pt x="744159" y="1262197"/>
                  </a:cubicBezTo>
                  <a:cubicBezTo>
                    <a:pt x="1021383" y="1262197"/>
                    <a:pt x="1278166" y="1174047"/>
                    <a:pt x="1488319" y="1024577"/>
                  </a:cubicBezTo>
                  <a:lnTo>
                    <a:pt x="744159" y="0"/>
                  </a:lnTo>
                  <a:lnTo>
                    <a:pt x="0" y="1024577"/>
                  </a:lnTo>
                  <a:close/>
                </a:path>
              </a:pathLst>
            </a:custGeom>
            <a:solidFill>
              <a:schemeClr val="accent3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19" name="Freeform: Shape 50">
              <a:extLst>
                <a:ext uri="{FF2B5EF4-FFF2-40B4-BE49-F238E27FC236}">
                  <a16:creationId xmlns:a16="http://schemas.microsoft.com/office/drawing/2014/main" id="{5DCF5DD4-FDB7-4E31-BE6C-3F8AC13C1C42}"/>
                </a:ext>
              </a:extLst>
            </p:cNvPr>
            <p:cNvSpPr/>
            <p:nvPr/>
          </p:nvSpPr>
          <p:spPr>
            <a:xfrm>
              <a:off x="7935451" y="1350365"/>
              <a:ext cx="1283915" cy="1418055"/>
            </a:xfrm>
            <a:custGeom>
              <a:avLst/>
              <a:gdLst>
                <a:gd name="connsiteX0" fmla="*/ 0 w 1283914"/>
                <a:gd name="connsiteY0" fmla="*/ 399227 h 1418054"/>
                <a:gd name="connsiteX1" fmla="*/ 744160 w 1283914"/>
                <a:gd name="connsiteY1" fmla="*/ 1423804 h 1418054"/>
                <a:gd name="connsiteX2" fmla="*/ 1285192 w 1283914"/>
                <a:gd name="connsiteY2" fmla="*/ 376232 h 1418054"/>
                <a:gd name="connsiteX3" fmla="*/ 1228981 w 1283914"/>
                <a:gd name="connsiteY3" fmla="*/ 0 h 1418054"/>
                <a:gd name="connsiteX4" fmla="*/ 0 w 1283914"/>
                <a:gd name="connsiteY4" fmla="*/ 399227 h 141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914" h="1418054">
                  <a:moveTo>
                    <a:pt x="0" y="399227"/>
                  </a:moveTo>
                  <a:lnTo>
                    <a:pt x="744160" y="1423804"/>
                  </a:lnTo>
                  <a:cubicBezTo>
                    <a:pt x="1071206" y="1190655"/>
                    <a:pt x="1285192" y="808674"/>
                    <a:pt x="1285192" y="376232"/>
                  </a:cubicBezTo>
                  <a:cubicBezTo>
                    <a:pt x="1285192" y="245285"/>
                    <a:pt x="1265390" y="119449"/>
                    <a:pt x="1228981" y="0"/>
                  </a:cubicBezTo>
                  <a:lnTo>
                    <a:pt x="0" y="399227"/>
                  </a:lnTo>
                  <a:close/>
                </a:path>
              </a:pathLst>
            </a:custGeom>
            <a:solidFill>
              <a:schemeClr val="accent2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20" name="Freeform: Shape 51">
              <a:extLst>
                <a:ext uri="{FF2B5EF4-FFF2-40B4-BE49-F238E27FC236}">
                  <a16:creationId xmlns:a16="http://schemas.microsoft.com/office/drawing/2014/main" id="{4C188B21-D2E0-4473-830D-8CE5566CCAA6}"/>
                </a:ext>
              </a:extLst>
            </p:cNvPr>
            <p:cNvSpPr/>
            <p:nvPr/>
          </p:nvSpPr>
          <p:spPr>
            <a:xfrm>
              <a:off x="6650259" y="1350365"/>
              <a:ext cx="1283915" cy="1418055"/>
            </a:xfrm>
            <a:custGeom>
              <a:avLst/>
              <a:gdLst>
                <a:gd name="connsiteX0" fmla="*/ 56211 w 1283914"/>
                <a:gd name="connsiteY0" fmla="*/ 0 h 1418054"/>
                <a:gd name="connsiteX1" fmla="*/ 0 w 1283914"/>
                <a:gd name="connsiteY1" fmla="*/ 376232 h 1418054"/>
                <a:gd name="connsiteX2" fmla="*/ 541033 w 1283914"/>
                <a:gd name="connsiteY2" fmla="*/ 1423804 h 1418054"/>
                <a:gd name="connsiteX3" fmla="*/ 1285192 w 1283914"/>
                <a:gd name="connsiteY3" fmla="*/ 399227 h 1418054"/>
                <a:gd name="connsiteX4" fmla="*/ 56211 w 1283914"/>
                <a:gd name="connsiteY4" fmla="*/ 0 h 1418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283914" h="1418054">
                  <a:moveTo>
                    <a:pt x="56211" y="0"/>
                  </a:moveTo>
                  <a:cubicBezTo>
                    <a:pt x="19802" y="118810"/>
                    <a:pt x="0" y="245285"/>
                    <a:pt x="0" y="376232"/>
                  </a:cubicBezTo>
                  <a:cubicBezTo>
                    <a:pt x="0" y="808674"/>
                    <a:pt x="213347" y="1191294"/>
                    <a:pt x="541033" y="1423804"/>
                  </a:cubicBezTo>
                  <a:lnTo>
                    <a:pt x="1285192" y="399227"/>
                  </a:lnTo>
                  <a:lnTo>
                    <a:pt x="56211" y="0"/>
                  </a:lnTo>
                  <a:close/>
                </a:path>
              </a:pathLst>
            </a:custGeom>
            <a:solidFill>
              <a:schemeClr val="accent4"/>
            </a:solidFill>
            <a:ln w="6374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sp>
        <p:nvSpPr>
          <p:cNvPr id="121" name="Isosceles Triangle 22">
            <a:extLst>
              <a:ext uri="{FF2B5EF4-FFF2-40B4-BE49-F238E27FC236}">
                <a16:creationId xmlns:a16="http://schemas.microsoft.com/office/drawing/2014/main" id="{B7F466AD-6130-44F3-B146-40070B156305}"/>
              </a:ext>
            </a:extLst>
          </p:cNvPr>
          <p:cNvSpPr/>
          <p:nvPr/>
        </p:nvSpPr>
        <p:spPr>
          <a:xfrm rot="19800000">
            <a:off x="5459349" y="3822575"/>
            <a:ext cx="404214" cy="404145"/>
          </a:xfrm>
          <a:custGeom>
            <a:avLst/>
            <a:gdLst/>
            <a:ahLst/>
            <a:cxnLst/>
            <a:rect l="l" t="t" r="r" b="b"/>
            <a:pathLst>
              <a:path w="3948369" h="3947711">
                <a:moveTo>
                  <a:pt x="1024184" y="1327019"/>
                </a:moveTo>
                <a:cubicBezTo>
                  <a:pt x="953964" y="1286477"/>
                  <a:pt x="864174" y="1310536"/>
                  <a:pt x="823632" y="1380756"/>
                </a:cubicBezTo>
                <a:cubicBezTo>
                  <a:pt x="783091" y="1450976"/>
                  <a:pt x="807150" y="1540767"/>
                  <a:pt x="877370" y="1581308"/>
                </a:cubicBezTo>
                <a:cubicBezTo>
                  <a:pt x="947590" y="1621850"/>
                  <a:pt x="1037380" y="1597790"/>
                  <a:pt x="1077922" y="1527570"/>
                </a:cubicBezTo>
                <a:cubicBezTo>
                  <a:pt x="1118463" y="1457350"/>
                  <a:pt x="1094404" y="1367560"/>
                  <a:pt x="1024184" y="1327019"/>
                </a:cubicBezTo>
                <a:close/>
                <a:moveTo>
                  <a:pt x="3610643" y="2228121"/>
                </a:moveTo>
                <a:cubicBezTo>
                  <a:pt x="3600833" y="2220477"/>
                  <a:pt x="3589363" y="2214630"/>
                  <a:pt x="3576595" y="2211209"/>
                </a:cubicBezTo>
                <a:cubicBezTo>
                  <a:pt x="3525522" y="2197524"/>
                  <a:pt x="3473024" y="2227833"/>
                  <a:pt x="3459339" y="2278906"/>
                </a:cubicBezTo>
                <a:cubicBezTo>
                  <a:pt x="3445654" y="2329979"/>
                  <a:pt x="3475964" y="2382476"/>
                  <a:pt x="3527037" y="2396161"/>
                </a:cubicBezTo>
                <a:cubicBezTo>
                  <a:pt x="3578110" y="2409846"/>
                  <a:pt x="3630607" y="2379537"/>
                  <a:pt x="3644292" y="2328464"/>
                </a:cubicBezTo>
                <a:cubicBezTo>
                  <a:pt x="3654556" y="2290159"/>
                  <a:pt x="3640073" y="2251053"/>
                  <a:pt x="3610643" y="2228121"/>
                </a:cubicBezTo>
                <a:close/>
                <a:moveTo>
                  <a:pt x="3948369" y="2177025"/>
                </a:moveTo>
                <a:lnTo>
                  <a:pt x="3902391" y="2247588"/>
                </a:lnTo>
                <a:cubicBezTo>
                  <a:pt x="3840166" y="2207044"/>
                  <a:pt x="3769677" y="2184131"/>
                  <a:pt x="3697935" y="2180296"/>
                </a:cubicBezTo>
                <a:cubicBezTo>
                  <a:pt x="3737123" y="2226403"/>
                  <a:pt x="3753617" y="2290363"/>
                  <a:pt x="3736768" y="2353243"/>
                </a:cubicBezTo>
                <a:cubicBezTo>
                  <a:pt x="3709398" y="2455390"/>
                  <a:pt x="3604404" y="2516008"/>
                  <a:pt x="3502258" y="2488638"/>
                </a:cubicBezTo>
                <a:cubicBezTo>
                  <a:pt x="3400111" y="2461268"/>
                  <a:pt x="3339493" y="2356274"/>
                  <a:pt x="3366863" y="2254127"/>
                </a:cubicBezTo>
                <a:cubicBezTo>
                  <a:pt x="3381032" y="2201247"/>
                  <a:pt x="3416004" y="2159497"/>
                  <a:pt x="3460818" y="2135698"/>
                </a:cubicBezTo>
                <a:cubicBezTo>
                  <a:pt x="3436032" y="2129730"/>
                  <a:pt x="3409996" y="2129302"/>
                  <a:pt x="3383900" y="2133133"/>
                </a:cubicBezTo>
                <a:cubicBezTo>
                  <a:pt x="3331988" y="2140756"/>
                  <a:pt x="3285146" y="2164460"/>
                  <a:pt x="3249703" y="2200200"/>
                </a:cubicBezTo>
                <a:cubicBezTo>
                  <a:pt x="3299772" y="2410806"/>
                  <a:pt x="3262997" y="2663063"/>
                  <a:pt x="3111944" y="2983361"/>
                </a:cubicBezTo>
                <a:cubicBezTo>
                  <a:pt x="2900481" y="3337269"/>
                  <a:pt x="2604169" y="3479398"/>
                  <a:pt x="2264290" y="3473876"/>
                </a:cubicBezTo>
                <a:lnTo>
                  <a:pt x="1854414" y="3947711"/>
                </a:lnTo>
                <a:lnTo>
                  <a:pt x="1615515" y="3809782"/>
                </a:lnTo>
                <a:lnTo>
                  <a:pt x="1764774" y="3379707"/>
                </a:lnTo>
                <a:cubicBezTo>
                  <a:pt x="1587770" y="3319643"/>
                  <a:pt x="1405350" y="3232972"/>
                  <a:pt x="1221865" y="3127037"/>
                </a:cubicBezTo>
                <a:cubicBezTo>
                  <a:pt x="1120271" y="3068382"/>
                  <a:pt x="1025311" y="3004264"/>
                  <a:pt x="938291" y="2935309"/>
                </a:cubicBezTo>
                <a:lnTo>
                  <a:pt x="509476" y="3157353"/>
                </a:lnTo>
                <a:lnTo>
                  <a:pt x="247593" y="2999226"/>
                </a:lnTo>
                <a:lnTo>
                  <a:pt x="599626" y="2603610"/>
                </a:lnTo>
                <a:cubicBezTo>
                  <a:pt x="384783" y="2338553"/>
                  <a:pt x="289709" y="2193107"/>
                  <a:pt x="174176" y="1843897"/>
                </a:cubicBezTo>
                <a:lnTo>
                  <a:pt x="0" y="1381252"/>
                </a:lnTo>
                <a:lnTo>
                  <a:pt x="107522" y="1111013"/>
                </a:lnTo>
                <a:cubicBezTo>
                  <a:pt x="159316" y="1021302"/>
                  <a:pt x="259400" y="1099908"/>
                  <a:pt x="349113" y="1151702"/>
                </a:cubicBezTo>
                <a:lnTo>
                  <a:pt x="486246" y="1217020"/>
                </a:lnTo>
                <a:cubicBezTo>
                  <a:pt x="628225" y="1148493"/>
                  <a:pt x="768311" y="1094036"/>
                  <a:pt x="908721" y="1057007"/>
                </a:cubicBezTo>
                <a:cubicBezTo>
                  <a:pt x="1011476" y="947354"/>
                  <a:pt x="1021990" y="857768"/>
                  <a:pt x="976491" y="611195"/>
                </a:cubicBezTo>
                <a:cubicBezTo>
                  <a:pt x="1335325" y="817429"/>
                  <a:pt x="1326102" y="899150"/>
                  <a:pt x="1389221" y="1007976"/>
                </a:cubicBezTo>
                <a:cubicBezTo>
                  <a:pt x="1615807" y="1002289"/>
                  <a:pt x="1836555" y="1044211"/>
                  <a:pt x="2066828" y="1133629"/>
                </a:cubicBezTo>
                <a:cubicBezTo>
                  <a:pt x="2047082" y="1203277"/>
                  <a:pt x="2048342" y="1275855"/>
                  <a:pt x="2067080" y="1343672"/>
                </a:cubicBezTo>
                <a:cubicBezTo>
                  <a:pt x="2009772" y="1325329"/>
                  <a:pt x="1950048" y="1312156"/>
                  <a:pt x="1888409" y="1302802"/>
                </a:cubicBezTo>
                <a:lnTo>
                  <a:pt x="1831983" y="1466454"/>
                </a:lnTo>
                <a:cubicBezTo>
                  <a:pt x="2171713" y="1545279"/>
                  <a:pt x="2334158" y="1639067"/>
                  <a:pt x="2533793" y="1871644"/>
                </a:cubicBezTo>
                <a:lnTo>
                  <a:pt x="2655130" y="1752801"/>
                </a:lnTo>
                <a:cubicBezTo>
                  <a:pt x="2623271" y="1710443"/>
                  <a:pt x="2589631" y="1671169"/>
                  <a:pt x="2553401" y="1635762"/>
                </a:cubicBezTo>
                <a:cubicBezTo>
                  <a:pt x="2626342" y="1620812"/>
                  <a:pt x="2694472" y="1585039"/>
                  <a:pt x="2748239" y="1530606"/>
                </a:cubicBezTo>
                <a:cubicBezTo>
                  <a:pt x="2959801" y="1699876"/>
                  <a:pt x="3152007" y="1908367"/>
                  <a:pt x="3223775" y="2111154"/>
                </a:cubicBezTo>
                <a:cubicBezTo>
                  <a:pt x="3265103" y="2076949"/>
                  <a:pt x="3316077" y="2055387"/>
                  <a:pt x="3371292" y="2047279"/>
                </a:cubicBezTo>
                <a:cubicBezTo>
                  <a:pt x="3454199" y="2035105"/>
                  <a:pt x="3536665" y="2054733"/>
                  <a:pt x="3603728" y="2099347"/>
                </a:cubicBezTo>
                <a:cubicBezTo>
                  <a:pt x="3679156" y="2088543"/>
                  <a:pt x="3756158" y="2095770"/>
                  <a:pt x="3828792" y="2119628"/>
                </a:cubicBezTo>
                <a:cubicBezTo>
                  <a:pt x="3870454" y="2133311"/>
                  <a:pt x="3910678" y="2152466"/>
                  <a:pt x="3948369" y="2177025"/>
                </a:cubicBezTo>
                <a:close/>
                <a:moveTo>
                  <a:pt x="2661401" y="883270"/>
                </a:moveTo>
                <a:cubicBezTo>
                  <a:pt x="2838812" y="985699"/>
                  <a:pt x="2899598" y="1212554"/>
                  <a:pt x="2797170" y="1389966"/>
                </a:cubicBezTo>
                <a:cubicBezTo>
                  <a:pt x="2694741" y="1567377"/>
                  <a:pt x="2467885" y="1628163"/>
                  <a:pt x="2290474" y="1525735"/>
                </a:cubicBezTo>
                <a:cubicBezTo>
                  <a:pt x="2113063" y="1423306"/>
                  <a:pt x="2052277" y="1196450"/>
                  <a:pt x="2154705" y="1019039"/>
                </a:cubicBezTo>
                <a:cubicBezTo>
                  <a:pt x="2257134" y="841627"/>
                  <a:pt x="2483990" y="780842"/>
                  <a:pt x="2661401" y="883270"/>
                </a:cubicBezTo>
                <a:close/>
                <a:moveTo>
                  <a:pt x="2494139" y="49756"/>
                </a:moveTo>
                <a:cubicBezTo>
                  <a:pt x="2671551" y="152184"/>
                  <a:pt x="2732337" y="379040"/>
                  <a:pt x="2629908" y="556451"/>
                </a:cubicBezTo>
                <a:cubicBezTo>
                  <a:pt x="2527480" y="733863"/>
                  <a:pt x="2300624" y="794648"/>
                  <a:pt x="2123212" y="692220"/>
                </a:cubicBezTo>
                <a:cubicBezTo>
                  <a:pt x="1945801" y="589791"/>
                  <a:pt x="1885015" y="362936"/>
                  <a:pt x="1987444" y="185524"/>
                </a:cubicBezTo>
                <a:cubicBezTo>
                  <a:pt x="2089872" y="8113"/>
                  <a:pt x="2316728" y="-52673"/>
                  <a:pt x="2494139" y="49756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ko-KR" altLang="en-US" sz="2700" dirty="0"/>
          </a:p>
        </p:txBody>
      </p:sp>
      <p:sp>
        <p:nvSpPr>
          <p:cNvPr id="122" name="Rounded Rectangle 5">
            <a:extLst>
              <a:ext uri="{FF2B5EF4-FFF2-40B4-BE49-F238E27FC236}">
                <a16:creationId xmlns:a16="http://schemas.microsoft.com/office/drawing/2014/main" id="{402205D4-D8BB-42A8-A042-BC6ED98D603F}"/>
              </a:ext>
            </a:extLst>
          </p:cNvPr>
          <p:cNvSpPr/>
          <p:nvPr/>
        </p:nvSpPr>
        <p:spPr>
          <a:xfrm flipH="1">
            <a:off x="5881057" y="4288878"/>
            <a:ext cx="391682" cy="323114"/>
          </a:xfrm>
          <a:custGeom>
            <a:avLst/>
            <a:gdLst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702049"/>
              <a:gd name="connsiteX1" fmla="*/ 1574067 w 3217557"/>
              <a:gd name="connsiteY1" fmla="*/ 851360 h 2702049"/>
              <a:gd name="connsiteX2" fmla="*/ 1384251 w 3217557"/>
              <a:gd name="connsiteY2" fmla="*/ 1041176 h 2702049"/>
              <a:gd name="connsiteX3" fmla="*/ 1194435 w 3217557"/>
              <a:gd name="connsiteY3" fmla="*/ 851360 h 2702049"/>
              <a:gd name="connsiteX4" fmla="*/ 1384251 w 3217557"/>
              <a:gd name="connsiteY4" fmla="*/ 661544 h 2702049"/>
              <a:gd name="connsiteX5" fmla="*/ 1993421 w 3217557"/>
              <a:gd name="connsiteY5" fmla="*/ 661544 h 2702049"/>
              <a:gd name="connsiteX6" fmla="*/ 2183237 w 3217557"/>
              <a:gd name="connsiteY6" fmla="*/ 851360 h 2702049"/>
              <a:gd name="connsiteX7" fmla="*/ 1993421 w 3217557"/>
              <a:gd name="connsiteY7" fmla="*/ 1041176 h 2702049"/>
              <a:gd name="connsiteX8" fmla="*/ 1803605 w 3217557"/>
              <a:gd name="connsiteY8" fmla="*/ 851360 h 2702049"/>
              <a:gd name="connsiteX9" fmla="*/ 1993421 w 3217557"/>
              <a:gd name="connsiteY9" fmla="*/ 661544 h 2702049"/>
              <a:gd name="connsiteX10" fmla="*/ 2602591 w 3217557"/>
              <a:gd name="connsiteY10" fmla="*/ 661544 h 2702049"/>
              <a:gd name="connsiteX11" fmla="*/ 2792407 w 3217557"/>
              <a:gd name="connsiteY11" fmla="*/ 851360 h 2702049"/>
              <a:gd name="connsiteX12" fmla="*/ 2602591 w 3217557"/>
              <a:gd name="connsiteY12" fmla="*/ 1041176 h 2702049"/>
              <a:gd name="connsiteX13" fmla="*/ 2412775 w 3217557"/>
              <a:gd name="connsiteY13" fmla="*/ 851360 h 2702049"/>
              <a:gd name="connsiteX14" fmla="*/ 2602591 w 3217557"/>
              <a:gd name="connsiteY14" fmla="*/ 661544 h 2702049"/>
              <a:gd name="connsiteX15" fmla="*/ 677114 w 3217557"/>
              <a:gd name="connsiteY15" fmla="*/ 569491 h 2702049"/>
              <a:gd name="connsiteX16" fmla="*/ 330916 w 3217557"/>
              <a:gd name="connsiteY16" fmla="*/ 569491 h 2702049"/>
              <a:gd name="connsiteX17" fmla="*/ 0 w 3217557"/>
              <a:gd name="connsiteY17" fmla="*/ 900407 h 2702049"/>
              <a:gd name="connsiteX18" fmla="*/ 0 w 3217557"/>
              <a:gd name="connsiteY18" fmla="*/ 1952009 h 2702049"/>
              <a:gd name="connsiteX19" fmla="*/ 330916 w 3217557"/>
              <a:gd name="connsiteY19" fmla="*/ 2282925 h 2702049"/>
              <a:gd name="connsiteX20" fmla="*/ 711670 w 3217557"/>
              <a:gd name="connsiteY20" fmla="*/ 2282925 h 2702049"/>
              <a:gd name="connsiteX21" fmla="*/ 15770 w 3217557"/>
              <a:gd name="connsiteY21" fmla="*/ 2702049 h 2702049"/>
              <a:gd name="connsiteX22" fmla="*/ 1294529 w 3217557"/>
              <a:gd name="connsiteY22" fmla="*/ 2282925 h 2702049"/>
              <a:gd name="connsiteX23" fmla="*/ 2117356 w 3217557"/>
              <a:gd name="connsiteY23" fmla="*/ 2282925 h 2702049"/>
              <a:gd name="connsiteX24" fmla="*/ 2418395 w 3217557"/>
              <a:gd name="connsiteY24" fmla="*/ 2087951 h 2702049"/>
              <a:gd name="connsiteX25" fmla="*/ 1830857 w 3217557"/>
              <a:gd name="connsiteY25" fmla="*/ 1799347 h 2702049"/>
              <a:gd name="connsiteX26" fmla="*/ 1008030 w 3217557"/>
              <a:gd name="connsiteY26" fmla="*/ 1799347 h 2702049"/>
              <a:gd name="connsiteX27" fmla="*/ 677114 w 3217557"/>
              <a:gd name="connsiteY27" fmla="*/ 1468431 h 2702049"/>
              <a:gd name="connsiteX28" fmla="*/ 677114 w 3217557"/>
              <a:gd name="connsiteY28" fmla="*/ 569491 h 2702049"/>
              <a:gd name="connsiteX29" fmla="*/ 2886641 w 3217557"/>
              <a:gd name="connsiteY29" fmla="*/ 0 h 2702049"/>
              <a:gd name="connsiteX30" fmla="*/ 1100201 w 3217557"/>
              <a:gd name="connsiteY30" fmla="*/ 0 h 2702049"/>
              <a:gd name="connsiteX31" fmla="*/ 769285 w 3217557"/>
              <a:gd name="connsiteY31" fmla="*/ 330916 h 2702049"/>
              <a:gd name="connsiteX32" fmla="*/ 769285 w 3217557"/>
              <a:gd name="connsiteY32" fmla="*/ 1382518 h 2702049"/>
              <a:gd name="connsiteX33" fmla="*/ 1100201 w 3217557"/>
              <a:gd name="connsiteY33" fmla="*/ 1713434 h 2702049"/>
              <a:gd name="connsiteX34" fmla="*/ 1923028 w 3217557"/>
              <a:gd name="connsiteY34" fmla="*/ 1713434 h 2702049"/>
              <a:gd name="connsiteX35" fmla="*/ 3078958 w 3217557"/>
              <a:gd name="connsiteY35" fmla="*/ 2077967 h 2702049"/>
              <a:gd name="connsiteX36" fmla="*/ 2505887 w 3217557"/>
              <a:gd name="connsiteY36" fmla="*/ 1713434 h 2702049"/>
              <a:gd name="connsiteX37" fmla="*/ 2886641 w 3217557"/>
              <a:gd name="connsiteY37" fmla="*/ 1713434 h 2702049"/>
              <a:gd name="connsiteX38" fmla="*/ 3217557 w 3217557"/>
              <a:gd name="connsiteY38" fmla="*/ 1382518 h 2702049"/>
              <a:gd name="connsiteX39" fmla="*/ 3217557 w 3217557"/>
              <a:gd name="connsiteY39" fmla="*/ 330916 h 2702049"/>
              <a:gd name="connsiteX40" fmla="*/ 2886641 w 3217557"/>
              <a:gd name="connsiteY40" fmla="*/ 0 h 2702049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33810"/>
              <a:gd name="connsiteX1" fmla="*/ 1574067 w 3217557"/>
              <a:gd name="connsiteY1" fmla="*/ 851360 h 2633810"/>
              <a:gd name="connsiteX2" fmla="*/ 1384251 w 3217557"/>
              <a:gd name="connsiteY2" fmla="*/ 1041176 h 2633810"/>
              <a:gd name="connsiteX3" fmla="*/ 1194435 w 3217557"/>
              <a:gd name="connsiteY3" fmla="*/ 851360 h 2633810"/>
              <a:gd name="connsiteX4" fmla="*/ 1384251 w 3217557"/>
              <a:gd name="connsiteY4" fmla="*/ 661544 h 2633810"/>
              <a:gd name="connsiteX5" fmla="*/ 1993421 w 3217557"/>
              <a:gd name="connsiteY5" fmla="*/ 661544 h 2633810"/>
              <a:gd name="connsiteX6" fmla="*/ 2183237 w 3217557"/>
              <a:gd name="connsiteY6" fmla="*/ 851360 h 2633810"/>
              <a:gd name="connsiteX7" fmla="*/ 1993421 w 3217557"/>
              <a:gd name="connsiteY7" fmla="*/ 1041176 h 2633810"/>
              <a:gd name="connsiteX8" fmla="*/ 1803605 w 3217557"/>
              <a:gd name="connsiteY8" fmla="*/ 851360 h 2633810"/>
              <a:gd name="connsiteX9" fmla="*/ 1993421 w 3217557"/>
              <a:gd name="connsiteY9" fmla="*/ 661544 h 2633810"/>
              <a:gd name="connsiteX10" fmla="*/ 2602591 w 3217557"/>
              <a:gd name="connsiteY10" fmla="*/ 661544 h 2633810"/>
              <a:gd name="connsiteX11" fmla="*/ 2792407 w 3217557"/>
              <a:gd name="connsiteY11" fmla="*/ 851360 h 2633810"/>
              <a:gd name="connsiteX12" fmla="*/ 2602591 w 3217557"/>
              <a:gd name="connsiteY12" fmla="*/ 1041176 h 2633810"/>
              <a:gd name="connsiteX13" fmla="*/ 2412775 w 3217557"/>
              <a:gd name="connsiteY13" fmla="*/ 851360 h 2633810"/>
              <a:gd name="connsiteX14" fmla="*/ 2602591 w 3217557"/>
              <a:gd name="connsiteY14" fmla="*/ 661544 h 2633810"/>
              <a:gd name="connsiteX15" fmla="*/ 677114 w 3217557"/>
              <a:gd name="connsiteY15" fmla="*/ 569491 h 2633810"/>
              <a:gd name="connsiteX16" fmla="*/ 330916 w 3217557"/>
              <a:gd name="connsiteY16" fmla="*/ 569491 h 2633810"/>
              <a:gd name="connsiteX17" fmla="*/ 0 w 3217557"/>
              <a:gd name="connsiteY17" fmla="*/ 900407 h 2633810"/>
              <a:gd name="connsiteX18" fmla="*/ 0 w 3217557"/>
              <a:gd name="connsiteY18" fmla="*/ 1952009 h 2633810"/>
              <a:gd name="connsiteX19" fmla="*/ 330916 w 3217557"/>
              <a:gd name="connsiteY19" fmla="*/ 2282925 h 2633810"/>
              <a:gd name="connsiteX20" fmla="*/ 711670 w 3217557"/>
              <a:gd name="connsiteY20" fmla="*/ 2282925 h 2633810"/>
              <a:gd name="connsiteX21" fmla="*/ 165895 w 3217557"/>
              <a:gd name="connsiteY21" fmla="*/ 2633810 h 2633810"/>
              <a:gd name="connsiteX22" fmla="*/ 1294529 w 3217557"/>
              <a:gd name="connsiteY22" fmla="*/ 2282925 h 2633810"/>
              <a:gd name="connsiteX23" fmla="*/ 2117356 w 3217557"/>
              <a:gd name="connsiteY23" fmla="*/ 2282925 h 2633810"/>
              <a:gd name="connsiteX24" fmla="*/ 2418395 w 3217557"/>
              <a:gd name="connsiteY24" fmla="*/ 2087951 h 2633810"/>
              <a:gd name="connsiteX25" fmla="*/ 1830857 w 3217557"/>
              <a:gd name="connsiteY25" fmla="*/ 1799347 h 2633810"/>
              <a:gd name="connsiteX26" fmla="*/ 1008030 w 3217557"/>
              <a:gd name="connsiteY26" fmla="*/ 1799347 h 2633810"/>
              <a:gd name="connsiteX27" fmla="*/ 677114 w 3217557"/>
              <a:gd name="connsiteY27" fmla="*/ 1468431 h 2633810"/>
              <a:gd name="connsiteX28" fmla="*/ 677114 w 3217557"/>
              <a:gd name="connsiteY28" fmla="*/ 569491 h 2633810"/>
              <a:gd name="connsiteX29" fmla="*/ 2886641 w 3217557"/>
              <a:gd name="connsiteY29" fmla="*/ 0 h 2633810"/>
              <a:gd name="connsiteX30" fmla="*/ 1100201 w 3217557"/>
              <a:gd name="connsiteY30" fmla="*/ 0 h 2633810"/>
              <a:gd name="connsiteX31" fmla="*/ 769285 w 3217557"/>
              <a:gd name="connsiteY31" fmla="*/ 330916 h 2633810"/>
              <a:gd name="connsiteX32" fmla="*/ 769285 w 3217557"/>
              <a:gd name="connsiteY32" fmla="*/ 1382518 h 2633810"/>
              <a:gd name="connsiteX33" fmla="*/ 1100201 w 3217557"/>
              <a:gd name="connsiteY33" fmla="*/ 1713434 h 2633810"/>
              <a:gd name="connsiteX34" fmla="*/ 1923028 w 3217557"/>
              <a:gd name="connsiteY34" fmla="*/ 1713434 h 2633810"/>
              <a:gd name="connsiteX35" fmla="*/ 3078958 w 3217557"/>
              <a:gd name="connsiteY35" fmla="*/ 2077967 h 2633810"/>
              <a:gd name="connsiteX36" fmla="*/ 2505887 w 3217557"/>
              <a:gd name="connsiteY36" fmla="*/ 1713434 h 2633810"/>
              <a:gd name="connsiteX37" fmla="*/ 2886641 w 3217557"/>
              <a:gd name="connsiteY37" fmla="*/ 1713434 h 2633810"/>
              <a:gd name="connsiteX38" fmla="*/ 3217557 w 3217557"/>
              <a:gd name="connsiteY38" fmla="*/ 1382518 h 2633810"/>
              <a:gd name="connsiteX39" fmla="*/ 3217557 w 3217557"/>
              <a:gd name="connsiteY39" fmla="*/ 330916 h 2633810"/>
              <a:gd name="connsiteX40" fmla="*/ 2886641 w 3217557"/>
              <a:gd name="connsiteY40" fmla="*/ 0 h 2633810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  <a:gd name="connsiteX0" fmla="*/ 1384251 w 3217557"/>
              <a:gd name="connsiteY0" fmla="*/ 661544 h 2654282"/>
              <a:gd name="connsiteX1" fmla="*/ 1574067 w 3217557"/>
              <a:gd name="connsiteY1" fmla="*/ 851360 h 2654282"/>
              <a:gd name="connsiteX2" fmla="*/ 1384251 w 3217557"/>
              <a:gd name="connsiteY2" fmla="*/ 1041176 h 2654282"/>
              <a:gd name="connsiteX3" fmla="*/ 1194435 w 3217557"/>
              <a:gd name="connsiteY3" fmla="*/ 851360 h 2654282"/>
              <a:gd name="connsiteX4" fmla="*/ 1384251 w 3217557"/>
              <a:gd name="connsiteY4" fmla="*/ 661544 h 2654282"/>
              <a:gd name="connsiteX5" fmla="*/ 1993421 w 3217557"/>
              <a:gd name="connsiteY5" fmla="*/ 661544 h 2654282"/>
              <a:gd name="connsiteX6" fmla="*/ 2183237 w 3217557"/>
              <a:gd name="connsiteY6" fmla="*/ 851360 h 2654282"/>
              <a:gd name="connsiteX7" fmla="*/ 1993421 w 3217557"/>
              <a:gd name="connsiteY7" fmla="*/ 1041176 h 2654282"/>
              <a:gd name="connsiteX8" fmla="*/ 1803605 w 3217557"/>
              <a:gd name="connsiteY8" fmla="*/ 851360 h 2654282"/>
              <a:gd name="connsiteX9" fmla="*/ 1993421 w 3217557"/>
              <a:gd name="connsiteY9" fmla="*/ 661544 h 2654282"/>
              <a:gd name="connsiteX10" fmla="*/ 2602591 w 3217557"/>
              <a:gd name="connsiteY10" fmla="*/ 661544 h 2654282"/>
              <a:gd name="connsiteX11" fmla="*/ 2792407 w 3217557"/>
              <a:gd name="connsiteY11" fmla="*/ 851360 h 2654282"/>
              <a:gd name="connsiteX12" fmla="*/ 2602591 w 3217557"/>
              <a:gd name="connsiteY12" fmla="*/ 1041176 h 2654282"/>
              <a:gd name="connsiteX13" fmla="*/ 2412775 w 3217557"/>
              <a:gd name="connsiteY13" fmla="*/ 851360 h 2654282"/>
              <a:gd name="connsiteX14" fmla="*/ 2602591 w 3217557"/>
              <a:gd name="connsiteY14" fmla="*/ 661544 h 2654282"/>
              <a:gd name="connsiteX15" fmla="*/ 677114 w 3217557"/>
              <a:gd name="connsiteY15" fmla="*/ 569491 h 2654282"/>
              <a:gd name="connsiteX16" fmla="*/ 330916 w 3217557"/>
              <a:gd name="connsiteY16" fmla="*/ 569491 h 2654282"/>
              <a:gd name="connsiteX17" fmla="*/ 0 w 3217557"/>
              <a:gd name="connsiteY17" fmla="*/ 900407 h 2654282"/>
              <a:gd name="connsiteX18" fmla="*/ 0 w 3217557"/>
              <a:gd name="connsiteY18" fmla="*/ 1952009 h 2654282"/>
              <a:gd name="connsiteX19" fmla="*/ 330916 w 3217557"/>
              <a:gd name="connsiteY19" fmla="*/ 2282925 h 2654282"/>
              <a:gd name="connsiteX20" fmla="*/ 711670 w 3217557"/>
              <a:gd name="connsiteY20" fmla="*/ 2282925 h 2654282"/>
              <a:gd name="connsiteX21" fmla="*/ 275077 w 3217557"/>
              <a:gd name="connsiteY21" fmla="*/ 2654282 h 2654282"/>
              <a:gd name="connsiteX22" fmla="*/ 1294529 w 3217557"/>
              <a:gd name="connsiteY22" fmla="*/ 2282925 h 2654282"/>
              <a:gd name="connsiteX23" fmla="*/ 2117356 w 3217557"/>
              <a:gd name="connsiteY23" fmla="*/ 2282925 h 2654282"/>
              <a:gd name="connsiteX24" fmla="*/ 2418395 w 3217557"/>
              <a:gd name="connsiteY24" fmla="*/ 2087951 h 2654282"/>
              <a:gd name="connsiteX25" fmla="*/ 1830857 w 3217557"/>
              <a:gd name="connsiteY25" fmla="*/ 1799347 h 2654282"/>
              <a:gd name="connsiteX26" fmla="*/ 1008030 w 3217557"/>
              <a:gd name="connsiteY26" fmla="*/ 1799347 h 2654282"/>
              <a:gd name="connsiteX27" fmla="*/ 677114 w 3217557"/>
              <a:gd name="connsiteY27" fmla="*/ 1468431 h 2654282"/>
              <a:gd name="connsiteX28" fmla="*/ 677114 w 3217557"/>
              <a:gd name="connsiteY28" fmla="*/ 569491 h 2654282"/>
              <a:gd name="connsiteX29" fmla="*/ 2886641 w 3217557"/>
              <a:gd name="connsiteY29" fmla="*/ 0 h 2654282"/>
              <a:gd name="connsiteX30" fmla="*/ 1100201 w 3217557"/>
              <a:gd name="connsiteY30" fmla="*/ 0 h 2654282"/>
              <a:gd name="connsiteX31" fmla="*/ 769285 w 3217557"/>
              <a:gd name="connsiteY31" fmla="*/ 330916 h 2654282"/>
              <a:gd name="connsiteX32" fmla="*/ 769285 w 3217557"/>
              <a:gd name="connsiteY32" fmla="*/ 1382518 h 2654282"/>
              <a:gd name="connsiteX33" fmla="*/ 1100201 w 3217557"/>
              <a:gd name="connsiteY33" fmla="*/ 1713434 h 2654282"/>
              <a:gd name="connsiteX34" fmla="*/ 1923028 w 3217557"/>
              <a:gd name="connsiteY34" fmla="*/ 1713434 h 2654282"/>
              <a:gd name="connsiteX35" fmla="*/ 3078958 w 3217557"/>
              <a:gd name="connsiteY35" fmla="*/ 2077967 h 2654282"/>
              <a:gd name="connsiteX36" fmla="*/ 2505887 w 3217557"/>
              <a:gd name="connsiteY36" fmla="*/ 1713434 h 2654282"/>
              <a:gd name="connsiteX37" fmla="*/ 2886641 w 3217557"/>
              <a:gd name="connsiteY37" fmla="*/ 1713434 h 2654282"/>
              <a:gd name="connsiteX38" fmla="*/ 3217557 w 3217557"/>
              <a:gd name="connsiteY38" fmla="*/ 1382518 h 2654282"/>
              <a:gd name="connsiteX39" fmla="*/ 3217557 w 3217557"/>
              <a:gd name="connsiteY39" fmla="*/ 330916 h 2654282"/>
              <a:gd name="connsiteX40" fmla="*/ 2886641 w 3217557"/>
              <a:gd name="connsiteY40" fmla="*/ 0 h 265428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</a:cxnLst>
            <a:rect l="l" t="t" r="r" b="b"/>
            <a:pathLst>
              <a:path w="3217557" h="2654282">
                <a:moveTo>
                  <a:pt x="1384251" y="661544"/>
                </a:moveTo>
                <a:cubicBezTo>
                  <a:pt x="1489083" y="661544"/>
                  <a:pt x="1574067" y="746528"/>
                  <a:pt x="1574067" y="851360"/>
                </a:cubicBezTo>
                <a:cubicBezTo>
                  <a:pt x="1574067" y="956192"/>
                  <a:pt x="1489083" y="1041176"/>
                  <a:pt x="1384251" y="1041176"/>
                </a:cubicBezTo>
                <a:cubicBezTo>
                  <a:pt x="1279419" y="1041176"/>
                  <a:pt x="1194435" y="956192"/>
                  <a:pt x="1194435" y="851360"/>
                </a:cubicBezTo>
                <a:cubicBezTo>
                  <a:pt x="1194435" y="746528"/>
                  <a:pt x="1279419" y="661544"/>
                  <a:pt x="1384251" y="661544"/>
                </a:cubicBezTo>
                <a:close/>
                <a:moveTo>
                  <a:pt x="1993421" y="661544"/>
                </a:moveTo>
                <a:cubicBezTo>
                  <a:pt x="2098253" y="661544"/>
                  <a:pt x="2183237" y="746528"/>
                  <a:pt x="2183237" y="851360"/>
                </a:cubicBezTo>
                <a:cubicBezTo>
                  <a:pt x="2183237" y="956192"/>
                  <a:pt x="2098253" y="1041176"/>
                  <a:pt x="1993421" y="1041176"/>
                </a:cubicBezTo>
                <a:cubicBezTo>
                  <a:pt x="1888589" y="1041176"/>
                  <a:pt x="1803605" y="956192"/>
                  <a:pt x="1803605" y="851360"/>
                </a:cubicBezTo>
                <a:cubicBezTo>
                  <a:pt x="1803605" y="746528"/>
                  <a:pt x="1888589" y="661544"/>
                  <a:pt x="1993421" y="661544"/>
                </a:cubicBezTo>
                <a:close/>
                <a:moveTo>
                  <a:pt x="2602591" y="661544"/>
                </a:moveTo>
                <a:cubicBezTo>
                  <a:pt x="2707423" y="661544"/>
                  <a:pt x="2792407" y="746528"/>
                  <a:pt x="2792407" y="851360"/>
                </a:cubicBezTo>
                <a:cubicBezTo>
                  <a:pt x="2792407" y="956192"/>
                  <a:pt x="2707423" y="1041176"/>
                  <a:pt x="2602591" y="1041176"/>
                </a:cubicBezTo>
                <a:cubicBezTo>
                  <a:pt x="2497759" y="1041176"/>
                  <a:pt x="2412775" y="956192"/>
                  <a:pt x="2412775" y="851360"/>
                </a:cubicBezTo>
                <a:cubicBezTo>
                  <a:pt x="2412775" y="746528"/>
                  <a:pt x="2497759" y="661544"/>
                  <a:pt x="2602591" y="661544"/>
                </a:cubicBezTo>
                <a:close/>
                <a:moveTo>
                  <a:pt x="677114" y="569491"/>
                </a:moveTo>
                <a:lnTo>
                  <a:pt x="330916" y="569491"/>
                </a:lnTo>
                <a:cubicBezTo>
                  <a:pt x="148156" y="569491"/>
                  <a:pt x="0" y="717647"/>
                  <a:pt x="0" y="900407"/>
                </a:cubicBezTo>
                <a:lnTo>
                  <a:pt x="0" y="1952009"/>
                </a:lnTo>
                <a:cubicBezTo>
                  <a:pt x="0" y="2134769"/>
                  <a:pt x="148156" y="2282925"/>
                  <a:pt x="330916" y="2282925"/>
                </a:cubicBezTo>
                <a:lnTo>
                  <a:pt x="711670" y="2282925"/>
                </a:lnTo>
                <a:cubicBezTo>
                  <a:pt x="639726" y="2394386"/>
                  <a:pt x="647101" y="2475544"/>
                  <a:pt x="275077" y="2654282"/>
                </a:cubicBezTo>
                <a:cubicBezTo>
                  <a:pt x="900998" y="2583693"/>
                  <a:pt x="998412" y="2552618"/>
                  <a:pt x="1294529" y="2282925"/>
                </a:cubicBezTo>
                <a:lnTo>
                  <a:pt x="2117356" y="2282925"/>
                </a:lnTo>
                <a:cubicBezTo>
                  <a:pt x="2251554" y="2282925"/>
                  <a:pt x="2367095" y="2203043"/>
                  <a:pt x="2418395" y="2087951"/>
                </a:cubicBezTo>
                <a:cubicBezTo>
                  <a:pt x="2205538" y="2022975"/>
                  <a:pt x="2032941" y="1932583"/>
                  <a:pt x="1830857" y="1799347"/>
                </a:cubicBezTo>
                <a:lnTo>
                  <a:pt x="1008030" y="1799347"/>
                </a:lnTo>
                <a:cubicBezTo>
                  <a:pt x="825270" y="1799347"/>
                  <a:pt x="677114" y="1651191"/>
                  <a:pt x="677114" y="1468431"/>
                </a:cubicBezTo>
                <a:lnTo>
                  <a:pt x="677114" y="569491"/>
                </a:lnTo>
                <a:close/>
                <a:moveTo>
                  <a:pt x="2886641" y="0"/>
                </a:moveTo>
                <a:lnTo>
                  <a:pt x="1100201" y="0"/>
                </a:lnTo>
                <a:cubicBezTo>
                  <a:pt x="917441" y="0"/>
                  <a:pt x="769285" y="148156"/>
                  <a:pt x="769285" y="330916"/>
                </a:cubicBezTo>
                <a:lnTo>
                  <a:pt x="769285" y="1382518"/>
                </a:lnTo>
                <a:cubicBezTo>
                  <a:pt x="769285" y="1565278"/>
                  <a:pt x="917441" y="1713434"/>
                  <a:pt x="1100201" y="1713434"/>
                </a:cubicBezTo>
                <a:lnTo>
                  <a:pt x="1923028" y="1713434"/>
                </a:lnTo>
                <a:cubicBezTo>
                  <a:pt x="2301032" y="1962656"/>
                  <a:pt x="2453037" y="2007378"/>
                  <a:pt x="3078958" y="2077967"/>
                </a:cubicBezTo>
                <a:cubicBezTo>
                  <a:pt x="2713759" y="1878758"/>
                  <a:pt x="2673367" y="1899957"/>
                  <a:pt x="2505887" y="1713434"/>
                </a:cubicBezTo>
                <a:lnTo>
                  <a:pt x="2886641" y="1713434"/>
                </a:lnTo>
                <a:cubicBezTo>
                  <a:pt x="3069401" y="1713434"/>
                  <a:pt x="3217557" y="1565278"/>
                  <a:pt x="3217557" y="1382518"/>
                </a:cubicBezTo>
                <a:lnTo>
                  <a:pt x="3217557" y="330916"/>
                </a:lnTo>
                <a:cubicBezTo>
                  <a:pt x="3217557" y="148156"/>
                  <a:pt x="3069401" y="0"/>
                  <a:pt x="2886641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3" name="Teardrop 1">
            <a:extLst>
              <a:ext uri="{FF2B5EF4-FFF2-40B4-BE49-F238E27FC236}">
                <a16:creationId xmlns:a16="http://schemas.microsoft.com/office/drawing/2014/main" id="{C7D43C0B-F612-402E-9895-B169940D5170}"/>
              </a:ext>
            </a:extLst>
          </p:cNvPr>
          <p:cNvSpPr/>
          <p:nvPr/>
        </p:nvSpPr>
        <p:spPr>
          <a:xfrm rot="18805991">
            <a:off x="6153422" y="3403231"/>
            <a:ext cx="376862" cy="372930"/>
          </a:xfrm>
          <a:custGeom>
            <a:avLst/>
            <a:gdLst/>
            <a:ahLst/>
            <a:cxnLst/>
            <a:rect l="l" t="t" r="r" b="b"/>
            <a:pathLst>
              <a:path w="1807241" h="1788383">
                <a:moveTo>
                  <a:pt x="712876" y="1117592"/>
                </a:moveTo>
                <a:cubicBezTo>
                  <a:pt x="771173" y="1181828"/>
                  <a:pt x="811089" y="1255910"/>
                  <a:pt x="847925" y="1348018"/>
                </a:cubicBezTo>
                <a:cubicBezTo>
                  <a:pt x="814544" y="1418896"/>
                  <a:pt x="753893" y="1474052"/>
                  <a:pt x="679064" y="1498332"/>
                </a:cubicBezTo>
                <a:lnTo>
                  <a:pt x="308226" y="1106637"/>
                </a:lnTo>
                <a:cubicBezTo>
                  <a:pt x="336560" y="1033247"/>
                  <a:pt x="394949" y="975701"/>
                  <a:pt x="467546" y="946245"/>
                </a:cubicBezTo>
                <a:cubicBezTo>
                  <a:pt x="577903" y="998968"/>
                  <a:pt x="654580" y="1053357"/>
                  <a:pt x="712876" y="1117592"/>
                </a:cubicBezTo>
                <a:close/>
                <a:moveTo>
                  <a:pt x="1038527" y="398886"/>
                </a:moveTo>
                <a:lnTo>
                  <a:pt x="1405560" y="786562"/>
                </a:lnTo>
                <a:cubicBezTo>
                  <a:pt x="1374476" y="799049"/>
                  <a:pt x="1340402" y="804299"/>
                  <a:pt x="1305054" y="803332"/>
                </a:cubicBezTo>
                <a:lnTo>
                  <a:pt x="1008167" y="795212"/>
                </a:lnTo>
                <a:lnTo>
                  <a:pt x="1016288" y="498325"/>
                </a:lnTo>
                <a:cubicBezTo>
                  <a:pt x="1017255" y="462976"/>
                  <a:pt x="1024360" y="429240"/>
                  <a:pt x="1038527" y="398886"/>
                </a:cubicBezTo>
                <a:close/>
                <a:moveTo>
                  <a:pt x="1097925" y="218888"/>
                </a:moveTo>
                <a:cubicBezTo>
                  <a:pt x="992582" y="279303"/>
                  <a:pt x="921871" y="392886"/>
                  <a:pt x="921053" y="523256"/>
                </a:cubicBezTo>
                <a:lnTo>
                  <a:pt x="919136" y="828763"/>
                </a:lnTo>
                <a:lnTo>
                  <a:pt x="830924" y="915875"/>
                </a:lnTo>
                <a:lnTo>
                  <a:pt x="525417" y="913958"/>
                </a:lnTo>
                <a:cubicBezTo>
                  <a:pt x="403891" y="913196"/>
                  <a:pt x="296188" y="973343"/>
                  <a:pt x="234366" y="1067831"/>
                </a:cubicBezTo>
                <a:lnTo>
                  <a:pt x="710285" y="1570519"/>
                </a:lnTo>
                <a:cubicBezTo>
                  <a:pt x="811872" y="1510375"/>
                  <a:pt x="878808" y="1399439"/>
                  <a:pt x="879603" y="1272618"/>
                </a:cubicBezTo>
                <a:lnTo>
                  <a:pt x="881520" y="967111"/>
                </a:lnTo>
                <a:lnTo>
                  <a:pt x="969732" y="879999"/>
                </a:lnTo>
                <a:lnTo>
                  <a:pt x="1275239" y="881916"/>
                </a:lnTo>
                <a:cubicBezTo>
                  <a:pt x="1400271" y="882701"/>
                  <a:pt x="1510670" y="819011"/>
                  <a:pt x="1573529" y="721242"/>
                </a:cubicBezTo>
                <a:close/>
                <a:moveTo>
                  <a:pt x="1162945" y="27894"/>
                </a:moveTo>
                <a:lnTo>
                  <a:pt x="1782798" y="682611"/>
                </a:lnTo>
                <a:cubicBezTo>
                  <a:pt x="1816692" y="718411"/>
                  <a:pt x="1815147" y="774907"/>
                  <a:pt x="1779347" y="808801"/>
                </a:cubicBezTo>
                <a:cubicBezTo>
                  <a:pt x="1743547" y="842694"/>
                  <a:pt x="1687050" y="841149"/>
                  <a:pt x="1653157" y="805349"/>
                </a:cubicBezTo>
                <a:lnTo>
                  <a:pt x="1644015" y="795693"/>
                </a:lnTo>
                <a:cubicBezTo>
                  <a:pt x="1561789" y="910282"/>
                  <a:pt x="1426630" y="983636"/>
                  <a:pt x="1274606" y="982683"/>
                </a:cubicBezTo>
                <a:lnTo>
                  <a:pt x="980378" y="980836"/>
                </a:lnTo>
                <a:lnTo>
                  <a:pt x="980378" y="1270380"/>
                </a:lnTo>
                <a:cubicBezTo>
                  <a:pt x="980378" y="1427425"/>
                  <a:pt x="901198" y="1565976"/>
                  <a:pt x="779756" y="1647056"/>
                </a:cubicBezTo>
                <a:cubicBezTo>
                  <a:pt x="807405" y="1681913"/>
                  <a:pt x="803595" y="1732594"/>
                  <a:pt x="770486" y="1763941"/>
                </a:cubicBezTo>
                <a:cubicBezTo>
                  <a:pt x="734686" y="1797834"/>
                  <a:pt x="678189" y="1796289"/>
                  <a:pt x="644296" y="1760489"/>
                </a:cubicBezTo>
                <a:lnTo>
                  <a:pt x="24442" y="1105772"/>
                </a:lnTo>
                <a:cubicBezTo>
                  <a:pt x="-9451" y="1069973"/>
                  <a:pt x="-7906" y="1013476"/>
                  <a:pt x="27894" y="979583"/>
                </a:cubicBezTo>
                <a:cubicBezTo>
                  <a:pt x="63694" y="945689"/>
                  <a:pt x="120190" y="947235"/>
                  <a:pt x="154084" y="983034"/>
                </a:cubicBezTo>
                <a:lnTo>
                  <a:pt x="163237" y="992702"/>
                </a:lnTo>
                <a:cubicBezTo>
                  <a:pt x="244774" y="882877"/>
                  <a:pt x="375836" y="813180"/>
                  <a:pt x="523178" y="813180"/>
                </a:cubicBezTo>
                <a:lnTo>
                  <a:pt x="818460" y="813180"/>
                </a:lnTo>
                <a:lnTo>
                  <a:pt x="820284" y="522622"/>
                </a:lnTo>
                <a:cubicBezTo>
                  <a:pt x="821285" y="363119"/>
                  <a:pt x="903845" y="223207"/>
                  <a:pt x="1028952" y="143673"/>
                </a:cubicBezTo>
                <a:cubicBezTo>
                  <a:pt x="999689" y="108599"/>
                  <a:pt x="1002953" y="56445"/>
                  <a:pt x="1036755" y="24443"/>
                </a:cubicBezTo>
                <a:cubicBezTo>
                  <a:pt x="1072555" y="-9451"/>
                  <a:pt x="1129052" y="-7906"/>
                  <a:pt x="1162945" y="27894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4" name="Rectangle 130">
            <a:extLst>
              <a:ext uri="{FF2B5EF4-FFF2-40B4-BE49-F238E27FC236}">
                <a16:creationId xmlns:a16="http://schemas.microsoft.com/office/drawing/2014/main" id="{E667A59D-C005-46BB-9BA5-0DA149A7CF1C}"/>
              </a:ext>
            </a:extLst>
          </p:cNvPr>
          <p:cNvSpPr/>
          <p:nvPr/>
        </p:nvSpPr>
        <p:spPr>
          <a:xfrm>
            <a:off x="5608614" y="3393220"/>
            <a:ext cx="338397" cy="339933"/>
          </a:xfrm>
          <a:custGeom>
            <a:avLst/>
            <a:gdLst/>
            <a:ahLst/>
            <a:cxnLst/>
            <a:rect l="l" t="t" r="r" b="b"/>
            <a:pathLst>
              <a:path w="371900" h="373588">
                <a:moveTo>
                  <a:pt x="297080" y="129105"/>
                </a:moveTo>
                <a:lnTo>
                  <a:pt x="284273" y="219737"/>
                </a:lnTo>
                <a:lnTo>
                  <a:pt x="305496" y="219737"/>
                </a:lnTo>
                <a:lnTo>
                  <a:pt x="333001" y="129105"/>
                </a:lnTo>
                <a:close/>
                <a:moveTo>
                  <a:pt x="228265" y="129105"/>
                </a:moveTo>
                <a:lnTo>
                  <a:pt x="228265" y="219737"/>
                </a:lnTo>
                <a:lnTo>
                  <a:pt x="250807" y="219737"/>
                </a:lnTo>
                <a:lnTo>
                  <a:pt x="263614" y="129105"/>
                </a:lnTo>
                <a:close/>
                <a:moveTo>
                  <a:pt x="157021" y="129105"/>
                </a:moveTo>
                <a:lnTo>
                  <a:pt x="175826" y="219737"/>
                </a:lnTo>
                <a:lnTo>
                  <a:pt x="195129" y="219737"/>
                </a:lnTo>
                <a:lnTo>
                  <a:pt x="195129" y="129105"/>
                </a:lnTo>
                <a:close/>
                <a:moveTo>
                  <a:pt x="93087" y="129105"/>
                </a:moveTo>
                <a:lnTo>
                  <a:pt x="117372" y="219737"/>
                </a:lnTo>
                <a:lnTo>
                  <a:pt x="141984" y="219737"/>
                </a:lnTo>
                <a:lnTo>
                  <a:pt x="123179" y="129105"/>
                </a:lnTo>
                <a:close/>
                <a:moveTo>
                  <a:pt x="58494" y="0"/>
                </a:moveTo>
                <a:lnTo>
                  <a:pt x="84208" y="95969"/>
                </a:lnTo>
                <a:lnTo>
                  <a:pt x="354346" y="95969"/>
                </a:lnTo>
                <a:lnTo>
                  <a:pt x="354346" y="97437"/>
                </a:lnTo>
                <a:cubicBezTo>
                  <a:pt x="356087" y="96136"/>
                  <a:pt x="357928" y="96353"/>
                  <a:pt x="359747" y="96905"/>
                </a:cubicBezTo>
                <a:lnTo>
                  <a:pt x="360371" y="97095"/>
                </a:lnTo>
                <a:cubicBezTo>
                  <a:pt x="368954" y="99700"/>
                  <a:pt x="373801" y="108770"/>
                  <a:pt x="371196" y="117354"/>
                </a:cubicBezTo>
                <a:lnTo>
                  <a:pt x="333339" y="242097"/>
                </a:lnTo>
                <a:cubicBezTo>
                  <a:pt x="331591" y="247858"/>
                  <a:pt x="326929" y="251935"/>
                  <a:pt x="321206" y="252122"/>
                </a:cubicBezTo>
                <a:lnTo>
                  <a:pt x="321206" y="252873"/>
                </a:lnTo>
                <a:lnTo>
                  <a:pt x="313576" y="252873"/>
                </a:lnTo>
                <a:cubicBezTo>
                  <a:pt x="313378" y="253010"/>
                  <a:pt x="313229" y="252967"/>
                  <a:pt x="313080" y="252922"/>
                </a:cubicBezTo>
                <a:lnTo>
                  <a:pt x="312919" y="252873"/>
                </a:lnTo>
                <a:lnTo>
                  <a:pt x="126251" y="252873"/>
                </a:lnTo>
                <a:lnTo>
                  <a:pt x="133971" y="281687"/>
                </a:lnTo>
                <a:lnTo>
                  <a:pt x="321075" y="281687"/>
                </a:lnTo>
                <a:lnTo>
                  <a:pt x="321075" y="314823"/>
                </a:lnTo>
                <a:lnTo>
                  <a:pt x="318480" y="314823"/>
                </a:lnTo>
                <a:cubicBezTo>
                  <a:pt x="329614" y="318311"/>
                  <a:pt x="336414" y="328969"/>
                  <a:pt x="336414" y="341215"/>
                </a:cubicBezTo>
                <a:cubicBezTo>
                  <a:pt x="336414" y="359094"/>
                  <a:pt x="321920" y="373588"/>
                  <a:pt x="304041" y="373588"/>
                </a:cubicBezTo>
                <a:cubicBezTo>
                  <a:pt x="286162" y="373588"/>
                  <a:pt x="271668" y="359094"/>
                  <a:pt x="271668" y="341215"/>
                </a:cubicBezTo>
                <a:cubicBezTo>
                  <a:pt x="271668" y="328969"/>
                  <a:pt x="278468" y="318311"/>
                  <a:pt x="289602" y="314823"/>
                </a:cubicBezTo>
                <a:lnTo>
                  <a:pt x="142850" y="314823"/>
                </a:lnTo>
                <a:lnTo>
                  <a:pt x="143397" y="316865"/>
                </a:lnTo>
                <a:cubicBezTo>
                  <a:pt x="151629" y="321811"/>
                  <a:pt x="156401" y="330956"/>
                  <a:pt x="156401" y="341215"/>
                </a:cubicBezTo>
                <a:cubicBezTo>
                  <a:pt x="156401" y="359094"/>
                  <a:pt x="141907" y="373588"/>
                  <a:pt x="124028" y="373588"/>
                </a:cubicBezTo>
                <a:cubicBezTo>
                  <a:pt x="106149" y="373588"/>
                  <a:pt x="91655" y="359094"/>
                  <a:pt x="91655" y="341215"/>
                </a:cubicBezTo>
                <a:cubicBezTo>
                  <a:pt x="91655" y="329356"/>
                  <a:pt x="98032" y="318986"/>
                  <a:pt x="108649" y="315212"/>
                </a:cubicBezTo>
                <a:lnTo>
                  <a:pt x="33542" y="34909"/>
                </a:lnTo>
                <a:lnTo>
                  <a:pt x="0" y="34909"/>
                </a:lnTo>
                <a:lnTo>
                  <a:pt x="0" y="1773"/>
                </a:lnTo>
                <a:lnTo>
                  <a:pt x="51879" y="177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25" name="TextBox 124">
            <a:extLst>
              <a:ext uri="{FF2B5EF4-FFF2-40B4-BE49-F238E27FC236}">
                <a16:creationId xmlns:a16="http://schemas.microsoft.com/office/drawing/2014/main" id="{220D54E8-9AB6-4872-98F6-B21F9FB0D877}"/>
              </a:ext>
            </a:extLst>
          </p:cNvPr>
          <p:cNvSpPr txBox="1"/>
          <p:nvPr/>
        </p:nvSpPr>
        <p:spPr>
          <a:xfrm>
            <a:off x="6222246" y="2733628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6" name="TextBox 125">
            <a:extLst>
              <a:ext uri="{FF2B5EF4-FFF2-40B4-BE49-F238E27FC236}">
                <a16:creationId xmlns:a16="http://schemas.microsoft.com/office/drawing/2014/main" id="{E4F06FC5-E906-4B13-B074-8CF027FE4C1F}"/>
              </a:ext>
            </a:extLst>
          </p:cNvPr>
          <p:cNvSpPr txBox="1"/>
          <p:nvPr/>
        </p:nvSpPr>
        <p:spPr>
          <a:xfrm>
            <a:off x="6661481" y="3949037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7" name="TextBox 126">
            <a:extLst>
              <a:ext uri="{FF2B5EF4-FFF2-40B4-BE49-F238E27FC236}">
                <a16:creationId xmlns:a16="http://schemas.microsoft.com/office/drawing/2014/main" id="{8DAB2016-090D-4F60-A285-FD0EC42DDA9B}"/>
              </a:ext>
            </a:extLst>
          </p:cNvPr>
          <p:cNvSpPr txBox="1"/>
          <p:nvPr/>
        </p:nvSpPr>
        <p:spPr>
          <a:xfrm>
            <a:off x="5591394" y="4792721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8" name="TextBox 127">
            <a:extLst>
              <a:ext uri="{FF2B5EF4-FFF2-40B4-BE49-F238E27FC236}">
                <a16:creationId xmlns:a16="http://schemas.microsoft.com/office/drawing/2014/main" id="{D9D14E16-2572-4A19-81C2-FE35101C6540}"/>
              </a:ext>
            </a:extLst>
          </p:cNvPr>
          <p:cNvSpPr txBox="1"/>
          <p:nvPr/>
        </p:nvSpPr>
        <p:spPr>
          <a:xfrm>
            <a:off x="4940621" y="2733628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29" name="TextBox 128">
            <a:extLst>
              <a:ext uri="{FF2B5EF4-FFF2-40B4-BE49-F238E27FC236}">
                <a16:creationId xmlns:a16="http://schemas.microsoft.com/office/drawing/2014/main" id="{0F8EEE26-0625-495D-AD55-46224DB70155}"/>
              </a:ext>
            </a:extLst>
          </p:cNvPr>
          <p:cNvSpPr txBox="1"/>
          <p:nvPr/>
        </p:nvSpPr>
        <p:spPr>
          <a:xfrm>
            <a:off x="4440531" y="3949037"/>
            <a:ext cx="1006390" cy="523220"/>
          </a:xfrm>
          <a:prstGeom prst="rect">
            <a:avLst/>
          </a:prstGeom>
          <a:noFill/>
        </p:spPr>
        <p:txBody>
          <a:bodyPr wrap="square" lIns="108000" rIns="108000" rtlCol="0">
            <a:spAutoFit/>
          </a:bodyPr>
          <a:lstStyle/>
          <a:p>
            <a:pPr algn="ctr"/>
            <a:r>
              <a:rPr lang="en-GB" altLang="ko-KR" sz="1400" b="1" dirty="0">
                <a:solidFill>
                  <a:schemeClr val="bg1"/>
                </a:solidFill>
                <a:cs typeface="Arial" pitchFamily="34" charset="0"/>
              </a:rPr>
              <a:t>ALLPPT Layout</a:t>
            </a:r>
            <a:endParaRPr lang="ko-KR" altLang="en-US" sz="1400" b="1" dirty="0">
              <a:solidFill>
                <a:schemeClr val="bg1"/>
              </a:solidFill>
              <a:cs typeface="Arial" pitchFamily="34" charset="0"/>
            </a:endParaRPr>
          </a:p>
        </p:txBody>
      </p:sp>
      <p:sp>
        <p:nvSpPr>
          <p:cNvPr id="130" name="Round Same Side Corner Rectangle 11">
            <a:extLst>
              <a:ext uri="{FF2B5EF4-FFF2-40B4-BE49-F238E27FC236}">
                <a16:creationId xmlns:a16="http://schemas.microsoft.com/office/drawing/2014/main" id="{D2039DB2-DD9F-47C9-B632-A4BC217F91BF}"/>
              </a:ext>
            </a:extLst>
          </p:cNvPr>
          <p:cNvSpPr>
            <a:spLocks noChangeAspect="1"/>
          </p:cNvSpPr>
          <p:nvPr/>
        </p:nvSpPr>
        <p:spPr>
          <a:xfrm rot="9900000">
            <a:off x="6370263" y="3932053"/>
            <a:ext cx="356887" cy="303107"/>
          </a:xfrm>
          <a:custGeom>
            <a:avLst/>
            <a:gdLst/>
            <a:ahLst/>
            <a:cxnLst/>
            <a:rect l="l" t="t" r="r" b="b"/>
            <a:pathLst>
              <a:path w="2911009" h="2472345">
                <a:moveTo>
                  <a:pt x="2219598" y="1335309"/>
                </a:moveTo>
                <a:lnTo>
                  <a:pt x="2219598" y="1222573"/>
                </a:lnTo>
                <a:cubicBezTo>
                  <a:pt x="2219598" y="1176944"/>
                  <a:pt x="2241926" y="1136530"/>
                  <a:pt x="2277694" y="1113650"/>
                </a:cubicBezTo>
                <a:lnTo>
                  <a:pt x="2277694" y="137786"/>
                </a:lnTo>
                <a:cubicBezTo>
                  <a:pt x="2277694" y="61689"/>
                  <a:pt x="2339383" y="0"/>
                  <a:pt x="2415480" y="0"/>
                </a:cubicBezTo>
                <a:lnTo>
                  <a:pt x="2545196" y="0"/>
                </a:lnTo>
                <a:cubicBezTo>
                  <a:pt x="2621293" y="0"/>
                  <a:pt x="2682982" y="61689"/>
                  <a:pt x="2682982" y="137786"/>
                </a:cubicBezTo>
                <a:lnTo>
                  <a:pt x="2682982" y="1099067"/>
                </a:lnTo>
                <a:cubicBezTo>
                  <a:pt x="2730197" y="1120049"/>
                  <a:pt x="2762708" y="1167515"/>
                  <a:pt x="2762708" y="1222573"/>
                </a:cubicBezTo>
                <a:lnTo>
                  <a:pt x="2762708" y="1480834"/>
                </a:lnTo>
                <a:close/>
                <a:moveTo>
                  <a:pt x="241900" y="1676361"/>
                </a:moveTo>
                <a:cubicBezTo>
                  <a:pt x="69371" y="1631107"/>
                  <a:pt x="-34146" y="1454930"/>
                  <a:pt x="10296" y="1282189"/>
                </a:cubicBezTo>
                <a:cubicBezTo>
                  <a:pt x="54739" y="1109449"/>
                  <a:pt x="230428" y="1005105"/>
                  <a:pt x="403375" y="1048736"/>
                </a:cubicBezTo>
                <a:cubicBezTo>
                  <a:pt x="349550" y="1257945"/>
                  <a:pt x="295726" y="1467153"/>
                  <a:pt x="241900" y="1676361"/>
                </a:cubicBezTo>
                <a:close/>
                <a:moveTo>
                  <a:pt x="2578947" y="2467929"/>
                </a:moveTo>
                <a:lnTo>
                  <a:pt x="1957545" y="2301425"/>
                </a:lnTo>
                <a:lnTo>
                  <a:pt x="2194209" y="1418183"/>
                </a:lnTo>
                <a:lnTo>
                  <a:pt x="2815611" y="1584687"/>
                </a:lnTo>
                <a:cubicBezTo>
                  <a:pt x="2884250" y="1603079"/>
                  <a:pt x="2924985" y="1673632"/>
                  <a:pt x="2906593" y="1742272"/>
                </a:cubicBezTo>
                <a:lnTo>
                  <a:pt x="2736532" y="2376947"/>
                </a:lnTo>
                <a:cubicBezTo>
                  <a:pt x="2718140" y="2445587"/>
                  <a:pt x="2647586" y="2486321"/>
                  <a:pt x="2578947" y="2467929"/>
                </a:cubicBezTo>
                <a:close/>
                <a:moveTo>
                  <a:pt x="610249" y="2287120"/>
                </a:moveTo>
                <a:lnTo>
                  <a:pt x="1020264" y="756923"/>
                </a:lnTo>
                <a:lnTo>
                  <a:pt x="2107356" y="1398691"/>
                </a:lnTo>
                <a:lnTo>
                  <a:pt x="1872582" y="2274879"/>
                </a:lnTo>
                <a:close/>
                <a:moveTo>
                  <a:pt x="426016" y="2349577"/>
                </a:moveTo>
                <a:lnTo>
                  <a:pt x="243978" y="2300800"/>
                </a:lnTo>
                <a:cubicBezTo>
                  <a:pt x="205115" y="2290387"/>
                  <a:pt x="182051" y="2250439"/>
                  <a:pt x="192464" y="2211576"/>
                </a:cubicBezTo>
                <a:lnTo>
                  <a:pt x="620679" y="613455"/>
                </a:lnTo>
                <a:cubicBezTo>
                  <a:pt x="631093" y="574592"/>
                  <a:pt x="671040" y="551528"/>
                  <a:pt x="709903" y="561941"/>
                </a:cubicBezTo>
                <a:lnTo>
                  <a:pt x="891942" y="610718"/>
                </a:lnTo>
                <a:cubicBezTo>
                  <a:pt x="930805" y="621132"/>
                  <a:pt x="953869" y="661079"/>
                  <a:pt x="943455" y="699942"/>
                </a:cubicBezTo>
                <a:lnTo>
                  <a:pt x="515240" y="2298064"/>
                </a:lnTo>
                <a:cubicBezTo>
                  <a:pt x="504827" y="2336927"/>
                  <a:pt x="464879" y="2359990"/>
                  <a:pt x="426016" y="2349577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ko-KR"/>
            </a:defPPr>
            <a:lvl1pPr marL="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1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ko-KR" altLang="en-US" dirty="0"/>
          </a:p>
        </p:txBody>
      </p:sp>
      <p:grpSp>
        <p:nvGrpSpPr>
          <p:cNvPr id="131" name="Group 20">
            <a:extLst>
              <a:ext uri="{FF2B5EF4-FFF2-40B4-BE49-F238E27FC236}">
                <a16:creationId xmlns:a16="http://schemas.microsoft.com/office/drawing/2014/main" id="{97C7344E-D109-4CAF-86D1-68658A87F7CD}"/>
              </a:ext>
            </a:extLst>
          </p:cNvPr>
          <p:cNvGrpSpPr/>
          <p:nvPr/>
        </p:nvGrpSpPr>
        <p:grpSpPr>
          <a:xfrm>
            <a:off x="1583723" y="5215739"/>
            <a:ext cx="2873972" cy="923331"/>
            <a:chOff x="6118316" y="1433695"/>
            <a:chExt cx="1493003" cy="656879"/>
          </a:xfrm>
        </p:grpSpPr>
        <p:sp>
          <p:nvSpPr>
            <p:cNvPr id="132" name="TextBox 131">
              <a:extLst>
                <a:ext uri="{FF2B5EF4-FFF2-40B4-BE49-F238E27FC236}">
                  <a16:creationId xmlns:a16="http://schemas.microsoft.com/office/drawing/2014/main" id="{9EC3E173-933E-4F17-A746-3E7EF312337D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3" name="TextBox 132">
              <a:extLst>
                <a:ext uri="{FF2B5EF4-FFF2-40B4-BE49-F238E27FC236}">
                  <a16:creationId xmlns:a16="http://schemas.microsoft.com/office/drawing/2014/main" id="{DDB69284-B836-419D-AC01-43BB5EB843CB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4" name="Group 23">
            <a:extLst>
              <a:ext uri="{FF2B5EF4-FFF2-40B4-BE49-F238E27FC236}">
                <a16:creationId xmlns:a16="http://schemas.microsoft.com/office/drawing/2014/main" id="{239C558D-663C-48DD-96FE-302CDF215A6C}"/>
              </a:ext>
            </a:extLst>
          </p:cNvPr>
          <p:cNvGrpSpPr/>
          <p:nvPr/>
        </p:nvGrpSpPr>
        <p:grpSpPr>
          <a:xfrm>
            <a:off x="861559" y="3555737"/>
            <a:ext cx="2873972" cy="923331"/>
            <a:chOff x="6118316" y="1433695"/>
            <a:chExt cx="1493003" cy="656879"/>
          </a:xfrm>
        </p:grpSpPr>
        <p:sp>
          <p:nvSpPr>
            <p:cNvPr id="135" name="TextBox 134">
              <a:extLst>
                <a:ext uri="{FF2B5EF4-FFF2-40B4-BE49-F238E27FC236}">
                  <a16:creationId xmlns:a16="http://schemas.microsoft.com/office/drawing/2014/main" id="{73F1B794-FCFF-452E-9659-DFEF3B715214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6" name="TextBox 135">
              <a:extLst>
                <a:ext uri="{FF2B5EF4-FFF2-40B4-BE49-F238E27FC236}">
                  <a16:creationId xmlns:a16="http://schemas.microsoft.com/office/drawing/2014/main" id="{A6F56ADC-31A2-4D8D-8E52-ED2DA1CFA31C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37" name="Group 26">
            <a:extLst>
              <a:ext uri="{FF2B5EF4-FFF2-40B4-BE49-F238E27FC236}">
                <a16:creationId xmlns:a16="http://schemas.microsoft.com/office/drawing/2014/main" id="{1FDDBCA9-A626-45B9-880E-58DB31A74077}"/>
              </a:ext>
            </a:extLst>
          </p:cNvPr>
          <p:cNvGrpSpPr/>
          <p:nvPr/>
        </p:nvGrpSpPr>
        <p:grpSpPr>
          <a:xfrm>
            <a:off x="1697997" y="1895734"/>
            <a:ext cx="2873972" cy="923331"/>
            <a:chOff x="6118316" y="1433695"/>
            <a:chExt cx="1493003" cy="656879"/>
          </a:xfrm>
        </p:grpSpPr>
        <p:sp>
          <p:nvSpPr>
            <p:cNvPr id="138" name="TextBox 137">
              <a:extLst>
                <a:ext uri="{FF2B5EF4-FFF2-40B4-BE49-F238E27FC236}">
                  <a16:creationId xmlns:a16="http://schemas.microsoft.com/office/drawing/2014/main" id="{881AFFE2-853F-4A72-9876-B5CA400B3CA4}"/>
                </a:ext>
              </a:extLst>
            </p:cNvPr>
            <p:cNvSpPr txBox="1"/>
            <p:nvPr/>
          </p:nvSpPr>
          <p:spPr>
            <a:xfrm>
              <a:off x="6118321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39" name="TextBox 138">
              <a:extLst>
                <a:ext uri="{FF2B5EF4-FFF2-40B4-BE49-F238E27FC236}">
                  <a16:creationId xmlns:a16="http://schemas.microsoft.com/office/drawing/2014/main" id="{D8AA3EA3-61F7-40CF-A40B-438F26528F37}"/>
                </a:ext>
              </a:extLst>
            </p:cNvPr>
            <p:cNvSpPr txBox="1"/>
            <p:nvPr/>
          </p:nvSpPr>
          <p:spPr>
            <a:xfrm>
              <a:off x="611831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 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0" name="Group 29">
            <a:extLst>
              <a:ext uri="{FF2B5EF4-FFF2-40B4-BE49-F238E27FC236}">
                <a16:creationId xmlns:a16="http://schemas.microsoft.com/office/drawing/2014/main" id="{8C892119-856C-4A2C-A200-455C6A9136D9}"/>
              </a:ext>
            </a:extLst>
          </p:cNvPr>
          <p:cNvGrpSpPr/>
          <p:nvPr/>
        </p:nvGrpSpPr>
        <p:grpSpPr>
          <a:xfrm>
            <a:off x="8103192" y="1740942"/>
            <a:ext cx="3338816" cy="1015664"/>
            <a:chOff x="6210996" y="1433695"/>
            <a:chExt cx="1493001" cy="722567"/>
          </a:xfrm>
        </p:grpSpPr>
        <p:sp>
          <p:nvSpPr>
            <p:cNvPr id="141" name="TextBox 140">
              <a:extLst>
                <a:ext uri="{FF2B5EF4-FFF2-40B4-BE49-F238E27FC236}">
                  <a16:creationId xmlns:a16="http://schemas.microsoft.com/office/drawing/2014/main" id="{91760571-27CB-45B5-AA6F-DD0FF3A318B6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21896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4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2" name="TextBox 141">
              <a:extLst>
                <a:ext uri="{FF2B5EF4-FFF2-40B4-BE49-F238E27FC236}">
                  <a16:creationId xmlns:a16="http://schemas.microsoft.com/office/drawing/2014/main" id="{E081F458-EF34-48C0-A78C-A4BEF89FCB65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52550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4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 </a:t>
              </a:r>
              <a:endParaRPr lang="ko-KR" altLang="en-US" sz="14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  <p:grpSp>
        <p:nvGrpSpPr>
          <p:cNvPr id="143" name="Group 32">
            <a:extLst>
              <a:ext uri="{FF2B5EF4-FFF2-40B4-BE49-F238E27FC236}">
                <a16:creationId xmlns:a16="http://schemas.microsoft.com/office/drawing/2014/main" id="{0EDD9CC8-4306-491B-8A9A-01FFD27315F7}"/>
              </a:ext>
            </a:extLst>
          </p:cNvPr>
          <p:cNvGrpSpPr/>
          <p:nvPr/>
        </p:nvGrpSpPr>
        <p:grpSpPr>
          <a:xfrm>
            <a:off x="7979011" y="4248268"/>
            <a:ext cx="3041406" cy="923331"/>
            <a:chOff x="6210996" y="1433695"/>
            <a:chExt cx="1493001" cy="656879"/>
          </a:xfrm>
        </p:grpSpPr>
        <p:sp>
          <p:nvSpPr>
            <p:cNvPr id="144" name="TextBox 143">
              <a:extLst>
                <a:ext uri="{FF2B5EF4-FFF2-40B4-BE49-F238E27FC236}">
                  <a16:creationId xmlns:a16="http://schemas.microsoft.com/office/drawing/2014/main" id="{B047F856-E5F9-4857-9D48-AA0227982794}"/>
                </a:ext>
              </a:extLst>
            </p:cNvPr>
            <p:cNvSpPr txBox="1"/>
            <p:nvPr/>
          </p:nvSpPr>
          <p:spPr>
            <a:xfrm>
              <a:off x="6210999" y="1433695"/>
              <a:ext cx="1492998" cy="1970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b="1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Your Text  Here</a:t>
              </a:r>
              <a:endParaRPr lang="ko-KR" altLang="en-US" sz="1200" b="1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  <p:sp>
          <p:nvSpPr>
            <p:cNvPr id="145" name="TextBox 144">
              <a:extLst>
                <a:ext uri="{FF2B5EF4-FFF2-40B4-BE49-F238E27FC236}">
                  <a16:creationId xmlns:a16="http://schemas.microsoft.com/office/drawing/2014/main" id="{6475B694-9571-4848-B2F7-C488E75F3553}"/>
                </a:ext>
              </a:extLst>
            </p:cNvPr>
            <p:cNvSpPr txBox="1"/>
            <p:nvPr/>
          </p:nvSpPr>
          <p:spPr>
            <a:xfrm>
              <a:off x="6210996" y="1630759"/>
              <a:ext cx="1492998" cy="4598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Get a modern PowerPoint  Presentation that is beautifully designed. 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ea typeface="FZShuTi" pitchFamily="2" charset="-122"/>
                  <a:cs typeface="Arial" pitchFamily="34" charset="0"/>
                </a:rPr>
                <a:t>Easy to change colors, photos.</a:t>
              </a:r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     </a:t>
              </a:r>
              <a:endParaRPr lang="ko-KR" altLang="en-US" sz="1200" dirty="0">
                <a:solidFill>
                  <a:schemeClr val="tx1">
                    <a:lumMod val="75000"/>
                    <a:lumOff val="25000"/>
                  </a:schemeClr>
                </a:solidFill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-11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17B6FF"/>
      </a:accent1>
      <a:accent2>
        <a:srgbClr val="7CE200"/>
      </a:accent2>
      <a:accent3>
        <a:srgbClr val="FD9034"/>
      </a:accent3>
      <a:accent4>
        <a:srgbClr val="FFD434"/>
      </a:accent4>
      <a:accent5>
        <a:srgbClr val="DC00C8"/>
      </a:accent5>
      <a:accent6>
        <a:srgbClr val="FF0000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11233</TotalTime>
  <Words>130</Words>
  <Application>Microsoft Office PowerPoint</Application>
  <PresentationFormat>와이드스크린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59</cp:revision>
  <dcterms:created xsi:type="dcterms:W3CDTF">2018-02-18T19:39:47Z</dcterms:created>
  <dcterms:modified xsi:type="dcterms:W3CDTF">2022-10-24T06:51:49Z</dcterms:modified>
</cp:coreProperties>
</file>