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5" name="Graphic 45">
            <a:extLst>
              <a:ext uri="{FF2B5EF4-FFF2-40B4-BE49-F238E27FC236}">
                <a16:creationId xmlns:a16="http://schemas.microsoft.com/office/drawing/2014/main" id="{8963E930-1E2F-4476-9E7C-2779FD3A9E31}"/>
              </a:ext>
            </a:extLst>
          </p:cNvPr>
          <p:cNvGrpSpPr/>
          <p:nvPr/>
        </p:nvGrpSpPr>
        <p:grpSpPr>
          <a:xfrm>
            <a:off x="4534406" y="2353284"/>
            <a:ext cx="3088058" cy="3088058"/>
            <a:chOff x="6650259" y="441405"/>
            <a:chExt cx="2567829" cy="2567829"/>
          </a:xfrm>
        </p:grpSpPr>
        <p:sp>
          <p:nvSpPr>
            <p:cNvPr id="116" name="Freeform: Shape 47">
              <a:extLst>
                <a:ext uri="{FF2B5EF4-FFF2-40B4-BE49-F238E27FC236}">
                  <a16:creationId xmlns:a16="http://schemas.microsoft.com/office/drawing/2014/main" id="{0B609E1F-E117-40D0-8C1E-CCF9F01DAF1F}"/>
                </a:ext>
              </a:extLst>
            </p:cNvPr>
            <p:cNvSpPr/>
            <p:nvPr/>
          </p:nvSpPr>
          <p:spPr>
            <a:xfrm>
              <a:off x="6706470" y="441405"/>
              <a:ext cx="1226426" cy="1303077"/>
            </a:xfrm>
            <a:custGeom>
              <a:avLst/>
              <a:gdLst>
                <a:gd name="connsiteX0" fmla="*/ 1228981 w 1226425"/>
                <a:gd name="connsiteY0" fmla="*/ 0 h 1303077"/>
                <a:gd name="connsiteX1" fmla="*/ 0 w 1226425"/>
                <a:gd name="connsiteY1" fmla="*/ 908960 h 1303077"/>
                <a:gd name="connsiteX2" fmla="*/ 1228981 w 1226425"/>
                <a:gd name="connsiteY2" fmla="*/ 1308188 h 1303077"/>
                <a:gd name="connsiteX3" fmla="*/ 1228981 w 1226425"/>
                <a:gd name="connsiteY3" fmla="*/ 0 h 1303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6425" h="1303077">
                  <a:moveTo>
                    <a:pt x="1228981" y="0"/>
                  </a:moveTo>
                  <a:cubicBezTo>
                    <a:pt x="650261" y="0"/>
                    <a:pt x="160330" y="382619"/>
                    <a:pt x="0" y="908960"/>
                  </a:cubicBezTo>
                  <a:lnTo>
                    <a:pt x="1228981" y="1308188"/>
                  </a:lnTo>
                  <a:lnTo>
                    <a:pt x="1228981" y="0"/>
                  </a:lnTo>
                  <a:close/>
                </a:path>
              </a:pathLst>
            </a:custGeom>
            <a:solidFill>
              <a:schemeClr val="accent6"/>
            </a:solidFill>
            <a:ln w="63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48">
              <a:extLst>
                <a:ext uri="{FF2B5EF4-FFF2-40B4-BE49-F238E27FC236}">
                  <a16:creationId xmlns:a16="http://schemas.microsoft.com/office/drawing/2014/main" id="{FAEEFDC4-2B70-486B-86E8-1D8068D1AF58}"/>
                </a:ext>
              </a:extLst>
            </p:cNvPr>
            <p:cNvSpPr/>
            <p:nvPr/>
          </p:nvSpPr>
          <p:spPr>
            <a:xfrm>
              <a:off x="7935451" y="441405"/>
              <a:ext cx="1226426" cy="1303077"/>
            </a:xfrm>
            <a:custGeom>
              <a:avLst/>
              <a:gdLst>
                <a:gd name="connsiteX0" fmla="*/ 1228981 w 1226425"/>
                <a:gd name="connsiteY0" fmla="*/ 908960 h 1303077"/>
                <a:gd name="connsiteX1" fmla="*/ 0 w 1226425"/>
                <a:gd name="connsiteY1" fmla="*/ 0 h 1303077"/>
                <a:gd name="connsiteX2" fmla="*/ 0 w 1226425"/>
                <a:gd name="connsiteY2" fmla="*/ 1308188 h 1303077"/>
                <a:gd name="connsiteX3" fmla="*/ 1228981 w 1226425"/>
                <a:gd name="connsiteY3" fmla="*/ 908960 h 1303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6425" h="1303077">
                  <a:moveTo>
                    <a:pt x="1228981" y="908960"/>
                  </a:moveTo>
                  <a:cubicBezTo>
                    <a:pt x="1068013" y="382619"/>
                    <a:pt x="578720" y="0"/>
                    <a:pt x="0" y="0"/>
                  </a:cubicBezTo>
                  <a:lnTo>
                    <a:pt x="0" y="1308188"/>
                  </a:lnTo>
                  <a:lnTo>
                    <a:pt x="1228981" y="908960"/>
                  </a:lnTo>
                  <a:close/>
                </a:path>
              </a:pathLst>
            </a:custGeom>
            <a:solidFill>
              <a:schemeClr val="accent1"/>
            </a:solidFill>
            <a:ln w="63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49">
              <a:extLst>
                <a:ext uri="{FF2B5EF4-FFF2-40B4-BE49-F238E27FC236}">
                  <a16:creationId xmlns:a16="http://schemas.microsoft.com/office/drawing/2014/main" id="{4F093F6C-3920-4039-9573-C0CB3E91BA18}"/>
                </a:ext>
              </a:extLst>
            </p:cNvPr>
            <p:cNvSpPr/>
            <p:nvPr/>
          </p:nvSpPr>
          <p:spPr>
            <a:xfrm>
              <a:off x="7191292" y="1749593"/>
              <a:ext cx="1488319" cy="1258364"/>
            </a:xfrm>
            <a:custGeom>
              <a:avLst/>
              <a:gdLst>
                <a:gd name="connsiteX0" fmla="*/ 0 w 1488318"/>
                <a:gd name="connsiteY0" fmla="*/ 1024577 h 1258363"/>
                <a:gd name="connsiteX1" fmla="*/ 744159 w 1488318"/>
                <a:gd name="connsiteY1" fmla="*/ 1262197 h 1258363"/>
                <a:gd name="connsiteX2" fmla="*/ 1488319 w 1488318"/>
                <a:gd name="connsiteY2" fmla="*/ 1024577 h 1258363"/>
                <a:gd name="connsiteX3" fmla="*/ 744159 w 1488318"/>
                <a:gd name="connsiteY3" fmla="*/ 0 h 1258363"/>
                <a:gd name="connsiteX4" fmla="*/ 0 w 1488318"/>
                <a:gd name="connsiteY4" fmla="*/ 1024577 h 1258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88318" h="1258363">
                  <a:moveTo>
                    <a:pt x="0" y="1024577"/>
                  </a:moveTo>
                  <a:cubicBezTo>
                    <a:pt x="210153" y="1174047"/>
                    <a:pt x="466936" y="1262197"/>
                    <a:pt x="744159" y="1262197"/>
                  </a:cubicBezTo>
                  <a:cubicBezTo>
                    <a:pt x="1021383" y="1262197"/>
                    <a:pt x="1278166" y="1174047"/>
                    <a:pt x="1488319" y="1024577"/>
                  </a:cubicBezTo>
                  <a:lnTo>
                    <a:pt x="744159" y="0"/>
                  </a:lnTo>
                  <a:lnTo>
                    <a:pt x="0" y="1024577"/>
                  </a:lnTo>
                  <a:close/>
                </a:path>
              </a:pathLst>
            </a:custGeom>
            <a:solidFill>
              <a:schemeClr val="accent3"/>
            </a:solidFill>
            <a:ln w="63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50">
              <a:extLst>
                <a:ext uri="{FF2B5EF4-FFF2-40B4-BE49-F238E27FC236}">
                  <a16:creationId xmlns:a16="http://schemas.microsoft.com/office/drawing/2014/main" id="{5DCF5DD4-FDB7-4E31-BE6C-3F8AC13C1C42}"/>
                </a:ext>
              </a:extLst>
            </p:cNvPr>
            <p:cNvSpPr/>
            <p:nvPr/>
          </p:nvSpPr>
          <p:spPr>
            <a:xfrm>
              <a:off x="7935451" y="1350365"/>
              <a:ext cx="1283915" cy="1418055"/>
            </a:xfrm>
            <a:custGeom>
              <a:avLst/>
              <a:gdLst>
                <a:gd name="connsiteX0" fmla="*/ 0 w 1283914"/>
                <a:gd name="connsiteY0" fmla="*/ 399227 h 1418054"/>
                <a:gd name="connsiteX1" fmla="*/ 744160 w 1283914"/>
                <a:gd name="connsiteY1" fmla="*/ 1423804 h 1418054"/>
                <a:gd name="connsiteX2" fmla="*/ 1285192 w 1283914"/>
                <a:gd name="connsiteY2" fmla="*/ 376232 h 1418054"/>
                <a:gd name="connsiteX3" fmla="*/ 1228981 w 1283914"/>
                <a:gd name="connsiteY3" fmla="*/ 0 h 1418054"/>
                <a:gd name="connsiteX4" fmla="*/ 0 w 1283914"/>
                <a:gd name="connsiteY4" fmla="*/ 399227 h 1418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3914" h="1418054">
                  <a:moveTo>
                    <a:pt x="0" y="399227"/>
                  </a:moveTo>
                  <a:lnTo>
                    <a:pt x="744160" y="1423804"/>
                  </a:lnTo>
                  <a:cubicBezTo>
                    <a:pt x="1071206" y="1190655"/>
                    <a:pt x="1285192" y="808674"/>
                    <a:pt x="1285192" y="376232"/>
                  </a:cubicBezTo>
                  <a:cubicBezTo>
                    <a:pt x="1285192" y="245285"/>
                    <a:pt x="1265390" y="119449"/>
                    <a:pt x="1228981" y="0"/>
                  </a:cubicBezTo>
                  <a:lnTo>
                    <a:pt x="0" y="399227"/>
                  </a:lnTo>
                  <a:close/>
                </a:path>
              </a:pathLst>
            </a:custGeom>
            <a:solidFill>
              <a:schemeClr val="accent2"/>
            </a:solidFill>
            <a:ln w="63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51">
              <a:extLst>
                <a:ext uri="{FF2B5EF4-FFF2-40B4-BE49-F238E27FC236}">
                  <a16:creationId xmlns:a16="http://schemas.microsoft.com/office/drawing/2014/main" id="{4C188B21-D2E0-4473-830D-8CE5566CCAA6}"/>
                </a:ext>
              </a:extLst>
            </p:cNvPr>
            <p:cNvSpPr/>
            <p:nvPr/>
          </p:nvSpPr>
          <p:spPr>
            <a:xfrm>
              <a:off x="6650259" y="1350365"/>
              <a:ext cx="1283915" cy="1418055"/>
            </a:xfrm>
            <a:custGeom>
              <a:avLst/>
              <a:gdLst>
                <a:gd name="connsiteX0" fmla="*/ 56211 w 1283914"/>
                <a:gd name="connsiteY0" fmla="*/ 0 h 1418054"/>
                <a:gd name="connsiteX1" fmla="*/ 0 w 1283914"/>
                <a:gd name="connsiteY1" fmla="*/ 376232 h 1418054"/>
                <a:gd name="connsiteX2" fmla="*/ 541033 w 1283914"/>
                <a:gd name="connsiteY2" fmla="*/ 1423804 h 1418054"/>
                <a:gd name="connsiteX3" fmla="*/ 1285192 w 1283914"/>
                <a:gd name="connsiteY3" fmla="*/ 399227 h 1418054"/>
                <a:gd name="connsiteX4" fmla="*/ 56211 w 1283914"/>
                <a:gd name="connsiteY4" fmla="*/ 0 h 1418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3914" h="1418054">
                  <a:moveTo>
                    <a:pt x="56211" y="0"/>
                  </a:moveTo>
                  <a:cubicBezTo>
                    <a:pt x="19802" y="118810"/>
                    <a:pt x="0" y="245285"/>
                    <a:pt x="0" y="376232"/>
                  </a:cubicBezTo>
                  <a:cubicBezTo>
                    <a:pt x="0" y="808674"/>
                    <a:pt x="213347" y="1191294"/>
                    <a:pt x="541033" y="1423804"/>
                  </a:cubicBezTo>
                  <a:lnTo>
                    <a:pt x="1285192" y="399227"/>
                  </a:lnTo>
                  <a:lnTo>
                    <a:pt x="56211" y="0"/>
                  </a:lnTo>
                  <a:close/>
                </a:path>
              </a:pathLst>
            </a:custGeom>
            <a:solidFill>
              <a:schemeClr val="accent4"/>
            </a:solidFill>
            <a:ln w="63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1" name="Isosceles Triangle 22">
            <a:extLst>
              <a:ext uri="{FF2B5EF4-FFF2-40B4-BE49-F238E27FC236}">
                <a16:creationId xmlns:a16="http://schemas.microsoft.com/office/drawing/2014/main" id="{B7F466AD-6130-44F3-B146-40070B156305}"/>
              </a:ext>
            </a:extLst>
          </p:cNvPr>
          <p:cNvSpPr/>
          <p:nvPr/>
        </p:nvSpPr>
        <p:spPr>
          <a:xfrm rot="19800000">
            <a:off x="5459349" y="3822575"/>
            <a:ext cx="404214" cy="404145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22" name="Rounded Rectangle 5">
            <a:extLst>
              <a:ext uri="{FF2B5EF4-FFF2-40B4-BE49-F238E27FC236}">
                <a16:creationId xmlns:a16="http://schemas.microsoft.com/office/drawing/2014/main" id="{402205D4-D8BB-42A8-A042-BC6ED98D603F}"/>
              </a:ext>
            </a:extLst>
          </p:cNvPr>
          <p:cNvSpPr/>
          <p:nvPr/>
        </p:nvSpPr>
        <p:spPr>
          <a:xfrm flipH="1">
            <a:off x="5881057" y="4288878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3" name="Teardrop 1">
            <a:extLst>
              <a:ext uri="{FF2B5EF4-FFF2-40B4-BE49-F238E27FC236}">
                <a16:creationId xmlns:a16="http://schemas.microsoft.com/office/drawing/2014/main" id="{C7D43C0B-F612-402E-9895-B169940D5170}"/>
              </a:ext>
            </a:extLst>
          </p:cNvPr>
          <p:cNvSpPr/>
          <p:nvPr/>
        </p:nvSpPr>
        <p:spPr>
          <a:xfrm rot="18805991">
            <a:off x="6153422" y="3403231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4" name="Rectangle 130">
            <a:extLst>
              <a:ext uri="{FF2B5EF4-FFF2-40B4-BE49-F238E27FC236}">
                <a16:creationId xmlns:a16="http://schemas.microsoft.com/office/drawing/2014/main" id="{E667A59D-C005-46BB-9BA5-0DA149A7CF1C}"/>
              </a:ext>
            </a:extLst>
          </p:cNvPr>
          <p:cNvSpPr/>
          <p:nvPr/>
        </p:nvSpPr>
        <p:spPr>
          <a:xfrm>
            <a:off x="5608614" y="3393220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20D54E8-9AB6-4872-98F6-B21F9FB0D877}"/>
              </a:ext>
            </a:extLst>
          </p:cNvPr>
          <p:cNvSpPr txBox="1"/>
          <p:nvPr/>
        </p:nvSpPr>
        <p:spPr>
          <a:xfrm>
            <a:off x="6222246" y="2733628"/>
            <a:ext cx="100639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ALLPPT Layout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4F06FC5-E906-4B13-B074-8CF027FE4C1F}"/>
              </a:ext>
            </a:extLst>
          </p:cNvPr>
          <p:cNvSpPr txBox="1"/>
          <p:nvPr/>
        </p:nvSpPr>
        <p:spPr>
          <a:xfrm>
            <a:off x="6661481" y="3949037"/>
            <a:ext cx="100639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ALLPPT Layout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8DAB2016-090D-4F60-A285-FD0EC42DDA9B}"/>
              </a:ext>
            </a:extLst>
          </p:cNvPr>
          <p:cNvSpPr txBox="1"/>
          <p:nvPr/>
        </p:nvSpPr>
        <p:spPr>
          <a:xfrm>
            <a:off x="5591394" y="4792721"/>
            <a:ext cx="100639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ALLPPT Layout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D9D14E16-2572-4A19-81C2-FE35101C6540}"/>
              </a:ext>
            </a:extLst>
          </p:cNvPr>
          <p:cNvSpPr txBox="1"/>
          <p:nvPr/>
        </p:nvSpPr>
        <p:spPr>
          <a:xfrm>
            <a:off x="4940621" y="2733628"/>
            <a:ext cx="100639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ALLPPT Layout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0F8EEE26-0625-495D-AD55-46224DB70155}"/>
              </a:ext>
            </a:extLst>
          </p:cNvPr>
          <p:cNvSpPr txBox="1"/>
          <p:nvPr/>
        </p:nvSpPr>
        <p:spPr>
          <a:xfrm>
            <a:off x="4440531" y="3949037"/>
            <a:ext cx="1006390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ALLPPT Layout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0" name="Round Same Side Corner Rectangle 11">
            <a:extLst>
              <a:ext uri="{FF2B5EF4-FFF2-40B4-BE49-F238E27FC236}">
                <a16:creationId xmlns:a16="http://schemas.microsoft.com/office/drawing/2014/main" id="{D2039DB2-DD9F-47C9-B632-A4BC217F91BF}"/>
              </a:ext>
            </a:extLst>
          </p:cNvPr>
          <p:cNvSpPr>
            <a:spLocks noChangeAspect="1"/>
          </p:cNvSpPr>
          <p:nvPr/>
        </p:nvSpPr>
        <p:spPr>
          <a:xfrm rot="9900000">
            <a:off x="6370263" y="3932053"/>
            <a:ext cx="356887" cy="30310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31" name="Group 20">
            <a:extLst>
              <a:ext uri="{FF2B5EF4-FFF2-40B4-BE49-F238E27FC236}">
                <a16:creationId xmlns:a16="http://schemas.microsoft.com/office/drawing/2014/main" id="{97C7344E-D109-4CAF-86D1-68658A87F7CD}"/>
              </a:ext>
            </a:extLst>
          </p:cNvPr>
          <p:cNvGrpSpPr/>
          <p:nvPr/>
        </p:nvGrpSpPr>
        <p:grpSpPr>
          <a:xfrm>
            <a:off x="1583723" y="5215739"/>
            <a:ext cx="2873972" cy="923331"/>
            <a:chOff x="6118316" y="1433695"/>
            <a:chExt cx="1493003" cy="656879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9EC3E173-933E-4F17-A746-3E7EF312337D}"/>
                </a:ext>
              </a:extLst>
            </p:cNvPr>
            <p:cNvSpPr txBox="1"/>
            <p:nvPr/>
          </p:nvSpPr>
          <p:spPr>
            <a:xfrm>
              <a:off x="6118321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DDB69284-B836-419D-AC01-43BB5EB843CB}"/>
                </a:ext>
              </a:extLst>
            </p:cNvPr>
            <p:cNvSpPr txBox="1"/>
            <p:nvPr/>
          </p:nvSpPr>
          <p:spPr>
            <a:xfrm>
              <a:off x="611831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23">
            <a:extLst>
              <a:ext uri="{FF2B5EF4-FFF2-40B4-BE49-F238E27FC236}">
                <a16:creationId xmlns:a16="http://schemas.microsoft.com/office/drawing/2014/main" id="{239C558D-663C-48DD-96FE-302CDF215A6C}"/>
              </a:ext>
            </a:extLst>
          </p:cNvPr>
          <p:cNvGrpSpPr/>
          <p:nvPr/>
        </p:nvGrpSpPr>
        <p:grpSpPr>
          <a:xfrm>
            <a:off x="861559" y="3555737"/>
            <a:ext cx="2873972" cy="923331"/>
            <a:chOff x="6118316" y="1433695"/>
            <a:chExt cx="1493003" cy="656879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73F1B794-FCFF-452E-9659-DFEF3B715214}"/>
                </a:ext>
              </a:extLst>
            </p:cNvPr>
            <p:cNvSpPr txBox="1"/>
            <p:nvPr/>
          </p:nvSpPr>
          <p:spPr>
            <a:xfrm>
              <a:off x="6118321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A6F56ADC-31A2-4D8D-8E52-ED2DA1CFA31C}"/>
                </a:ext>
              </a:extLst>
            </p:cNvPr>
            <p:cNvSpPr txBox="1"/>
            <p:nvPr/>
          </p:nvSpPr>
          <p:spPr>
            <a:xfrm>
              <a:off x="611831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26">
            <a:extLst>
              <a:ext uri="{FF2B5EF4-FFF2-40B4-BE49-F238E27FC236}">
                <a16:creationId xmlns:a16="http://schemas.microsoft.com/office/drawing/2014/main" id="{1FDDBCA9-A626-45B9-880E-58DB31A74077}"/>
              </a:ext>
            </a:extLst>
          </p:cNvPr>
          <p:cNvGrpSpPr/>
          <p:nvPr/>
        </p:nvGrpSpPr>
        <p:grpSpPr>
          <a:xfrm>
            <a:off x="1697997" y="1895734"/>
            <a:ext cx="2873972" cy="923331"/>
            <a:chOff x="6118316" y="1433695"/>
            <a:chExt cx="1493003" cy="656879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881AFFE2-853F-4A72-9876-B5CA400B3CA4}"/>
                </a:ext>
              </a:extLst>
            </p:cNvPr>
            <p:cNvSpPr txBox="1"/>
            <p:nvPr/>
          </p:nvSpPr>
          <p:spPr>
            <a:xfrm>
              <a:off x="6118321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D8AA3EA3-61F7-40CF-A40B-438F26528F37}"/>
                </a:ext>
              </a:extLst>
            </p:cNvPr>
            <p:cNvSpPr txBox="1"/>
            <p:nvPr/>
          </p:nvSpPr>
          <p:spPr>
            <a:xfrm>
              <a:off x="611831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29">
            <a:extLst>
              <a:ext uri="{FF2B5EF4-FFF2-40B4-BE49-F238E27FC236}">
                <a16:creationId xmlns:a16="http://schemas.microsoft.com/office/drawing/2014/main" id="{8C892119-856C-4A2C-A200-455C6A9136D9}"/>
              </a:ext>
            </a:extLst>
          </p:cNvPr>
          <p:cNvGrpSpPr/>
          <p:nvPr/>
        </p:nvGrpSpPr>
        <p:grpSpPr>
          <a:xfrm>
            <a:off x="8103192" y="1740942"/>
            <a:ext cx="3338816" cy="1015664"/>
            <a:chOff x="6210996" y="1433695"/>
            <a:chExt cx="1493001" cy="722567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91760571-27CB-45B5-AA6F-DD0FF3A318B6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E081F458-EF34-48C0-A78C-A4BEF89FCB65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525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3" name="Group 32">
            <a:extLst>
              <a:ext uri="{FF2B5EF4-FFF2-40B4-BE49-F238E27FC236}">
                <a16:creationId xmlns:a16="http://schemas.microsoft.com/office/drawing/2014/main" id="{0EDD9CC8-4306-491B-8A9A-01FFD27315F7}"/>
              </a:ext>
            </a:extLst>
          </p:cNvPr>
          <p:cNvGrpSpPr/>
          <p:nvPr/>
        </p:nvGrpSpPr>
        <p:grpSpPr>
          <a:xfrm>
            <a:off x="7979011" y="4248268"/>
            <a:ext cx="3041406" cy="923331"/>
            <a:chOff x="6210996" y="1433695"/>
            <a:chExt cx="1493001" cy="656879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B047F856-E5F9-4857-9D48-AA0227982794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6475B694-9571-4848-B2F7-C488E75F3553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11233</TotalTime>
  <Words>130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59</cp:revision>
  <dcterms:created xsi:type="dcterms:W3CDTF">2018-02-18T19:39:47Z</dcterms:created>
  <dcterms:modified xsi:type="dcterms:W3CDTF">2022-10-24T06:51:49Z</dcterms:modified>
</cp:coreProperties>
</file>