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919" name="자유형: 도형 1918">
            <a:extLst>
              <a:ext uri="{FF2B5EF4-FFF2-40B4-BE49-F238E27FC236}">
                <a16:creationId xmlns:a16="http://schemas.microsoft.com/office/drawing/2014/main" id="{340D2B64-F244-49B3-954E-D601187AFE27}"/>
              </a:ext>
            </a:extLst>
          </p:cNvPr>
          <p:cNvSpPr/>
          <p:nvPr/>
        </p:nvSpPr>
        <p:spPr>
          <a:xfrm>
            <a:off x="3882955" y="2799261"/>
            <a:ext cx="1242727" cy="1537397"/>
          </a:xfrm>
          <a:custGeom>
            <a:avLst/>
            <a:gdLst>
              <a:gd name="connsiteX0" fmla="*/ 386720 w 1242727"/>
              <a:gd name="connsiteY0" fmla="*/ 1283941 h 1537397"/>
              <a:gd name="connsiteX1" fmla="*/ 158992 w 1242727"/>
              <a:gd name="connsiteY1" fmla="*/ 1108304 h 1537397"/>
              <a:gd name="connsiteX2" fmla="*/ 0 w 1242727"/>
              <a:gd name="connsiteY2" fmla="*/ 975099 h 1537397"/>
              <a:gd name="connsiteX3" fmla="*/ 161196 w 1242727"/>
              <a:gd name="connsiteY3" fmla="*/ 984899 h 1537397"/>
              <a:gd name="connsiteX4" fmla="*/ 354978 w 1242727"/>
              <a:gd name="connsiteY4" fmla="*/ 997417 h 1537397"/>
              <a:gd name="connsiteX5" fmla="*/ 376452 w 1242727"/>
              <a:gd name="connsiteY5" fmla="*/ 977772 h 1537397"/>
              <a:gd name="connsiteX6" fmla="*/ 737010 w 1242727"/>
              <a:gd name="connsiteY6" fmla="*/ 13597 h 1537397"/>
              <a:gd name="connsiteX7" fmla="*/ 752013 w 1242727"/>
              <a:gd name="connsiteY7" fmla="*/ 0 h 1537397"/>
              <a:gd name="connsiteX8" fmla="*/ 783146 w 1242727"/>
              <a:gd name="connsiteY8" fmla="*/ 128188 h 1537397"/>
              <a:gd name="connsiteX9" fmla="*/ 884843 w 1242727"/>
              <a:gd name="connsiteY9" fmla="*/ 456112 h 1537397"/>
              <a:gd name="connsiteX10" fmla="*/ 917617 w 1242727"/>
              <a:gd name="connsiteY10" fmla="*/ 472288 h 1537397"/>
              <a:gd name="connsiteX11" fmla="*/ 1227537 w 1242727"/>
              <a:gd name="connsiteY11" fmla="*/ 388783 h 1537397"/>
              <a:gd name="connsiteX12" fmla="*/ 1242728 w 1242727"/>
              <a:gd name="connsiteY12" fmla="*/ 388689 h 1537397"/>
              <a:gd name="connsiteX13" fmla="*/ 1180416 w 1242727"/>
              <a:gd name="connsiteY13" fmla="*/ 485276 h 1537397"/>
              <a:gd name="connsiteX14" fmla="*/ 1031692 w 1242727"/>
              <a:gd name="connsiteY14" fmla="*/ 853991 h 1537397"/>
              <a:gd name="connsiteX15" fmla="*/ 1002950 w 1242727"/>
              <a:gd name="connsiteY15" fmla="*/ 1020861 h 1537397"/>
              <a:gd name="connsiteX16" fmla="*/ 1019173 w 1242727"/>
              <a:gd name="connsiteY16" fmla="*/ 1040600 h 1537397"/>
              <a:gd name="connsiteX17" fmla="*/ 1164287 w 1242727"/>
              <a:gd name="connsiteY17" fmla="*/ 1050774 h 1537397"/>
              <a:gd name="connsiteX18" fmla="*/ 997277 w 1242727"/>
              <a:gd name="connsiteY18" fmla="*/ 1230818 h 1537397"/>
              <a:gd name="connsiteX19" fmla="*/ 945233 w 1242727"/>
              <a:gd name="connsiteY19" fmla="*/ 1308228 h 1537397"/>
              <a:gd name="connsiteX20" fmla="*/ 813200 w 1242727"/>
              <a:gd name="connsiteY20" fmla="*/ 1518374 h 1537397"/>
              <a:gd name="connsiteX21" fmla="*/ 774988 w 1242727"/>
              <a:gd name="connsiteY21" fmla="*/ 1529954 h 1537397"/>
              <a:gd name="connsiteX22" fmla="*/ 405569 w 1242727"/>
              <a:gd name="connsiteY22" fmla="*/ 1304149 h 1537397"/>
              <a:gd name="connsiteX23" fmla="*/ 386720 w 1242727"/>
              <a:gd name="connsiteY23" fmla="*/ 1283941 h 1537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242727" h="1537397">
                <a:moveTo>
                  <a:pt x="386720" y="1283941"/>
                </a:moveTo>
                <a:cubicBezTo>
                  <a:pt x="310436" y="1225848"/>
                  <a:pt x="232792" y="1169538"/>
                  <a:pt x="158992" y="1108304"/>
                </a:cubicBezTo>
                <a:cubicBezTo>
                  <a:pt x="107511" y="1065637"/>
                  <a:pt x="56451" y="1022455"/>
                  <a:pt x="0" y="975099"/>
                </a:cubicBezTo>
                <a:cubicBezTo>
                  <a:pt x="58374" y="978663"/>
                  <a:pt x="109808" y="981710"/>
                  <a:pt x="161196" y="984899"/>
                </a:cubicBezTo>
                <a:cubicBezTo>
                  <a:pt x="225806" y="988931"/>
                  <a:pt x="290415" y="992635"/>
                  <a:pt x="354978" y="997417"/>
                </a:cubicBezTo>
                <a:cubicBezTo>
                  <a:pt x="370919" y="998589"/>
                  <a:pt x="375092" y="994370"/>
                  <a:pt x="376452" y="977772"/>
                </a:cubicBezTo>
                <a:cubicBezTo>
                  <a:pt x="405991" y="622559"/>
                  <a:pt x="524942" y="300590"/>
                  <a:pt x="737010" y="13597"/>
                </a:cubicBezTo>
                <a:cubicBezTo>
                  <a:pt x="740620" y="8721"/>
                  <a:pt x="742917" y="2438"/>
                  <a:pt x="752013" y="0"/>
                </a:cubicBezTo>
                <a:cubicBezTo>
                  <a:pt x="762375" y="42761"/>
                  <a:pt x="772268" y="85615"/>
                  <a:pt x="783146" y="128188"/>
                </a:cubicBezTo>
                <a:cubicBezTo>
                  <a:pt x="811466" y="239215"/>
                  <a:pt x="845177" y="348554"/>
                  <a:pt x="884843" y="456112"/>
                </a:cubicBezTo>
                <a:cubicBezTo>
                  <a:pt x="891829" y="475054"/>
                  <a:pt x="898487" y="479274"/>
                  <a:pt x="917617" y="472288"/>
                </a:cubicBezTo>
                <a:cubicBezTo>
                  <a:pt x="1018470" y="435482"/>
                  <a:pt x="1122276" y="409460"/>
                  <a:pt x="1227537" y="388783"/>
                </a:cubicBezTo>
                <a:cubicBezTo>
                  <a:pt x="1231944" y="387939"/>
                  <a:pt x="1236680" y="388689"/>
                  <a:pt x="1242728" y="388689"/>
                </a:cubicBezTo>
                <a:cubicBezTo>
                  <a:pt x="1221535" y="421463"/>
                  <a:pt x="1200296" y="452924"/>
                  <a:pt x="1180416" y="485276"/>
                </a:cubicBezTo>
                <a:cubicBezTo>
                  <a:pt x="1110133" y="599773"/>
                  <a:pt x="1062543" y="723412"/>
                  <a:pt x="1031692" y="853991"/>
                </a:cubicBezTo>
                <a:cubicBezTo>
                  <a:pt x="1018657" y="909130"/>
                  <a:pt x="1008764" y="964550"/>
                  <a:pt x="1002950" y="1020861"/>
                </a:cubicBezTo>
                <a:cubicBezTo>
                  <a:pt x="1001590" y="1034176"/>
                  <a:pt x="1003607" y="1039896"/>
                  <a:pt x="1019173" y="1040600"/>
                </a:cubicBezTo>
                <a:cubicBezTo>
                  <a:pt x="1065825" y="1042710"/>
                  <a:pt x="1112383" y="1046976"/>
                  <a:pt x="1164287" y="1050774"/>
                </a:cubicBezTo>
                <a:cubicBezTo>
                  <a:pt x="1102162" y="1107460"/>
                  <a:pt x="1050399" y="1169772"/>
                  <a:pt x="997277" y="1230818"/>
                </a:cubicBezTo>
                <a:cubicBezTo>
                  <a:pt x="986071" y="1260732"/>
                  <a:pt x="963050" y="1282816"/>
                  <a:pt x="945233" y="1308228"/>
                </a:cubicBezTo>
                <a:cubicBezTo>
                  <a:pt x="897690" y="1376120"/>
                  <a:pt x="853429" y="1445934"/>
                  <a:pt x="813200" y="1518374"/>
                </a:cubicBezTo>
                <a:cubicBezTo>
                  <a:pt x="800822" y="1540645"/>
                  <a:pt x="798009" y="1541770"/>
                  <a:pt x="774988" y="1529954"/>
                </a:cubicBezTo>
                <a:cubicBezTo>
                  <a:pt x="646237" y="1463891"/>
                  <a:pt x="524004" y="1387138"/>
                  <a:pt x="405569" y="1304149"/>
                </a:cubicBezTo>
                <a:cubicBezTo>
                  <a:pt x="397973" y="1298757"/>
                  <a:pt x="390049" y="1293412"/>
                  <a:pt x="386720" y="1283941"/>
                </a:cubicBezTo>
                <a:close/>
              </a:path>
            </a:pathLst>
          </a:custGeom>
          <a:solidFill>
            <a:schemeClr val="accent4"/>
          </a:solidFill>
          <a:ln w="4682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920" name="자유형: 도형 1919">
            <a:extLst>
              <a:ext uri="{FF2B5EF4-FFF2-40B4-BE49-F238E27FC236}">
                <a16:creationId xmlns:a16="http://schemas.microsoft.com/office/drawing/2014/main" id="{1373E523-694B-4E4C-91D9-F88D79555718}"/>
              </a:ext>
            </a:extLst>
          </p:cNvPr>
          <p:cNvSpPr/>
          <p:nvPr/>
        </p:nvSpPr>
        <p:spPr>
          <a:xfrm>
            <a:off x="7068895" y="3543065"/>
            <a:ext cx="1237757" cy="1531505"/>
          </a:xfrm>
          <a:custGeom>
            <a:avLst/>
            <a:gdLst>
              <a:gd name="connsiteX0" fmla="*/ 81348 w 1237757"/>
              <a:gd name="connsiteY0" fmla="*/ 479606 h 1531505"/>
              <a:gd name="connsiteX1" fmla="*/ 354978 w 1237757"/>
              <a:gd name="connsiteY1" fmla="*/ 146102 h 1531505"/>
              <a:gd name="connsiteX2" fmla="*/ 433888 w 1237757"/>
              <a:gd name="connsiteY2" fmla="*/ 13648 h 1531505"/>
              <a:gd name="connsiteX3" fmla="*/ 462864 w 1237757"/>
              <a:gd name="connsiteY3" fmla="*/ 4458 h 1531505"/>
              <a:gd name="connsiteX4" fmla="*/ 1022455 w 1237757"/>
              <a:gd name="connsiteY4" fmla="*/ 373221 h 1531505"/>
              <a:gd name="connsiteX5" fmla="*/ 1237758 w 1237757"/>
              <a:gd name="connsiteY5" fmla="*/ 552562 h 1531505"/>
              <a:gd name="connsiteX6" fmla="*/ 1113133 w 1237757"/>
              <a:gd name="connsiteY6" fmla="*/ 546748 h 1531505"/>
              <a:gd name="connsiteX7" fmla="*/ 879545 w 1237757"/>
              <a:gd name="connsiteY7" fmla="*/ 532072 h 1531505"/>
              <a:gd name="connsiteX8" fmla="*/ 865854 w 1237757"/>
              <a:gd name="connsiteY8" fmla="*/ 547451 h 1531505"/>
              <a:gd name="connsiteX9" fmla="*/ 849631 w 1237757"/>
              <a:gd name="connsiteY9" fmla="*/ 686845 h 1531505"/>
              <a:gd name="connsiteX10" fmla="*/ 630343 w 1237757"/>
              <a:gd name="connsiteY10" fmla="*/ 1323235 h 1531505"/>
              <a:gd name="connsiteX11" fmla="*/ 501499 w 1237757"/>
              <a:gd name="connsiteY11" fmla="*/ 1520956 h 1531505"/>
              <a:gd name="connsiteX12" fmla="*/ 494606 w 1237757"/>
              <a:gd name="connsiteY12" fmla="*/ 1531506 h 1531505"/>
              <a:gd name="connsiteX13" fmla="*/ 451096 w 1237757"/>
              <a:gd name="connsiteY13" fmla="*/ 1358119 h 1531505"/>
              <a:gd name="connsiteX14" fmla="*/ 360042 w 1237757"/>
              <a:gd name="connsiteY14" fmla="*/ 1071361 h 1531505"/>
              <a:gd name="connsiteX15" fmla="*/ 329003 w 1237757"/>
              <a:gd name="connsiteY15" fmla="*/ 1056170 h 1531505"/>
              <a:gd name="connsiteX16" fmla="*/ 0 w 1237757"/>
              <a:gd name="connsiteY16" fmla="*/ 1143285 h 1531505"/>
              <a:gd name="connsiteX17" fmla="*/ 91288 w 1237757"/>
              <a:gd name="connsiteY17" fmla="*/ 1000047 h 1531505"/>
              <a:gd name="connsiteX18" fmla="*/ 236168 w 1237757"/>
              <a:gd name="connsiteY18" fmla="*/ 530666 h 1531505"/>
              <a:gd name="connsiteX19" fmla="*/ 198471 w 1237757"/>
              <a:gd name="connsiteY19" fmla="*/ 487296 h 1531505"/>
              <a:gd name="connsiteX20" fmla="*/ 81348 w 1237757"/>
              <a:gd name="connsiteY20" fmla="*/ 479606 h 15315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237757" h="1531505">
                <a:moveTo>
                  <a:pt x="81348" y="479606"/>
                </a:moveTo>
                <a:cubicBezTo>
                  <a:pt x="189703" y="376784"/>
                  <a:pt x="278131" y="266085"/>
                  <a:pt x="354978" y="146102"/>
                </a:cubicBezTo>
                <a:cubicBezTo>
                  <a:pt x="382688" y="102826"/>
                  <a:pt x="408429" y="58284"/>
                  <a:pt x="433888" y="13648"/>
                </a:cubicBezTo>
                <a:cubicBezTo>
                  <a:pt x="441718" y="-90"/>
                  <a:pt x="446641" y="-4028"/>
                  <a:pt x="462864" y="4458"/>
                </a:cubicBezTo>
                <a:cubicBezTo>
                  <a:pt x="661850" y="108593"/>
                  <a:pt x="846255" y="234624"/>
                  <a:pt x="1022455" y="373221"/>
                </a:cubicBezTo>
                <a:cubicBezTo>
                  <a:pt x="1094848" y="430141"/>
                  <a:pt x="1165599" y="489077"/>
                  <a:pt x="1237758" y="552562"/>
                </a:cubicBezTo>
                <a:cubicBezTo>
                  <a:pt x="1193966" y="555140"/>
                  <a:pt x="1153550" y="548623"/>
                  <a:pt x="1113133" y="546748"/>
                </a:cubicBezTo>
                <a:cubicBezTo>
                  <a:pt x="1035208" y="543091"/>
                  <a:pt x="957376" y="537746"/>
                  <a:pt x="879545" y="532072"/>
                </a:cubicBezTo>
                <a:cubicBezTo>
                  <a:pt x="865244" y="531041"/>
                  <a:pt x="866698" y="539293"/>
                  <a:pt x="865854" y="547451"/>
                </a:cubicBezTo>
                <a:cubicBezTo>
                  <a:pt x="861118" y="594009"/>
                  <a:pt x="856570" y="640521"/>
                  <a:pt x="849631" y="686845"/>
                </a:cubicBezTo>
                <a:cubicBezTo>
                  <a:pt x="815826" y="912603"/>
                  <a:pt x="742167" y="1124437"/>
                  <a:pt x="630343" y="1323235"/>
                </a:cubicBezTo>
                <a:cubicBezTo>
                  <a:pt x="591661" y="1391971"/>
                  <a:pt x="548479" y="1457706"/>
                  <a:pt x="501499" y="1520956"/>
                </a:cubicBezTo>
                <a:cubicBezTo>
                  <a:pt x="499670" y="1523441"/>
                  <a:pt x="498076" y="1526161"/>
                  <a:pt x="494606" y="1531506"/>
                </a:cubicBezTo>
                <a:cubicBezTo>
                  <a:pt x="479415" y="1470834"/>
                  <a:pt x="465865" y="1414289"/>
                  <a:pt x="451096" y="1358119"/>
                </a:cubicBezTo>
                <a:cubicBezTo>
                  <a:pt x="425542" y="1261017"/>
                  <a:pt x="394785" y="1165556"/>
                  <a:pt x="360042" y="1071361"/>
                </a:cubicBezTo>
                <a:cubicBezTo>
                  <a:pt x="353618" y="1053919"/>
                  <a:pt x="347898" y="1049371"/>
                  <a:pt x="329003" y="1056170"/>
                </a:cubicBezTo>
                <a:cubicBezTo>
                  <a:pt x="222899" y="1094382"/>
                  <a:pt x="114122" y="1123124"/>
                  <a:pt x="0" y="1143285"/>
                </a:cubicBezTo>
                <a:cubicBezTo>
                  <a:pt x="33852" y="1095742"/>
                  <a:pt x="64469" y="1049137"/>
                  <a:pt x="91288" y="1000047"/>
                </a:cubicBezTo>
                <a:cubicBezTo>
                  <a:pt x="171370" y="853339"/>
                  <a:pt x="220554" y="697207"/>
                  <a:pt x="236168" y="530666"/>
                </a:cubicBezTo>
                <a:cubicBezTo>
                  <a:pt x="240059" y="489171"/>
                  <a:pt x="240200" y="489499"/>
                  <a:pt x="198471" y="487296"/>
                </a:cubicBezTo>
                <a:cubicBezTo>
                  <a:pt x="161196" y="485279"/>
                  <a:pt x="123968" y="482419"/>
                  <a:pt x="81348" y="479606"/>
                </a:cubicBezTo>
                <a:close/>
              </a:path>
            </a:pathLst>
          </a:custGeom>
          <a:solidFill>
            <a:schemeClr val="accent1"/>
          </a:solidFill>
          <a:ln w="4682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921" name="자유형: 도형 1920">
            <a:extLst>
              <a:ext uri="{FF2B5EF4-FFF2-40B4-BE49-F238E27FC236}">
                <a16:creationId xmlns:a16="http://schemas.microsoft.com/office/drawing/2014/main" id="{FD56E8A8-9708-450D-AEE5-A26F2300F68C}"/>
              </a:ext>
            </a:extLst>
          </p:cNvPr>
          <p:cNvSpPr/>
          <p:nvPr/>
        </p:nvSpPr>
        <p:spPr>
          <a:xfrm>
            <a:off x="4220585" y="4030033"/>
            <a:ext cx="963284" cy="1086758"/>
          </a:xfrm>
          <a:custGeom>
            <a:avLst/>
            <a:gdLst>
              <a:gd name="connsiteX0" fmla="*/ 49090 w 963284"/>
              <a:gd name="connsiteY0" fmla="*/ 53169 h 1086758"/>
              <a:gd name="connsiteX1" fmla="*/ 316062 w 963284"/>
              <a:gd name="connsiteY1" fmla="*/ 225290 h 1086758"/>
              <a:gd name="connsiteX2" fmla="*/ 442609 w 963284"/>
              <a:gd name="connsiteY2" fmla="*/ 295713 h 1086758"/>
              <a:gd name="connsiteX3" fmla="*/ 468725 w 963284"/>
              <a:gd name="connsiteY3" fmla="*/ 287555 h 1086758"/>
              <a:gd name="connsiteX4" fmla="*/ 642815 w 963284"/>
              <a:gd name="connsiteY4" fmla="*/ 19317 h 1086758"/>
              <a:gd name="connsiteX5" fmla="*/ 659647 w 963284"/>
              <a:gd name="connsiteY5" fmla="*/ 0 h 1086758"/>
              <a:gd name="connsiteX6" fmla="*/ 818217 w 963284"/>
              <a:gd name="connsiteY6" fmla="*/ 525364 h 1086758"/>
              <a:gd name="connsiteX7" fmla="*/ 852913 w 963284"/>
              <a:gd name="connsiteY7" fmla="*/ 534694 h 1086758"/>
              <a:gd name="connsiteX8" fmla="*/ 963284 w 963284"/>
              <a:gd name="connsiteY8" fmla="*/ 467506 h 1086758"/>
              <a:gd name="connsiteX9" fmla="*/ 946030 w 963284"/>
              <a:gd name="connsiteY9" fmla="*/ 581159 h 1086758"/>
              <a:gd name="connsiteX10" fmla="*/ 931214 w 963284"/>
              <a:gd name="connsiteY10" fmla="*/ 840301 h 1086758"/>
              <a:gd name="connsiteX11" fmla="*/ 942607 w 963284"/>
              <a:gd name="connsiteY11" fmla="*/ 1038865 h 1086758"/>
              <a:gd name="connsiteX12" fmla="*/ 921133 w 963284"/>
              <a:gd name="connsiteY12" fmla="*/ 1064277 h 1086758"/>
              <a:gd name="connsiteX13" fmla="*/ 706815 w 963284"/>
              <a:gd name="connsiteY13" fmla="*/ 1082469 h 1086758"/>
              <a:gd name="connsiteX14" fmla="*/ 178263 w 963284"/>
              <a:gd name="connsiteY14" fmla="*/ 1070279 h 1086758"/>
              <a:gd name="connsiteX15" fmla="*/ 0 w 963284"/>
              <a:gd name="connsiteY15" fmla="*/ 1053962 h 1086758"/>
              <a:gd name="connsiteX16" fmla="*/ 18755 w 963284"/>
              <a:gd name="connsiteY16" fmla="*/ 1037927 h 1086758"/>
              <a:gd name="connsiteX17" fmla="*/ 287039 w 963284"/>
              <a:gd name="connsiteY17" fmla="*/ 875934 h 1086758"/>
              <a:gd name="connsiteX18" fmla="*/ 294916 w 963284"/>
              <a:gd name="connsiteY18" fmla="*/ 844755 h 1086758"/>
              <a:gd name="connsiteX19" fmla="*/ 67095 w 963284"/>
              <a:gd name="connsiteY19" fmla="*/ 213475 h 1086758"/>
              <a:gd name="connsiteX20" fmla="*/ 49090 w 963284"/>
              <a:gd name="connsiteY20" fmla="*/ 53169 h 108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963284" h="1086758">
                <a:moveTo>
                  <a:pt x="49090" y="53169"/>
                </a:moveTo>
                <a:cubicBezTo>
                  <a:pt x="136534" y="112950"/>
                  <a:pt x="224024" y="172683"/>
                  <a:pt x="316062" y="225290"/>
                </a:cubicBezTo>
                <a:cubicBezTo>
                  <a:pt x="357979" y="249249"/>
                  <a:pt x="400880" y="271426"/>
                  <a:pt x="442609" y="295713"/>
                </a:cubicBezTo>
                <a:cubicBezTo>
                  <a:pt x="456347" y="303684"/>
                  <a:pt x="461692" y="300543"/>
                  <a:pt x="468725" y="287555"/>
                </a:cubicBezTo>
                <a:cubicBezTo>
                  <a:pt x="519691" y="193594"/>
                  <a:pt x="577877" y="104229"/>
                  <a:pt x="642815" y="19317"/>
                </a:cubicBezTo>
                <a:cubicBezTo>
                  <a:pt x="647972" y="12566"/>
                  <a:pt x="654020" y="6423"/>
                  <a:pt x="659647" y="0"/>
                </a:cubicBezTo>
                <a:cubicBezTo>
                  <a:pt x="673666" y="186843"/>
                  <a:pt x="725335" y="362198"/>
                  <a:pt x="818217" y="525364"/>
                </a:cubicBezTo>
                <a:cubicBezTo>
                  <a:pt x="828345" y="543134"/>
                  <a:pt x="835237" y="546369"/>
                  <a:pt x="852913" y="534694"/>
                </a:cubicBezTo>
                <a:cubicBezTo>
                  <a:pt x="887844" y="511485"/>
                  <a:pt x="924509" y="490902"/>
                  <a:pt x="963284" y="467506"/>
                </a:cubicBezTo>
                <a:cubicBezTo>
                  <a:pt x="957236" y="507312"/>
                  <a:pt x="951703" y="544212"/>
                  <a:pt x="946030" y="581159"/>
                </a:cubicBezTo>
                <a:cubicBezTo>
                  <a:pt x="932808" y="667055"/>
                  <a:pt x="930792" y="753607"/>
                  <a:pt x="931214" y="840301"/>
                </a:cubicBezTo>
                <a:cubicBezTo>
                  <a:pt x="931542" y="906692"/>
                  <a:pt x="934590" y="972989"/>
                  <a:pt x="942607" y="1038865"/>
                </a:cubicBezTo>
                <a:cubicBezTo>
                  <a:pt x="944998" y="1058651"/>
                  <a:pt x="937121" y="1062918"/>
                  <a:pt x="921133" y="1064277"/>
                </a:cubicBezTo>
                <a:cubicBezTo>
                  <a:pt x="849678" y="1070373"/>
                  <a:pt x="778364" y="1078953"/>
                  <a:pt x="706815" y="1082469"/>
                </a:cubicBezTo>
                <a:cubicBezTo>
                  <a:pt x="530428" y="1091097"/>
                  <a:pt x="354181" y="1086548"/>
                  <a:pt x="178263" y="1070279"/>
                </a:cubicBezTo>
                <a:cubicBezTo>
                  <a:pt x="119561" y="1064840"/>
                  <a:pt x="60859" y="1059542"/>
                  <a:pt x="0" y="1053962"/>
                </a:cubicBezTo>
                <a:cubicBezTo>
                  <a:pt x="4736" y="1043554"/>
                  <a:pt x="12706" y="1041584"/>
                  <a:pt x="18755" y="1037927"/>
                </a:cubicBezTo>
                <a:cubicBezTo>
                  <a:pt x="108027" y="983679"/>
                  <a:pt x="197205" y="929244"/>
                  <a:pt x="287039" y="875934"/>
                </a:cubicBezTo>
                <a:cubicBezTo>
                  <a:pt x="302559" y="866744"/>
                  <a:pt x="304059" y="860274"/>
                  <a:pt x="294916" y="844755"/>
                </a:cubicBezTo>
                <a:cubicBezTo>
                  <a:pt x="178966" y="648863"/>
                  <a:pt x="104369" y="437780"/>
                  <a:pt x="67095" y="213475"/>
                </a:cubicBezTo>
                <a:cubicBezTo>
                  <a:pt x="58280" y="160399"/>
                  <a:pt x="52044" y="106948"/>
                  <a:pt x="49090" y="53169"/>
                </a:cubicBezTo>
                <a:close/>
              </a:path>
            </a:pathLst>
          </a:custGeom>
          <a:solidFill>
            <a:schemeClr val="accent3"/>
          </a:solidFill>
          <a:ln w="4682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922" name="자유형: 도형 1921">
            <a:extLst>
              <a:ext uri="{FF2B5EF4-FFF2-40B4-BE49-F238E27FC236}">
                <a16:creationId xmlns:a16="http://schemas.microsoft.com/office/drawing/2014/main" id="{32F380D9-7CDE-477B-B06F-0FF5730228D4}"/>
              </a:ext>
            </a:extLst>
          </p:cNvPr>
          <p:cNvSpPr/>
          <p:nvPr/>
        </p:nvSpPr>
        <p:spPr>
          <a:xfrm>
            <a:off x="7012585" y="2755540"/>
            <a:ext cx="963471" cy="1072693"/>
          </a:xfrm>
          <a:custGeom>
            <a:avLst/>
            <a:gdLst>
              <a:gd name="connsiteX0" fmla="*/ 916069 w 963471"/>
              <a:gd name="connsiteY0" fmla="*/ 1022525 h 1072693"/>
              <a:gd name="connsiteX1" fmla="*/ 821265 w 963471"/>
              <a:gd name="connsiteY1" fmla="*/ 958993 h 1072693"/>
              <a:gd name="connsiteX2" fmla="*/ 519175 w 963471"/>
              <a:gd name="connsiteY2" fmla="*/ 781200 h 1072693"/>
              <a:gd name="connsiteX3" fmla="*/ 484151 w 963471"/>
              <a:gd name="connsiteY3" fmla="*/ 792781 h 1072693"/>
              <a:gd name="connsiteX4" fmla="*/ 324080 w 963471"/>
              <a:gd name="connsiteY4" fmla="*/ 1045311 h 1072693"/>
              <a:gd name="connsiteX5" fmla="*/ 303215 w 963471"/>
              <a:gd name="connsiteY5" fmla="*/ 1072693 h 1072693"/>
              <a:gd name="connsiteX6" fmla="*/ 268613 w 963471"/>
              <a:gd name="connsiteY6" fmla="*/ 863579 h 1072693"/>
              <a:gd name="connsiteX7" fmla="*/ 142817 w 963471"/>
              <a:gd name="connsiteY7" fmla="*/ 555769 h 1072693"/>
              <a:gd name="connsiteX8" fmla="*/ 116560 w 963471"/>
              <a:gd name="connsiteY8" fmla="*/ 549111 h 1072693"/>
              <a:gd name="connsiteX9" fmla="*/ 0 w 963471"/>
              <a:gd name="connsiteY9" fmla="*/ 619863 h 1072693"/>
              <a:gd name="connsiteX10" fmla="*/ 22037 w 963471"/>
              <a:gd name="connsiteY10" fmla="*/ 480751 h 1072693"/>
              <a:gd name="connsiteX11" fmla="*/ 31320 w 963471"/>
              <a:gd name="connsiteY11" fmla="*/ 169987 h 1072693"/>
              <a:gd name="connsiteX12" fmla="*/ 20677 w 963471"/>
              <a:gd name="connsiteY12" fmla="*/ 39455 h 1072693"/>
              <a:gd name="connsiteX13" fmla="*/ 34415 w 963471"/>
              <a:gd name="connsiteY13" fmla="*/ 23607 h 1072693"/>
              <a:gd name="connsiteX14" fmla="*/ 349211 w 963471"/>
              <a:gd name="connsiteY14" fmla="*/ 773 h 1072693"/>
              <a:gd name="connsiteX15" fmla="*/ 905051 w 963471"/>
              <a:gd name="connsiteY15" fmla="*/ 27592 h 1072693"/>
              <a:gd name="connsiteX16" fmla="*/ 963472 w 963471"/>
              <a:gd name="connsiteY16" fmla="*/ 33406 h 1072693"/>
              <a:gd name="connsiteX17" fmla="*/ 948749 w 963471"/>
              <a:gd name="connsiteY17" fmla="*/ 46769 h 1072693"/>
              <a:gd name="connsiteX18" fmla="*/ 676620 w 963471"/>
              <a:gd name="connsiteY18" fmla="*/ 211247 h 1072693"/>
              <a:gd name="connsiteX19" fmla="*/ 669681 w 963471"/>
              <a:gd name="connsiteY19" fmla="*/ 241629 h 1072693"/>
              <a:gd name="connsiteX20" fmla="*/ 899472 w 963471"/>
              <a:gd name="connsiteY20" fmla="*/ 886647 h 1072693"/>
              <a:gd name="connsiteX21" fmla="*/ 916069 w 963471"/>
              <a:gd name="connsiteY21" fmla="*/ 1022525 h 1072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963471" h="1072693">
                <a:moveTo>
                  <a:pt x="916069" y="1022525"/>
                </a:moveTo>
                <a:cubicBezTo>
                  <a:pt x="881795" y="999550"/>
                  <a:pt x="851647" y="979108"/>
                  <a:pt x="821265" y="958993"/>
                </a:cubicBezTo>
                <a:cubicBezTo>
                  <a:pt x="723741" y="894290"/>
                  <a:pt x="622982" y="835260"/>
                  <a:pt x="519175" y="781200"/>
                </a:cubicBezTo>
                <a:cubicBezTo>
                  <a:pt x="500139" y="771306"/>
                  <a:pt x="493340" y="775479"/>
                  <a:pt x="484151" y="792781"/>
                </a:cubicBezTo>
                <a:cubicBezTo>
                  <a:pt x="437217" y="880974"/>
                  <a:pt x="383673" y="965089"/>
                  <a:pt x="324080" y="1045311"/>
                </a:cubicBezTo>
                <a:cubicBezTo>
                  <a:pt x="318266" y="1053142"/>
                  <a:pt x="312311" y="1060784"/>
                  <a:pt x="303215" y="1072693"/>
                </a:cubicBezTo>
                <a:cubicBezTo>
                  <a:pt x="297073" y="998284"/>
                  <a:pt x="285774" y="930439"/>
                  <a:pt x="268613" y="863579"/>
                </a:cubicBezTo>
                <a:cubicBezTo>
                  <a:pt x="240809" y="755131"/>
                  <a:pt x="198611" y="652777"/>
                  <a:pt x="142817" y="555769"/>
                </a:cubicBezTo>
                <a:cubicBezTo>
                  <a:pt x="134799" y="541844"/>
                  <a:pt x="129360" y="541000"/>
                  <a:pt x="116560" y="549111"/>
                </a:cubicBezTo>
                <a:cubicBezTo>
                  <a:pt x="79145" y="572789"/>
                  <a:pt x="40885" y="595154"/>
                  <a:pt x="0" y="619863"/>
                </a:cubicBezTo>
                <a:cubicBezTo>
                  <a:pt x="8393" y="571335"/>
                  <a:pt x="16832" y="526324"/>
                  <a:pt x="22037" y="480751"/>
                </a:cubicBezTo>
                <a:cubicBezTo>
                  <a:pt x="33758" y="377366"/>
                  <a:pt x="37837" y="273887"/>
                  <a:pt x="31320" y="169987"/>
                </a:cubicBezTo>
                <a:cubicBezTo>
                  <a:pt x="28601" y="126382"/>
                  <a:pt x="27241" y="82731"/>
                  <a:pt x="20677" y="39455"/>
                </a:cubicBezTo>
                <a:cubicBezTo>
                  <a:pt x="18989" y="28296"/>
                  <a:pt x="23490" y="24920"/>
                  <a:pt x="34415" y="23607"/>
                </a:cubicBezTo>
                <a:cubicBezTo>
                  <a:pt x="138972" y="10994"/>
                  <a:pt x="243904" y="2883"/>
                  <a:pt x="349211" y="773"/>
                </a:cubicBezTo>
                <a:cubicBezTo>
                  <a:pt x="535069" y="-2884"/>
                  <a:pt x="720365" y="6493"/>
                  <a:pt x="905051" y="27592"/>
                </a:cubicBezTo>
                <a:cubicBezTo>
                  <a:pt x="924415" y="29796"/>
                  <a:pt x="943826" y="31437"/>
                  <a:pt x="963472" y="33406"/>
                </a:cubicBezTo>
                <a:cubicBezTo>
                  <a:pt x="962581" y="42737"/>
                  <a:pt x="954141" y="43487"/>
                  <a:pt x="948749" y="46769"/>
                </a:cubicBezTo>
                <a:cubicBezTo>
                  <a:pt x="858212" y="101907"/>
                  <a:pt x="767720" y="157093"/>
                  <a:pt x="676620" y="211247"/>
                </a:cubicBezTo>
                <a:cubicBezTo>
                  <a:pt x="661194" y="220390"/>
                  <a:pt x="661006" y="226860"/>
                  <a:pt x="669681" y="241629"/>
                </a:cubicBezTo>
                <a:cubicBezTo>
                  <a:pt x="787460" y="441882"/>
                  <a:pt x="863369" y="657279"/>
                  <a:pt x="899472" y="886647"/>
                </a:cubicBezTo>
                <a:cubicBezTo>
                  <a:pt x="906411" y="930252"/>
                  <a:pt x="910302" y="974278"/>
                  <a:pt x="916069" y="1022525"/>
                </a:cubicBezTo>
                <a:close/>
              </a:path>
            </a:pathLst>
          </a:custGeom>
          <a:solidFill>
            <a:schemeClr val="accent6"/>
          </a:solidFill>
          <a:ln w="4682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923" name="자유형: 도형 1922">
            <a:extLst>
              <a:ext uri="{FF2B5EF4-FFF2-40B4-BE49-F238E27FC236}">
                <a16:creationId xmlns:a16="http://schemas.microsoft.com/office/drawing/2014/main" id="{0EB536F6-08E4-46C3-8E5C-94B9D749ABFC}"/>
              </a:ext>
            </a:extLst>
          </p:cNvPr>
          <p:cNvSpPr/>
          <p:nvPr/>
        </p:nvSpPr>
        <p:spPr>
          <a:xfrm>
            <a:off x="4573171" y="2179263"/>
            <a:ext cx="1134373" cy="1085044"/>
          </a:xfrm>
          <a:custGeom>
            <a:avLst/>
            <a:gdLst>
              <a:gd name="connsiteX0" fmla="*/ 929573 w 1134373"/>
              <a:gd name="connsiteY0" fmla="*/ 1612 h 1085044"/>
              <a:gd name="connsiteX1" fmla="*/ 854554 w 1134373"/>
              <a:gd name="connsiteY1" fmla="*/ 213961 h 1085044"/>
              <a:gd name="connsiteX2" fmla="*/ 791304 w 1134373"/>
              <a:gd name="connsiteY2" fmla="*/ 438829 h 1085044"/>
              <a:gd name="connsiteX3" fmla="*/ 811747 w 1134373"/>
              <a:gd name="connsiteY3" fmla="*/ 473244 h 1085044"/>
              <a:gd name="connsiteX4" fmla="*/ 1116134 w 1134373"/>
              <a:gd name="connsiteY4" fmla="*/ 576769 h 1085044"/>
              <a:gd name="connsiteX5" fmla="*/ 1134373 w 1134373"/>
              <a:gd name="connsiteY5" fmla="*/ 588256 h 1085044"/>
              <a:gd name="connsiteX6" fmla="*/ 852444 w 1134373"/>
              <a:gd name="connsiteY6" fmla="*/ 730885 h 1085044"/>
              <a:gd name="connsiteX7" fmla="*/ 704283 w 1134373"/>
              <a:gd name="connsiteY7" fmla="*/ 848992 h 1085044"/>
              <a:gd name="connsiteX8" fmla="*/ 703626 w 1134373"/>
              <a:gd name="connsiteY8" fmla="*/ 873983 h 1085044"/>
              <a:gd name="connsiteX9" fmla="*/ 804761 w 1134373"/>
              <a:gd name="connsiteY9" fmla="*/ 964521 h 1085044"/>
              <a:gd name="connsiteX10" fmla="*/ 797821 w 1134373"/>
              <a:gd name="connsiteY10" fmla="*/ 974179 h 1085044"/>
              <a:gd name="connsiteX11" fmla="*/ 739073 w 1134373"/>
              <a:gd name="connsiteY11" fmla="*/ 978587 h 1085044"/>
              <a:gd name="connsiteX12" fmla="*/ 233026 w 1134373"/>
              <a:gd name="connsiteY12" fmla="*/ 1082159 h 1085044"/>
              <a:gd name="connsiteX13" fmla="*/ 200581 w 1134373"/>
              <a:gd name="connsiteY13" fmla="*/ 1065655 h 1085044"/>
              <a:gd name="connsiteX14" fmla="*/ 45808 w 1134373"/>
              <a:gd name="connsiteY14" fmla="*/ 469633 h 1085044"/>
              <a:gd name="connsiteX15" fmla="*/ 0 w 1134373"/>
              <a:gd name="connsiteY15" fmla="*/ 150477 h 1085044"/>
              <a:gd name="connsiteX16" fmla="*/ 18661 w 1134373"/>
              <a:gd name="connsiteY16" fmla="*/ 165105 h 1085044"/>
              <a:gd name="connsiteX17" fmla="*/ 243716 w 1134373"/>
              <a:gd name="connsiteY17" fmla="*/ 397241 h 1085044"/>
              <a:gd name="connsiteX18" fmla="*/ 274052 w 1134373"/>
              <a:gd name="connsiteY18" fmla="*/ 397147 h 1085044"/>
              <a:gd name="connsiteX19" fmla="*/ 914944 w 1134373"/>
              <a:gd name="connsiteY19" fmla="*/ 3300 h 1085044"/>
              <a:gd name="connsiteX20" fmla="*/ 925962 w 1134373"/>
              <a:gd name="connsiteY20" fmla="*/ 18 h 1085044"/>
              <a:gd name="connsiteX21" fmla="*/ 929573 w 1134373"/>
              <a:gd name="connsiteY21" fmla="*/ 1612 h 1085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134373" h="1085044">
                <a:moveTo>
                  <a:pt x="929573" y="1612"/>
                </a:moveTo>
                <a:cubicBezTo>
                  <a:pt x="902847" y="71707"/>
                  <a:pt x="877529" y="142412"/>
                  <a:pt x="854554" y="213961"/>
                </a:cubicBezTo>
                <a:cubicBezTo>
                  <a:pt x="830736" y="288136"/>
                  <a:pt x="810950" y="363435"/>
                  <a:pt x="791304" y="438829"/>
                </a:cubicBezTo>
                <a:cubicBezTo>
                  <a:pt x="785819" y="459928"/>
                  <a:pt x="790320" y="467992"/>
                  <a:pt x="811747" y="473244"/>
                </a:cubicBezTo>
                <a:cubicBezTo>
                  <a:pt x="916163" y="498797"/>
                  <a:pt x="1017344" y="534431"/>
                  <a:pt x="1116134" y="576769"/>
                </a:cubicBezTo>
                <a:cubicBezTo>
                  <a:pt x="1122230" y="579395"/>
                  <a:pt x="1130106" y="579864"/>
                  <a:pt x="1134373" y="588256"/>
                </a:cubicBezTo>
                <a:cubicBezTo>
                  <a:pt x="1034223" y="623890"/>
                  <a:pt x="940169" y="671152"/>
                  <a:pt x="852444" y="730885"/>
                </a:cubicBezTo>
                <a:cubicBezTo>
                  <a:pt x="800072" y="766566"/>
                  <a:pt x="751263" y="806560"/>
                  <a:pt x="704283" y="848992"/>
                </a:cubicBezTo>
                <a:cubicBezTo>
                  <a:pt x="693686" y="858557"/>
                  <a:pt x="692280" y="864137"/>
                  <a:pt x="703626" y="873983"/>
                </a:cubicBezTo>
                <a:cubicBezTo>
                  <a:pt x="737760" y="903662"/>
                  <a:pt x="771096" y="934279"/>
                  <a:pt x="804761" y="964521"/>
                </a:cubicBezTo>
                <a:cubicBezTo>
                  <a:pt x="802463" y="967756"/>
                  <a:pt x="800119" y="970944"/>
                  <a:pt x="797821" y="974179"/>
                </a:cubicBezTo>
                <a:cubicBezTo>
                  <a:pt x="778223" y="975680"/>
                  <a:pt x="758671" y="977602"/>
                  <a:pt x="739073" y="978587"/>
                </a:cubicBezTo>
                <a:cubicBezTo>
                  <a:pt x="565124" y="987448"/>
                  <a:pt x="397129" y="1025755"/>
                  <a:pt x="233026" y="1082159"/>
                </a:cubicBezTo>
                <a:cubicBezTo>
                  <a:pt x="212912" y="1089051"/>
                  <a:pt x="207004" y="1083613"/>
                  <a:pt x="200581" y="1065655"/>
                </a:cubicBezTo>
                <a:cubicBezTo>
                  <a:pt x="130907" y="871639"/>
                  <a:pt x="81348" y="672511"/>
                  <a:pt x="45808" y="469633"/>
                </a:cubicBezTo>
                <a:cubicBezTo>
                  <a:pt x="27288" y="363904"/>
                  <a:pt x="12425" y="257706"/>
                  <a:pt x="0" y="150477"/>
                </a:cubicBezTo>
                <a:cubicBezTo>
                  <a:pt x="10315" y="151696"/>
                  <a:pt x="13550" y="159854"/>
                  <a:pt x="18661" y="165105"/>
                </a:cubicBezTo>
                <a:cubicBezTo>
                  <a:pt x="93961" y="242187"/>
                  <a:pt x="169448" y="319128"/>
                  <a:pt x="243716" y="397241"/>
                </a:cubicBezTo>
                <a:cubicBezTo>
                  <a:pt x="256516" y="410697"/>
                  <a:pt x="262143" y="408446"/>
                  <a:pt x="274052" y="397147"/>
                </a:cubicBezTo>
                <a:cubicBezTo>
                  <a:pt x="460191" y="221182"/>
                  <a:pt x="673900" y="89993"/>
                  <a:pt x="914944" y="3300"/>
                </a:cubicBezTo>
                <a:cubicBezTo>
                  <a:pt x="918554" y="1987"/>
                  <a:pt x="922258" y="1003"/>
                  <a:pt x="925962" y="18"/>
                </a:cubicBezTo>
                <a:cubicBezTo>
                  <a:pt x="926478" y="-123"/>
                  <a:pt x="927275" y="581"/>
                  <a:pt x="929573" y="1612"/>
                </a:cubicBezTo>
                <a:close/>
              </a:path>
            </a:pathLst>
          </a:custGeom>
          <a:solidFill>
            <a:schemeClr val="accent5"/>
          </a:solidFill>
          <a:ln w="4682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924" name="자유형: 도형 1923">
            <a:extLst>
              <a:ext uri="{FF2B5EF4-FFF2-40B4-BE49-F238E27FC236}">
                <a16:creationId xmlns:a16="http://schemas.microsoft.com/office/drawing/2014/main" id="{DFBB403A-C90F-4A53-9F6B-1DEAEF0E9B3D}"/>
              </a:ext>
            </a:extLst>
          </p:cNvPr>
          <p:cNvSpPr/>
          <p:nvPr/>
        </p:nvSpPr>
        <p:spPr>
          <a:xfrm>
            <a:off x="6487549" y="4607407"/>
            <a:ext cx="1135967" cy="1087659"/>
          </a:xfrm>
          <a:custGeom>
            <a:avLst/>
            <a:gdLst>
              <a:gd name="connsiteX0" fmla="*/ 206910 w 1135967"/>
              <a:gd name="connsiteY0" fmla="*/ 1087660 h 1087659"/>
              <a:gd name="connsiteX1" fmla="*/ 266222 w 1135967"/>
              <a:gd name="connsiteY1" fmla="*/ 920931 h 1087659"/>
              <a:gd name="connsiteX2" fmla="*/ 346163 w 1135967"/>
              <a:gd name="connsiteY2" fmla="*/ 642660 h 1087659"/>
              <a:gd name="connsiteX3" fmla="*/ 329144 w 1135967"/>
              <a:gd name="connsiteY3" fmla="*/ 613590 h 1087659"/>
              <a:gd name="connsiteX4" fmla="*/ 0 w 1135967"/>
              <a:gd name="connsiteY4" fmla="*/ 499234 h 1087659"/>
              <a:gd name="connsiteX5" fmla="*/ 78394 w 1135967"/>
              <a:gd name="connsiteY5" fmla="*/ 467538 h 1087659"/>
              <a:gd name="connsiteX6" fmla="*/ 429762 w 1135967"/>
              <a:gd name="connsiteY6" fmla="*/ 239295 h 1087659"/>
              <a:gd name="connsiteX7" fmla="*/ 430512 w 1135967"/>
              <a:gd name="connsiteY7" fmla="*/ 208397 h 1087659"/>
              <a:gd name="connsiteX8" fmla="*/ 335895 w 1135967"/>
              <a:gd name="connsiteY8" fmla="*/ 110638 h 1087659"/>
              <a:gd name="connsiteX9" fmla="*/ 438905 w 1135967"/>
              <a:gd name="connsiteY9" fmla="*/ 104449 h 1087659"/>
              <a:gd name="connsiteX10" fmla="*/ 907583 w 1135967"/>
              <a:gd name="connsiteY10" fmla="*/ 2471 h 1087659"/>
              <a:gd name="connsiteX11" fmla="*/ 934683 w 1135967"/>
              <a:gd name="connsiteY11" fmla="*/ 16584 h 1087659"/>
              <a:gd name="connsiteX12" fmla="*/ 1088893 w 1135967"/>
              <a:gd name="connsiteY12" fmla="*/ 602947 h 1087659"/>
              <a:gd name="connsiteX13" fmla="*/ 1134326 w 1135967"/>
              <a:gd name="connsiteY13" fmla="*/ 908131 h 1087659"/>
              <a:gd name="connsiteX14" fmla="*/ 1135967 w 1135967"/>
              <a:gd name="connsiteY14" fmla="*/ 933731 h 1087659"/>
              <a:gd name="connsiteX15" fmla="*/ 1122933 w 1135967"/>
              <a:gd name="connsiteY15" fmla="*/ 925385 h 1087659"/>
              <a:gd name="connsiteX16" fmla="*/ 894736 w 1135967"/>
              <a:gd name="connsiteY16" fmla="*/ 689921 h 1087659"/>
              <a:gd name="connsiteX17" fmla="*/ 862619 w 1135967"/>
              <a:gd name="connsiteY17" fmla="*/ 688421 h 1087659"/>
              <a:gd name="connsiteX18" fmla="*/ 228478 w 1135967"/>
              <a:gd name="connsiteY18" fmla="*/ 1079877 h 1087659"/>
              <a:gd name="connsiteX19" fmla="*/ 206910 w 1135967"/>
              <a:gd name="connsiteY19" fmla="*/ 1087660 h 1087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135967" h="1087659">
                <a:moveTo>
                  <a:pt x="206910" y="1087660"/>
                </a:moveTo>
                <a:cubicBezTo>
                  <a:pt x="227400" y="1030271"/>
                  <a:pt x="247561" y="975882"/>
                  <a:pt x="266222" y="920931"/>
                </a:cubicBezTo>
                <a:cubicBezTo>
                  <a:pt x="297261" y="829456"/>
                  <a:pt x="323611" y="736620"/>
                  <a:pt x="346163" y="642660"/>
                </a:cubicBezTo>
                <a:cubicBezTo>
                  <a:pt x="350196" y="625780"/>
                  <a:pt x="347851" y="618326"/>
                  <a:pt x="329144" y="613590"/>
                </a:cubicBezTo>
                <a:cubicBezTo>
                  <a:pt x="217460" y="585177"/>
                  <a:pt x="108636" y="548183"/>
                  <a:pt x="0" y="499234"/>
                </a:cubicBezTo>
                <a:cubicBezTo>
                  <a:pt x="27991" y="487934"/>
                  <a:pt x="53404" y="478276"/>
                  <a:pt x="78394" y="467538"/>
                </a:cubicBezTo>
                <a:cubicBezTo>
                  <a:pt x="208598" y="411650"/>
                  <a:pt x="325252" y="334896"/>
                  <a:pt x="429762" y="239295"/>
                </a:cubicBezTo>
                <a:cubicBezTo>
                  <a:pt x="442984" y="227198"/>
                  <a:pt x="442890" y="220634"/>
                  <a:pt x="430512" y="208397"/>
                </a:cubicBezTo>
                <a:cubicBezTo>
                  <a:pt x="399051" y="177451"/>
                  <a:pt x="368997" y="145053"/>
                  <a:pt x="335895" y="110638"/>
                </a:cubicBezTo>
                <a:cubicBezTo>
                  <a:pt x="372607" y="105809"/>
                  <a:pt x="405897" y="107169"/>
                  <a:pt x="438905" y="104449"/>
                </a:cubicBezTo>
                <a:cubicBezTo>
                  <a:pt x="599773" y="91321"/>
                  <a:pt x="755295" y="54187"/>
                  <a:pt x="907583" y="2471"/>
                </a:cubicBezTo>
                <a:cubicBezTo>
                  <a:pt x="925212" y="-3530"/>
                  <a:pt x="929104" y="1486"/>
                  <a:pt x="934683" y="16584"/>
                </a:cubicBezTo>
                <a:cubicBezTo>
                  <a:pt x="1004732" y="207178"/>
                  <a:pt x="1053025" y="403398"/>
                  <a:pt x="1088893" y="602947"/>
                </a:cubicBezTo>
                <a:cubicBezTo>
                  <a:pt x="1107085" y="704222"/>
                  <a:pt x="1121057" y="806106"/>
                  <a:pt x="1134326" y="908131"/>
                </a:cubicBezTo>
                <a:cubicBezTo>
                  <a:pt x="1135405" y="916571"/>
                  <a:pt x="1135451" y="925198"/>
                  <a:pt x="1135967" y="933731"/>
                </a:cubicBezTo>
                <a:cubicBezTo>
                  <a:pt x="1128184" y="935372"/>
                  <a:pt x="1126262" y="928808"/>
                  <a:pt x="1122933" y="925385"/>
                </a:cubicBezTo>
                <a:cubicBezTo>
                  <a:pt x="1046648" y="847085"/>
                  <a:pt x="970364" y="768831"/>
                  <a:pt x="894736" y="689921"/>
                </a:cubicBezTo>
                <a:cubicBezTo>
                  <a:pt x="882968" y="677637"/>
                  <a:pt x="876732" y="675105"/>
                  <a:pt x="862619" y="688421"/>
                </a:cubicBezTo>
                <a:cubicBezTo>
                  <a:pt x="678401" y="862792"/>
                  <a:pt x="466756" y="993043"/>
                  <a:pt x="228478" y="1079877"/>
                </a:cubicBezTo>
                <a:cubicBezTo>
                  <a:pt x="222242" y="1082221"/>
                  <a:pt x="215912" y="1084425"/>
                  <a:pt x="206910" y="1087660"/>
                </a:cubicBezTo>
                <a:close/>
              </a:path>
            </a:pathLst>
          </a:custGeom>
          <a:solidFill>
            <a:schemeClr val="accent2"/>
          </a:solidFill>
          <a:ln w="4682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925" name="자유형: 도형 1924">
            <a:extLst>
              <a:ext uri="{FF2B5EF4-FFF2-40B4-BE49-F238E27FC236}">
                <a16:creationId xmlns:a16="http://schemas.microsoft.com/office/drawing/2014/main" id="{E7230DD5-239D-4314-9EE5-69FE61479B08}"/>
              </a:ext>
            </a:extLst>
          </p:cNvPr>
          <p:cNvSpPr/>
          <p:nvPr/>
        </p:nvSpPr>
        <p:spPr>
          <a:xfrm>
            <a:off x="5807038" y="5000115"/>
            <a:ext cx="1017766" cy="1129074"/>
          </a:xfrm>
          <a:custGeom>
            <a:avLst/>
            <a:gdLst>
              <a:gd name="connsiteX0" fmla="*/ 669821 w 1017766"/>
              <a:gd name="connsiteY0" fmla="*/ 1129075 h 1129074"/>
              <a:gd name="connsiteX1" fmla="*/ 607040 w 1017766"/>
              <a:gd name="connsiteY1" fmla="*/ 781083 h 1129074"/>
              <a:gd name="connsiteX2" fmla="*/ 588661 w 1017766"/>
              <a:gd name="connsiteY2" fmla="*/ 771565 h 1129074"/>
              <a:gd name="connsiteX3" fmla="*/ 262659 w 1017766"/>
              <a:gd name="connsiteY3" fmla="*/ 798102 h 1129074"/>
              <a:gd name="connsiteX4" fmla="*/ 0 w 1017766"/>
              <a:gd name="connsiteY4" fmla="*/ 777238 h 1129074"/>
              <a:gd name="connsiteX5" fmla="*/ 20255 w 1017766"/>
              <a:gd name="connsiteY5" fmla="*/ 755670 h 1129074"/>
              <a:gd name="connsiteX6" fmla="*/ 333035 w 1017766"/>
              <a:gd name="connsiteY6" fmla="*/ 446125 h 1129074"/>
              <a:gd name="connsiteX7" fmla="*/ 330878 w 1017766"/>
              <a:gd name="connsiteY7" fmla="*/ 406459 h 1129074"/>
              <a:gd name="connsiteX8" fmla="*/ 110840 w 1017766"/>
              <a:gd name="connsiteY8" fmla="*/ 173433 h 1129074"/>
              <a:gd name="connsiteX9" fmla="*/ 104135 w 1017766"/>
              <a:gd name="connsiteY9" fmla="*/ 160774 h 1129074"/>
              <a:gd name="connsiteX10" fmla="*/ 460379 w 1017766"/>
              <a:gd name="connsiteY10" fmla="*/ 160211 h 1129074"/>
              <a:gd name="connsiteX11" fmla="*/ 481009 w 1017766"/>
              <a:gd name="connsiteY11" fmla="*/ 156460 h 1129074"/>
              <a:gd name="connsiteX12" fmla="*/ 491981 w 1017766"/>
              <a:gd name="connsiteY12" fmla="*/ 140378 h 1129074"/>
              <a:gd name="connsiteX13" fmla="*/ 467037 w 1017766"/>
              <a:gd name="connsiteY13" fmla="*/ 0 h 1129074"/>
              <a:gd name="connsiteX14" fmla="*/ 549932 w 1017766"/>
              <a:gd name="connsiteY14" fmla="*/ 48621 h 1129074"/>
              <a:gd name="connsiteX15" fmla="*/ 999152 w 1017766"/>
              <a:gd name="connsiteY15" fmla="*/ 227025 h 1129074"/>
              <a:gd name="connsiteX16" fmla="*/ 1016125 w 1017766"/>
              <a:gd name="connsiteY16" fmla="*/ 254641 h 1129074"/>
              <a:gd name="connsiteX17" fmla="*/ 717505 w 1017766"/>
              <a:gd name="connsiteY17" fmla="*/ 1042850 h 1129074"/>
              <a:gd name="connsiteX18" fmla="*/ 673760 w 1017766"/>
              <a:gd name="connsiteY18" fmla="*/ 1127762 h 1129074"/>
              <a:gd name="connsiteX19" fmla="*/ 669821 w 1017766"/>
              <a:gd name="connsiteY19" fmla="*/ 1129075 h 1129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17766" h="1129074">
                <a:moveTo>
                  <a:pt x="669821" y="1129075"/>
                </a:moveTo>
                <a:cubicBezTo>
                  <a:pt x="648675" y="1012514"/>
                  <a:pt x="627483" y="896845"/>
                  <a:pt x="607040" y="781083"/>
                </a:cubicBezTo>
                <a:cubicBezTo>
                  <a:pt x="604602" y="767298"/>
                  <a:pt x="597241" y="770064"/>
                  <a:pt x="588661" y="771565"/>
                </a:cubicBezTo>
                <a:cubicBezTo>
                  <a:pt x="480775" y="790319"/>
                  <a:pt x="372139" y="798853"/>
                  <a:pt x="262659" y="798102"/>
                </a:cubicBezTo>
                <a:cubicBezTo>
                  <a:pt x="175168" y="797493"/>
                  <a:pt x="88381" y="789569"/>
                  <a:pt x="0" y="777238"/>
                </a:cubicBezTo>
                <a:cubicBezTo>
                  <a:pt x="4079" y="766735"/>
                  <a:pt x="13128" y="761859"/>
                  <a:pt x="20255" y="755670"/>
                </a:cubicBezTo>
                <a:cubicBezTo>
                  <a:pt x="131142" y="659178"/>
                  <a:pt x="235511" y="556168"/>
                  <a:pt x="333035" y="446125"/>
                </a:cubicBezTo>
                <a:cubicBezTo>
                  <a:pt x="347804" y="429481"/>
                  <a:pt x="347711" y="421463"/>
                  <a:pt x="330878" y="406459"/>
                </a:cubicBezTo>
                <a:cubicBezTo>
                  <a:pt x="250890" y="335192"/>
                  <a:pt x="177700" y="257219"/>
                  <a:pt x="110840" y="173433"/>
                </a:cubicBezTo>
                <a:cubicBezTo>
                  <a:pt x="107980" y="169870"/>
                  <a:pt x="103619" y="167150"/>
                  <a:pt x="104135" y="160774"/>
                </a:cubicBezTo>
                <a:cubicBezTo>
                  <a:pt x="222805" y="179200"/>
                  <a:pt x="341615" y="177559"/>
                  <a:pt x="460379" y="160211"/>
                </a:cubicBezTo>
                <a:cubicBezTo>
                  <a:pt x="467318" y="159180"/>
                  <a:pt x="474117" y="156648"/>
                  <a:pt x="481009" y="156460"/>
                </a:cubicBezTo>
                <a:cubicBezTo>
                  <a:pt x="493012" y="156132"/>
                  <a:pt x="494184" y="151772"/>
                  <a:pt x="491981" y="140378"/>
                </a:cubicBezTo>
                <a:cubicBezTo>
                  <a:pt x="483025" y="94664"/>
                  <a:pt x="475523" y="48621"/>
                  <a:pt x="467037" y="0"/>
                </a:cubicBezTo>
                <a:cubicBezTo>
                  <a:pt x="495825" y="16926"/>
                  <a:pt x="522598" y="33242"/>
                  <a:pt x="549932" y="48621"/>
                </a:cubicBezTo>
                <a:cubicBezTo>
                  <a:pt x="691670" y="128188"/>
                  <a:pt x="842317" y="185624"/>
                  <a:pt x="999152" y="227025"/>
                </a:cubicBezTo>
                <a:cubicBezTo>
                  <a:pt x="1015703" y="231385"/>
                  <a:pt x="1020767" y="235558"/>
                  <a:pt x="1016125" y="254641"/>
                </a:cubicBezTo>
                <a:cubicBezTo>
                  <a:pt x="949265" y="529818"/>
                  <a:pt x="842270" y="789710"/>
                  <a:pt x="717505" y="1042850"/>
                </a:cubicBezTo>
                <a:cubicBezTo>
                  <a:pt x="703439" y="1071404"/>
                  <a:pt x="688388" y="1099489"/>
                  <a:pt x="673760" y="1127762"/>
                </a:cubicBezTo>
                <a:cubicBezTo>
                  <a:pt x="673432" y="1128231"/>
                  <a:pt x="672306" y="1128231"/>
                  <a:pt x="669821" y="1129075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4682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926" name="자유형: 도형 1925">
            <a:extLst>
              <a:ext uri="{FF2B5EF4-FFF2-40B4-BE49-F238E27FC236}">
                <a16:creationId xmlns:a16="http://schemas.microsoft.com/office/drawing/2014/main" id="{D2E326D4-ED38-4A44-BED1-515998224EDD}"/>
              </a:ext>
            </a:extLst>
          </p:cNvPr>
          <p:cNvSpPr/>
          <p:nvPr/>
        </p:nvSpPr>
        <p:spPr>
          <a:xfrm>
            <a:off x="5372975" y="1736719"/>
            <a:ext cx="1020753" cy="1135685"/>
          </a:xfrm>
          <a:custGeom>
            <a:avLst/>
            <a:gdLst>
              <a:gd name="connsiteX0" fmla="*/ 1020754 w 1020753"/>
              <a:gd name="connsiteY0" fmla="*/ 359338 h 1135685"/>
              <a:gd name="connsiteX1" fmla="*/ 741966 w 1020753"/>
              <a:gd name="connsiteY1" fmla="*/ 626592 h 1135685"/>
              <a:gd name="connsiteX2" fmla="*/ 680733 w 1020753"/>
              <a:gd name="connsiteY2" fmla="*/ 694343 h 1135685"/>
              <a:gd name="connsiteX3" fmla="*/ 682139 w 1020753"/>
              <a:gd name="connsiteY3" fmla="*/ 724116 h 1135685"/>
              <a:gd name="connsiteX4" fmla="*/ 910242 w 1020753"/>
              <a:gd name="connsiteY4" fmla="*/ 965581 h 1135685"/>
              <a:gd name="connsiteX5" fmla="*/ 915681 w 1020753"/>
              <a:gd name="connsiteY5" fmla="*/ 973458 h 1135685"/>
              <a:gd name="connsiteX6" fmla="*/ 767473 w 1020753"/>
              <a:gd name="connsiteY6" fmla="*/ 962159 h 1135685"/>
              <a:gd name="connsiteX7" fmla="*/ 543636 w 1020753"/>
              <a:gd name="connsiteY7" fmla="*/ 976740 h 1135685"/>
              <a:gd name="connsiteX8" fmla="*/ 526335 w 1020753"/>
              <a:gd name="connsiteY8" fmla="*/ 1001121 h 1135685"/>
              <a:gd name="connsiteX9" fmla="*/ 551138 w 1020753"/>
              <a:gd name="connsiteY9" fmla="*/ 1135686 h 1135685"/>
              <a:gd name="connsiteX10" fmla="*/ 478839 w 1020753"/>
              <a:gd name="connsiteY10" fmla="*/ 1092925 h 1135685"/>
              <a:gd name="connsiteX11" fmla="*/ 19585 w 1020753"/>
              <a:gd name="connsiteY11" fmla="*/ 908333 h 1135685"/>
              <a:gd name="connsiteX12" fmla="*/ 2143 w 1020753"/>
              <a:gd name="connsiteY12" fmla="*/ 877388 h 1135685"/>
              <a:gd name="connsiteX13" fmla="*/ 275211 w 1020753"/>
              <a:gd name="connsiteY13" fmla="*/ 144129 h 1135685"/>
              <a:gd name="connsiteX14" fmla="*/ 346431 w 1020753"/>
              <a:gd name="connsiteY14" fmla="*/ 0 h 1135685"/>
              <a:gd name="connsiteX15" fmla="*/ 370812 w 1020753"/>
              <a:gd name="connsiteY15" fmla="*/ 134471 h 1135685"/>
              <a:gd name="connsiteX16" fmla="*/ 409447 w 1020753"/>
              <a:gd name="connsiteY16" fmla="*/ 348367 h 1135685"/>
              <a:gd name="connsiteX17" fmla="*/ 432374 w 1020753"/>
              <a:gd name="connsiteY17" fmla="*/ 363230 h 1135685"/>
              <a:gd name="connsiteX18" fmla="*/ 828706 w 1020753"/>
              <a:gd name="connsiteY18" fmla="*/ 339459 h 1135685"/>
              <a:gd name="connsiteX19" fmla="*/ 1020754 w 1020753"/>
              <a:gd name="connsiteY19" fmla="*/ 359338 h 1135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20753" h="1135685">
                <a:moveTo>
                  <a:pt x="1020754" y="359338"/>
                </a:moveTo>
                <a:cubicBezTo>
                  <a:pt x="920979" y="445938"/>
                  <a:pt x="828144" y="532819"/>
                  <a:pt x="741966" y="626592"/>
                </a:cubicBezTo>
                <a:cubicBezTo>
                  <a:pt x="721383" y="649003"/>
                  <a:pt x="701691" y="672306"/>
                  <a:pt x="680733" y="694343"/>
                </a:cubicBezTo>
                <a:cubicBezTo>
                  <a:pt x="669855" y="705783"/>
                  <a:pt x="669667" y="712863"/>
                  <a:pt x="682139" y="724116"/>
                </a:cubicBezTo>
                <a:cubicBezTo>
                  <a:pt x="764706" y="798384"/>
                  <a:pt x="840803" y="878888"/>
                  <a:pt x="910242" y="965581"/>
                </a:cubicBezTo>
                <a:cubicBezTo>
                  <a:pt x="911555" y="967222"/>
                  <a:pt x="912633" y="969051"/>
                  <a:pt x="915681" y="973458"/>
                </a:cubicBezTo>
                <a:cubicBezTo>
                  <a:pt x="864575" y="969192"/>
                  <a:pt x="816282" y="962721"/>
                  <a:pt x="767473" y="962159"/>
                </a:cubicBezTo>
                <a:cubicBezTo>
                  <a:pt x="692407" y="961315"/>
                  <a:pt x="617904" y="965863"/>
                  <a:pt x="543636" y="976740"/>
                </a:cubicBezTo>
                <a:cubicBezTo>
                  <a:pt x="527085" y="979178"/>
                  <a:pt x="523194" y="985414"/>
                  <a:pt x="526335" y="1001121"/>
                </a:cubicBezTo>
                <a:cubicBezTo>
                  <a:pt x="535009" y="1044538"/>
                  <a:pt x="542464" y="1088143"/>
                  <a:pt x="551138" y="1135686"/>
                </a:cubicBezTo>
                <a:cubicBezTo>
                  <a:pt x="524788" y="1120072"/>
                  <a:pt x="502001" y="1106241"/>
                  <a:pt x="478839" y="1092925"/>
                </a:cubicBezTo>
                <a:cubicBezTo>
                  <a:pt x="334381" y="1009936"/>
                  <a:pt x="179984" y="951422"/>
                  <a:pt x="19585" y="908333"/>
                </a:cubicBezTo>
                <a:cubicBezTo>
                  <a:pt x="-1514" y="902660"/>
                  <a:pt x="-2217" y="894970"/>
                  <a:pt x="2143" y="877388"/>
                </a:cubicBezTo>
                <a:cubicBezTo>
                  <a:pt x="65347" y="622606"/>
                  <a:pt x="161042" y="379922"/>
                  <a:pt x="275211" y="144129"/>
                </a:cubicBezTo>
                <a:cubicBezTo>
                  <a:pt x="297576" y="97946"/>
                  <a:pt x="320644" y="52138"/>
                  <a:pt x="346431" y="0"/>
                </a:cubicBezTo>
                <a:cubicBezTo>
                  <a:pt x="355293" y="48856"/>
                  <a:pt x="363076" y="91663"/>
                  <a:pt x="370812" y="134471"/>
                </a:cubicBezTo>
                <a:cubicBezTo>
                  <a:pt x="383753" y="205738"/>
                  <a:pt x="396975" y="277006"/>
                  <a:pt x="409447" y="348367"/>
                </a:cubicBezTo>
                <a:cubicBezTo>
                  <a:pt x="412026" y="363042"/>
                  <a:pt x="417464" y="365856"/>
                  <a:pt x="432374" y="363230"/>
                </a:cubicBezTo>
                <a:cubicBezTo>
                  <a:pt x="563516" y="339880"/>
                  <a:pt x="695830" y="333973"/>
                  <a:pt x="828706" y="339459"/>
                </a:cubicBezTo>
                <a:cubicBezTo>
                  <a:pt x="891628" y="342037"/>
                  <a:pt x="954269" y="348226"/>
                  <a:pt x="1020754" y="359338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4682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927" name="자유형: 도형 1926">
            <a:extLst>
              <a:ext uri="{FF2B5EF4-FFF2-40B4-BE49-F238E27FC236}">
                <a16:creationId xmlns:a16="http://schemas.microsoft.com/office/drawing/2014/main" id="{1E03DD1E-1E5B-4AD7-B227-FA03E4FCE30E}"/>
              </a:ext>
            </a:extLst>
          </p:cNvPr>
          <p:cNvSpPr/>
          <p:nvPr/>
        </p:nvSpPr>
        <p:spPr>
          <a:xfrm>
            <a:off x="5171069" y="4962324"/>
            <a:ext cx="967736" cy="1093018"/>
          </a:xfrm>
          <a:custGeom>
            <a:avLst/>
            <a:gdLst>
              <a:gd name="connsiteX0" fmla="*/ 247092 w 967736"/>
              <a:gd name="connsiteY0" fmla="*/ 1093019 h 1093018"/>
              <a:gd name="connsiteX1" fmla="*/ 351508 w 967736"/>
              <a:gd name="connsiteY1" fmla="*/ 763875 h 1093018"/>
              <a:gd name="connsiteX2" fmla="*/ 336317 w 967736"/>
              <a:gd name="connsiteY2" fmla="*/ 733212 h 1093018"/>
              <a:gd name="connsiteX3" fmla="*/ 16082 w 967736"/>
              <a:gd name="connsiteY3" fmla="*/ 592364 h 1093018"/>
              <a:gd name="connsiteX4" fmla="*/ 0 w 967736"/>
              <a:gd name="connsiteY4" fmla="*/ 583128 h 1093018"/>
              <a:gd name="connsiteX5" fmla="*/ 135221 w 967736"/>
              <a:gd name="connsiteY5" fmla="*/ 531177 h 1093018"/>
              <a:gd name="connsiteX6" fmla="*/ 438811 w 967736"/>
              <a:gd name="connsiteY6" fmla="*/ 392018 h 1093018"/>
              <a:gd name="connsiteX7" fmla="*/ 448564 w 967736"/>
              <a:gd name="connsiteY7" fmla="*/ 360417 h 1093018"/>
              <a:gd name="connsiteX8" fmla="*/ 327034 w 967736"/>
              <a:gd name="connsiteY8" fmla="*/ 67470 h 1093018"/>
              <a:gd name="connsiteX9" fmla="*/ 323142 w 967736"/>
              <a:gd name="connsiteY9" fmla="*/ 53404 h 1093018"/>
              <a:gd name="connsiteX10" fmla="*/ 514861 w 967736"/>
              <a:gd name="connsiteY10" fmla="*/ 139018 h 1093018"/>
              <a:gd name="connsiteX11" fmla="*/ 555559 w 967736"/>
              <a:gd name="connsiteY11" fmla="*/ 120123 h 1093018"/>
              <a:gd name="connsiteX12" fmla="*/ 594099 w 967736"/>
              <a:gd name="connsiteY12" fmla="*/ 0 h 1093018"/>
              <a:gd name="connsiteX13" fmla="*/ 676573 w 967736"/>
              <a:gd name="connsiteY13" fmla="*/ 130345 h 1093018"/>
              <a:gd name="connsiteX14" fmla="*/ 956579 w 967736"/>
              <a:gd name="connsiteY14" fmla="*/ 447485 h 1093018"/>
              <a:gd name="connsiteX15" fmla="*/ 958502 w 967736"/>
              <a:gd name="connsiteY15" fmla="*/ 481618 h 1093018"/>
              <a:gd name="connsiteX16" fmla="*/ 320892 w 967736"/>
              <a:gd name="connsiteY16" fmla="*/ 1041115 h 1093018"/>
              <a:gd name="connsiteX17" fmla="*/ 247092 w 967736"/>
              <a:gd name="connsiteY17" fmla="*/ 1093019 h 109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967736" h="1093018">
                <a:moveTo>
                  <a:pt x="247092" y="1093019"/>
                </a:moveTo>
                <a:cubicBezTo>
                  <a:pt x="283195" y="978850"/>
                  <a:pt x="316812" y="871152"/>
                  <a:pt x="351508" y="763875"/>
                </a:cubicBezTo>
                <a:cubicBezTo>
                  <a:pt x="357182" y="746387"/>
                  <a:pt x="354978" y="739166"/>
                  <a:pt x="336317" y="733212"/>
                </a:cubicBezTo>
                <a:cubicBezTo>
                  <a:pt x="224680" y="697578"/>
                  <a:pt x="118248" y="649707"/>
                  <a:pt x="16082" y="592364"/>
                </a:cubicBezTo>
                <a:cubicBezTo>
                  <a:pt x="11628" y="589879"/>
                  <a:pt x="7220" y="587254"/>
                  <a:pt x="0" y="583128"/>
                </a:cubicBezTo>
                <a:cubicBezTo>
                  <a:pt x="47121" y="565076"/>
                  <a:pt x="91288" y="548479"/>
                  <a:pt x="135221" y="531177"/>
                </a:cubicBezTo>
                <a:cubicBezTo>
                  <a:pt x="238981" y="490339"/>
                  <a:pt x="340068" y="443828"/>
                  <a:pt x="438811" y="392018"/>
                </a:cubicBezTo>
                <a:cubicBezTo>
                  <a:pt x="455315" y="383344"/>
                  <a:pt x="457003" y="376874"/>
                  <a:pt x="448564" y="360417"/>
                </a:cubicBezTo>
                <a:cubicBezTo>
                  <a:pt x="400317" y="266034"/>
                  <a:pt x="359338" y="168510"/>
                  <a:pt x="327034" y="67470"/>
                </a:cubicBezTo>
                <a:cubicBezTo>
                  <a:pt x="325908" y="64000"/>
                  <a:pt x="325064" y="60390"/>
                  <a:pt x="323142" y="53404"/>
                </a:cubicBezTo>
                <a:cubicBezTo>
                  <a:pt x="387095" y="87631"/>
                  <a:pt x="449501" y="116700"/>
                  <a:pt x="514861" y="139018"/>
                </a:cubicBezTo>
                <a:cubicBezTo>
                  <a:pt x="545572" y="149521"/>
                  <a:pt x="545806" y="149802"/>
                  <a:pt x="555559" y="120123"/>
                </a:cubicBezTo>
                <a:cubicBezTo>
                  <a:pt x="568359" y="81254"/>
                  <a:pt x="580596" y="42198"/>
                  <a:pt x="594099" y="0"/>
                </a:cubicBezTo>
                <a:cubicBezTo>
                  <a:pt x="621434" y="45855"/>
                  <a:pt x="647597" y="88991"/>
                  <a:pt x="676573" y="130345"/>
                </a:cubicBezTo>
                <a:cubicBezTo>
                  <a:pt x="758015" y="246576"/>
                  <a:pt x="852632" y="351227"/>
                  <a:pt x="956579" y="447485"/>
                </a:cubicBezTo>
                <a:cubicBezTo>
                  <a:pt x="970505" y="460379"/>
                  <a:pt x="971677" y="466755"/>
                  <a:pt x="958502" y="481618"/>
                </a:cubicBezTo>
                <a:cubicBezTo>
                  <a:pt x="769080" y="694577"/>
                  <a:pt x="551526" y="875325"/>
                  <a:pt x="320892" y="1041115"/>
                </a:cubicBezTo>
                <a:cubicBezTo>
                  <a:pt x="298152" y="1057338"/>
                  <a:pt x="275130" y="1073280"/>
                  <a:pt x="247092" y="109301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4682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928" name="자유형: 도형 1927">
            <a:extLst>
              <a:ext uri="{FF2B5EF4-FFF2-40B4-BE49-F238E27FC236}">
                <a16:creationId xmlns:a16="http://schemas.microsoft.com/office/drawing/2014/main" id="{F0F7CB30-19FA-4A38-A144-50F48C8D590C}"/>
              </a:ext>
            </a:extLst>
          </p:cNvPr>
          <p:cNvSpPr/>
          <p:nvPr/>
        </p:nvSpPr>
        <p:spPr>
          <a:xfrm>
            <a:off x="6056868" y="1817551"/>
            <a:ext cx="969079" cy="1088799"/>
          </a:xfrm>
          <a:custGeom>
            <a:avLst/>
            <a:gdLst>
              <a:gd name="connsiteX0" fmla="*/ 722175 w 969079"/>
              <a:gd name="connsiteY0" fmla="*/ 0 h 1088799"/>
              <a:gd name="connsiteX1" fmla="*/ 702764 w 969079"/>
              <a:gd name="connsiteY1" fmla="*/ 62875 h 1088799"/>
              <a:gd name="connsiteX2" fmla="*/ 617290 w 969079"/>
              <a:gd name="connsiteY2" fmla="*/ 332426 h 1088799"/>
              <a:gd name="connsiteX3" fmla="*/ 631309 w 969079"/>
              <a:gd name="connsiteY3" fmla="*/ 357791 h 1088799"/>
              <a:gd name="connsiteX4" fmla="*/ 969080 w 969079"/>
              <a:gd name="connsiteY4" fmla="*/ 508860 h 1088799"/>
              <a:gd name="connsiteX5" fmla="*/ 781440 w 969079"/>
              <a:gd name="connsiteY5" fmla="*/ 582753 h 1088799"/>
              <a:gd name="connsiteX6" fmla="*/ 529753 w 969079"/>
              <a:gd name="connsiteY6" fmla="*/ 700860 h 1088799"/>
              <a:gd name="connsiteX7" fmla="*/ 520704 w 969079"/>
              <a:gd name="connsiteY7" fmla="*/ 730774 h 1088799"/>
              <a:gd name="connsiteX8" fmla="*/ 604865 w 969079"/>
              <a:gd name="connsiteY8" fmla="*/ 918085 h 1088799"/>
              <a:gd name="connsiteX9" fmla="*/ 646922 w 969079"/>
              <a:gd name="connsiteY9" fmla="*/ 1034645 h 1088799"/>
              <a:gd name="connsiteX10" fmla="*/ 629293 w 969079"/>
              <a:gd name="connsiteY10" fmla="*/ 1029675 h 1088799"/>
              <a:gd name="connsiteX11" fmla="*/ 443200 w 969079"/>
              <a:gd name="connsiteY11" fmla="*/ 948702 h 1088799"/>
              <a:gd name="connsiteX12" fmla="*/ 417178 w 969079"/>
              <a:gd name="connsiteY12" fmla="*/ 960846 h 1088799"/>
              <a:gd name="connsiteX13" fmla="*/ 380794 w 969079"/>
              <a:gd name="connsiteY13" fmla="*/ 1076655 h 1088799"/>
              <a:gd name="connsiteX14" fmla="*/ 373245 w 969079"/>
              <a:gd name="connsiteY14" fmla="*/ 1088799 h 1088799"/>
              <a:gd name="connsiteX15" fmla="*/ 6921 w 969079"/>
              <a:gd name="connsiteY15" fmla="*/ 638876 h 1088799"/>
              <a:gd name="connsiteX16" fmla="*/ 9546 w 969079"/>
              <a:gd name="connsiteY16" fmla="*/ 613510 h 1088799"/>
              <a:gd name="connsiteX17" fmla="*/ 501668 w 969079"/>
              <a:gd name="connsiteY17" fmla="*/ 160680 h 1088799"/>
              <a:gd name="connsiteX18" fmla="*/ 722175 w 969079"/>
              <a:gd name="connsiteY18" fmla="*/ 0 h 1088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969079" h="1088799">
                <a:moveTo>
                  <a:pt x="722175" y="0"/>
                </a:moveTo>
                <a:cubicBezTo>
                  <a:pt x="715001" y="23256"/>
                  <a:pt x="708953" y="43089"/>
                  <a:pt x="702764" y="62875"/>
                </a:cubicBezTo>
                <a:cubicBezTo>
                  <a:pt x="674444" y="152803"/>
                  <a:pt x="646641" y="242872"/>
                  <a:pt x="617290" y="332426"/>
                </a:cubicBezTo>
                <a:cubicBezTo>
                  <a:pt x="611804" y="349211"/>
                  <a:pt x="616586" y="352868"/>
                  <a:pt x="631309" y="357791"/>
                </a:cubicBezTo>
                <a:cubicBezTo>
                  <a:pt x="748338" y="396613"/>
                  <a:pt x="860772" y="445938"/>
                  <a:pt x="969080" y="508860"/>
                </a:cubicBezTo>
                <a:cubicBezTo>
                  <a:pt x="905361" y="533897"/>
                  <a:pt x="843049" y="557434"/>
                  <a:pt x="781440" y="582753"/>
                </a:cubicBezTo>
                <a:cubicBezTo>
                  <a:pt x="695637" y="618011"/>
                  <a:pt x="611945" y="657771"/>
                  <a:pt x="529753" y="700860"/>
                </a:cubicBezTo>
                <a:cubicBezTo>
                  <a:pt x="514374" y="708924"/>
                  <a:pt x="512592" y="715348"/>
                  <a:pt x="520704" y="730774"/>
                </a:cubicBezTo>
                <a:cubicBezTo>
                  <a:pt x="552586" y="791445"/>
                  <a:pt x="580156" y="854179"/>
                  <a:pt x="604865" y="918085"/>
                </a:cubicBezTo>
                <a:cubicBezTo>
                  <a:pt x="619681" y="956392"/>
                  <a:pt x="632809" y="995307"/>
                  <a:pt x="646922" y="1034645"/>
                </a:cubicBezTo>
                <a:cubicBezTo>
                  <a:pt x="638436" y="1038115"/>
                  <a:pt x="634075" y="1032254"/>
                  <a:pt x="629293" y="1029675"/>
                </a:cubicBezTo>
                <a:cubicBezTo>
                  <a:pt x="569465" y="997558"/>
                  <a:pt x="507106" y="971348"/>
                  <a:pt x="443200" y="948702"/>
                </a:cubicBezTo>
                <a:cubicBezTo>
                  <a:pt x="429837" y="943967"/>
                  <a:pt x="421960" y="942888"/>
                  <a:pt x="417178" y="960846"/>
                </a:cubicBezTo>
                <a:cubicBezTo>
                  <a:pt x="406722" y="999902"/>
                  <a:pt x="392984" y="1038068"/>
                  <a:pt x="380794" y="1076655"/>
                </a:cubicBezTo>
                <a:cubicBezTo>
                  <a:pt x="379387" y="1081157"/>
                  <a:pt x="378872" y="1085892"/>
                  <a:pt x="373245" y="1088799"/>
                </a:cubicBezTo>
                <a:cubicBezTo>
                  <a:pt x="276612" y="918179"/>
                  <a:pt x="150394" y="771377"/>
                  <a:pt x="6921" y="638876"/>
                </a:cubicBezTo>
                <a:cubicBezTo>
                  <a:pt x="-6583" y="626404"/>
                  <a:pt x="2654" y="621293"/>
                  <a:pt x="9546" y="613510"/>
                </a:cubicBezTo>
                <a:cubicBezTo>
                  <a:pt x="157848" y="445422"/>
                  <a:pt x="324671" y="297495"/>
                  <a:pt x="501668" y="160680"/>
                </a:cubicBezTo>
                <a:cubicBezTo>
                  <a:pt x="572560" y="105870"/>
                  <a:pt x="644953" y="52982"/>
                  <a:pt x="722175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4682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929" name="자유형: 도형 1928">
            <a:extLst>
              <a:ext uri="{FF2B5EF4-FFF2-40B4-BE49-F238E27FC236}">
                <a16:creationId xmlns:a16="http://schemas.microsoft.com/office/drawing/2014/main" id="{6165DB12-758E-4FB5-B92C-F67D5DDA939F}"/>
              </a:ext>
            </a:extLst>
          </p:cNvPr>
          <p:cNvSpPr/>
          <p:nvPr/>
        </p:nvSpPr>
        <p:spPr>
          <a:xfrm>
            <a:off x="4693998" y="4733565"/>
            <a:ext cx="918361" cy="928400"/>
          </a:xfrm>
          <a:custGeom>
            <a:avLst/>
            <a:gdLst>
              <a:gd name="connsiteX0" fmla="*/ 0 w 918361"/>
              <a:gd name="connsiteY0" fmla="*/ 394269 h 928400"/>
              <a:gd name="connsiteX1" fmla="*/ 228994 w 918361"/>
              <a:gd name="connsiteY1" fmla="*/ 389721 h 928400"/>
              <a:gd name="connsiteX2" fmla="*/ 466334 w 918361"/>
              <a:gd name="connsiteY2" fmla="*/ 366934 h 928400"/>
              <a:gd name="connsiteX3" fmla="*/ 479696 w 918361"/>
              <a:gd name="connsiteY3" fmla="*/ 349258 h 928400"/>
              <a:gd name="connsiteX4" fmla="*/ 469194 w 918361"/>
              <a:gd name="connsiteY4" fmla="*/ 0 h 928400"/>
              <a:gd name="connsiteX5" fmla="*/ 515893 w 918361"/>
              <a:gd name="connsiteY5" fmla="*/ 50169 h 928400"/>
              <a:gd name="connsiteX6" fmla="*/ 619559 w 918361"/>
              <a:gd name="connsiteY6" fmla="*/ 148396 h 928400"/>
              <a:gd name="connsiteX7" fmla="*/ 653786 w 918361"/>
              <a:gd name="connsiteY7" fmla="*/ 145536 h 928400"/>
              <a:gd name="connsiteX8" fmla="*/ 735228 w 918361"/>
              <a:gd name="connsiteY8" fmla="*/ 42714 h 928400"/>
              <a:gd name="connsiteX9" fmla="*/ 757499 w 918361"/>
              <a:gd name="connsiteY9" fmla="*/ 153835 h 928400"/>
              <a:gd name="connsiteX10" fmla="*/ 913444 w 918361"/>
              <a:gd name="connsiteY10" fmla="*/ 584300 h 928400"/>
              <a:gd name="connsiteX11" fmla="*/ 901628 w 918361"/>
              <a:gd name="connsiteY11" fmla="*/ 617871 h 928400"/>
              <a:gd name="connsiteX12" fmla="*/ 139863 w 918361"/>
              <a:gd name="connsiteY12" fmla="*/ 900175 h 928400"/>
              <a:gd name="connsiteX13" fmla="*/ 29585 w 918361"/>
              <a:gd name="connsiteY13" fmla="*/ 928400 h 928400"/>
              <a:gd name="connsiteX14" fmla="*/ 165697 w 918361"/>
              <a:gd name="connsiteY14" fmla="*/ 756233 h 928400"/>
              <a:gd name="connsiteX15" fmla="*/ 244888 w 918361"/>
              <a:gd name="connsiteY15" fmla="*/ 657724 h 928400"/>
              <a:gd name="connsiteX16" fmla="*/ 242216 w 918361"/>
              <a:gd name="connsiteY16" fmla="*/ 632218 h 928400"/>
              <a:gd name="connsiteX17" fmla="*/ 0 w 918361"/>
              <a:gd name="connsiteY17" fmla="*/ 394269 h 92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918361" h="928400">
                <a:moveTo>
                  <a:pt x="0" y="394269"/>
                </a:moveTo>
                <a:cubicBezTo>
                  <a:pt x="79566" y="395066"/>
                  <a:pt x="154304" y="394222"/>
                  <a:pt x="228994" y="389721"/>
                </a:cubicBezTo>
                <a:cubicBezTo>
                  <a:pt x="308373" y="384939"/>
                  <a:pt x="387564" y="378468"/>
                  <a:pt x="466334" y="366934"/>
                </a:cubicBezTo>
                <a:cubicBezTo>
                  <a:pt x="478712" y="365105"/>
                  <a:pt x="480868" y="361542"/>
                  <a:pt x="479696" y="349258"/>
                </a:cubicBezTo>
                <a:cubicBezTo>
                  <a:pt x="468490" y="234245"/>
                  <a:pt x="459019" y="119092"/>
                  <a:pt x="469194" y="0"/>
                </a:cubicBezTo>
                <a:cubicBezTo>
                  <a:pt x="485838" y="17911"/>
                  <a:pt x="500748" y="34134"/>
                  <a:pt x="515893" y="50169"/>
                </a:cubicBezTo>
                <a:cubicBezTo>
                  <a:pt x="548573" y="84865"/>
                  <a:pt x="583784" y="116935"/>
                  <a:pt x="619559" y="148396"/>
                </a:cubicBezTo>
                <a:cubicBezTo>
                  <a:pt x="633531" y="160680"/>
                  <a:pt x="641642" y="161993"/>
                  <a:pt x="653786" y="145536"/>
                </a:cubicBezTo>
                <a:cubicBezTo>
                  <a:pt x="679105" y="111074"/>
                  <a:pt x="706768" y="78348"/>
                  <a:pt x="735228" y="42714"/>
                </a:cubicBezTo>
                <a:cubicBezTo>
                  <a:pt x="742917" y="81395"/>
                  <a:pt x="749528" y="117732"/>
                  <a:pt x="757499" y="153835"/>
                </a:cubicBezTo>
                <a:cubicBezTo>
                  <a:pt x="790742" y="304106"/>
                  <a:pt x="844474" y="447063"/>
                  <a:pt x="913444" y="584300"/>
                </a:cubicBezTo>
                <a:cubicBezTo>
                  <a:pt x="922868" y="603055"/>
                  <a:pt x="918648" y="609150"/>
                  <a:pt x="901628" y="617871"/>
                </a:cubicBezTo>
                <a:cubicBezTo>
                  <a:pt x="658990" y="742589"/>
                  <a:pt x="402943" y="830876"/>
                  <a:pt x="139863" y="900175"/>
                </a:cubicBezTo>
                <a:cubicBezTo>
                  <a:pt x="104745" y="909411"/>
                  <a:pt x="69486" y="918179"/>
                  <a:pt x="29585" y="928400"/>
                </a:cubicBezTo>
                <a:cubicBezTo>
                  <a:pt x="76988" y="868433"/>
                  <a:pt x="121249" y="812262"/>
                  <a:pt x="165697" y="756233"/>
                </a:cubicBezTo>
                <a:cubicBezTo>
                  <a:pt x="191860" y="723225"/>
                  <a:pt x="217929" y="690076"/>
                  <a:pt x="244888" y="657724"/>
                </a:cubicBezTo>
                <a:cubicBezTo>
                  <a:pt x="253844" y="646941"/>
                  <a:pt x="253750" y="641549"/>
                  <a:pt x="242216" y="632218"/>
                </a:cubicBezTo>
                <a:cubicBezTo>
                  <a:pt x="155195" y="561794"/>
                  <a:pt x="75347" y="484103"/>
                  <a:pt x="0" y="394269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4682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930" name="자유형: 도형 1929">
            <a:extLst>
              <a:ext uri="{FF2B5EF4-FFF2-40B4-BE49-F238E27FC236}">
                <a16:creationId xmlns:a16="http://schemas.microsoft.com/office/drawing/2014/main" id="{539439AE-ED45-4CC4-8384-DDACF4DED723}"/>
              </a:ext>
            </a:extLst>
          </p:cNvPr>
          <p:cNvSpPr/>
          <p:nvPr/>
        </p:nvSpPr>
        <p:spPr>
          <a:xfrm>
            <a:off x="6585385" y="2212538"/>
            <a:ext cx="919695" cy="927822"/>
          </a:xfrm>
          <a:custGeom>
            <a:avLst/>
            <a:gdLst>
              <a:gd name="connsiteX0" fmla="*/ 886969 w 919695"/>
              <a:gd name="connsiteY0" fmla="*/ 172 h 927822"/>
              <a:gd name="connsiteX1" fmla="*/ 736932 w 919695"/>
              <a:gd name="connsiteY1" fmla="*/ 189688 h 927822"/>
              <a:gd name="connsiteX2" fmla="*/ 675182 w 919695"/>
              <a:gd name="connsiteY2" fmla="*/ 266160 h 927822"/>
              <a:gd name="connsiteX3" fmla="*/ 679121 w 919695"/>
              <a:gd name="connsiteY3" fmla="*/ 296214 h 927822"/>
              <a:gd name="connsiteX4" fmla="*/ 910225 w 919695"/>
              <a:gd name="connsiteY4" fmla="*/ 521597 h 927822"/>
              <a:gd name="connsiteX5" fmla="*/ 919696 w 919695"/>
              <a:gd name="connsiteY5" fmla="*/ 532991 h 927822"/>
              <a:gd name="connsiteX6" fmla="*/ 789070 w 919695"/>
              <a:gd name="connsiteY6" fmla="*/ 533038 h 927822"/>
              <a:gd name="connsiteX7" fmla="*/ 457863 w 919695"/>
              <a:gd name="connsiteY7" fmla="*/ 557184 h 927822"/>
              <a:gd name="connsiteX8" fmla="*/ 439249 w 919695"/>
              <a:gd name="connsiteY8" fmla="*/ 587520 h 927822"/>
              <a:gd name="connsiteX9" fmla="*/ 450737 w 919695"/>
              <a:gd name="connsiteY9" fmla="*/ 927822 h 927822"/>
              <a:gd name="connsiteX10" fmla="*/ 399583 w 919695"/>
              <a:gd name="connsiteY10" fmla="*/ 872778 h 927822"/>
              <a:gd name="connsiteX11" fmla="*/ 295495 w 919695"/>
              <a:gd name="connsiteY11" fmla="*/ 775019 h 927822"/>
              <a:gd name="connsiteX12" fmla="*/ 267082 w 919695"/>
              <a:gd name="connsiteY12" fmla="*/ 777598 h 927822"/>
              <a:gd name="connsiteX13" fmla="*/ 182170 w 919695"/>
              <a:gd name="connsiteY13" fmla="*/ 884593 h 927822"/>
              <a:gd name="connsiteX14" fmla="*/ 74566 w 919695"/>
              <a:gd name="connsiteY14" fmla="*/ 495716 h 927822"/>
              <a:gd name="connsiteX15" fmla="*/ 4845 w 919695"/>
              <a:gd name="connsiteY15" fmla="*/ 340522 h 927822"/>
              <a:gd name="connsiteX16" fmla="*/ 14739 w 919695"/>
              <a:gd name="connsiteY16" fmla="*/ 309342 h 927822"/>
              <a:gd name="connsiteX17" fmla="*/ 558997 w 919695"/>
              <a:gd name="connsiteY17" fmla="*/ 89022 h 927822"/>
              <a:gd name="connsiteX18" fmla="*/ 878014 w 919695"/>
              <a:gd name="connsiteY18" fmla="*/ 313 h 927822"/>
              <a:gd name="connsiteX19" fmla="*/ 886969 w 919695"/>
              <a:gd name="connsiteY19" fmla="*/ 172 h 927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919695" h="927822">
                <a:moveTo>
                  <a:pt x="886969" y="172"/>
                </a:moveTo>
                <a:cubicBezTo>
                  <a:pt x="836332" y="64125"/>
                  <a:pt x="786679" y="126953"/>
                  <a:pt x="736932" y="189688"/>
                </a:cubicBezTo>
                <a:cubicBezTo>
                  <a:pt x="716583" y="215381"/>
                  <a:pt x="696891" y="241685"/>
                  <a:pt x="675182" y="266160"/>
                </a:cubicBezTo>
                <a:cubicBezTo>
                  <a:pt x="663133" y="279757"/>
                  <a:pt x="666040" y="285617"/>
                  <a:pt x="679121" y="296214"/>
                </a:cubicBezTo>
                <a:cubicBezTo>
                  <a:pt x="763142" y="364105"/>
                  <a:pt x="839754" y="439733"/>
                  <a:pt x="910225" y="521597"/>
                </a:cubicBezTo>
                <a:cubicBezTo>
                  <a:pt x="912100" y="523754"/>
                  <a:pt x="913835" y="525958"/>
                  <a:pt x="919696" y="532991"/>
                </a:cubicBezTo>
                <a:cubicBezTo>
                  <a:pt x="872575" y="532991"/>
                  <a:pt x="830799" y="532756"/>
                  <a:pt x="789070" y="533038"/>
                </a:cubicBezTo>
                <a:cubicBezTo>
                  <a:pt x="678136" y="533788"/>
                  <a:pt x="568000" y="544759"/>
                  <a:pt x="457863" y="557184"/>
                </a:cubicBezTo>
                <a:cubicBezTo>
                  <a:pt x="435592" y="559669"/>
                  <a:pt x="437139" y="571203"/>
                  <a:pt x="439249" y="587520"/>
                </a:cubicBezTo>
                <a:cubicBezTo>
                  <a:pt x="453737" y="699110"/>
                  <a:pt x="453737" y="811169"/>
                  <a:pt x="450737" y="927822"/>
                </a:cubicBezTo>
                <a:cubicBezTo>
                  <a:pt x="431888" y="907474"/>
                  <a:pt x="415947" y="889938"/>
                  <a:pt x="399583" y="872778"/>
                </a:cubicBezTo>
                <a:cubicBezTo>
                  <a:pt x="366716" y="838222"/>
                  <a:pt x="331645" y="806105"/>
                  <a:pt x="295495" y="775019"/>
                </a:cubicBezTo>
                <a:cubicBezTo>
                  <a:pt x="283492" y="764704"/>
                  <a:pt x="277209" y="764141"/>
                  <a:pt x="267082" y="777598"/>
                </a:cubicBezTo>
                <a:cubicBezTo>
                  <a:pt x="240638" y="812810"/>
                  <a:pt x="212412" y="846709"/>
                  <a:pt x="182170" y="884593"/>
                </a:cubicBezTo>
                <a:cubicBezTo>
                  <a:pt x="161353" y="747544"/>
                  <a:pt x="124172" y="619872"/>
                  <a:pt x="74566" y="495716"/>
                </a:cubicBezTo>
                <a:cubicBezTo>
                  <a:pt x="53514" y="443016"/>
                  <a:pt x="31055" y="390831"/>
                  <a:pt x="4845" y="340522"/>
                </a:cubicBezTo>
                <a:cubicBezTo>
                  <a:pt x="-3876" y="323736"/>
                  <a:pt x="-969" y="317406"/>
                  <a:pt x="14739" y="309342"/>
                </a:cubicBezTo>
                <a:cubicBezTo>
                  <a:pt x="189485" y="219414"/>
                  <a:pt x="371780" y="148099"/>
                  <a:pt x="558997" y="89022"/>
                </a:cubicBezTo>
                <a:cubicBezTo>
                  <a:pt x="664305" y="55780"/>
                  <a:pt x="770925" y="27132"/>
                  <a:pt x="878014" y="313"/>
                </a:cubicBezTo>
                <a:cubicBezTo>
                  <a:pt x="880124" y="-297"/>
                  <a:pt x="882515" y="172"/>
                  <a:pt x="886969" y="172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 w="4682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931" name="Rounded Rectangle 5">
            <a:extLst>
              <a:ext uri="{FF2B5EF4-FFF2-40B4-BE49-F238E27FC236}">
                <a16:creationId xmlns:a16="http://schemas.microsoft.com/office/drawing/2014/main" id="{799B10D3-C7D6-4F9C-AACE-D285F5015269}"/>
              </a:ext>
            </a:extLst>
          </p:cNvPr>
          <p:cNvSpPr/>
          <p:nvPr/>
        </p:nvSpPr>
        <p:spPr>
          <a:xfrm flipH="1">
            <a:off x="7207470" y="2963743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32" name="Teardrop 1">
            <a:extLst>
              <a:ext uri="{FF2B5EF4-FFF2-40B4-BE49-F238E27FC236}">
                <a16:creationId xmlns:a16="http://schemas.microsoft.com/office/drawing/2014/main" id="{87AE89DC-115E-4A83-96E8-2FB939637A8A}"/>
              </a:ext>
            </a:extLst>
          </p:cNvPr>
          <p:cNvSpPr/>
          <p:nvPr/>
        </p:nvSpPr>
        <p:spPr>
          <a:xfrm rot="18805991">
            <a:off x="7374932" y="3918976"/>
            <a:ext cx="435274" cy="430733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933" name="Rectangle 130">
            <a:extLst>
              <a:ext uri="{FF2B5EF4-FFF2-40B4-BE49-F238E27FC236}">
                <a16:creationId xmlns:a16="http://schemas.microsoft.com/office/drawing/2014/main" id="{B01085B2-F0C4-4A45-AAF1-0D6342E9B276}"/>
              </a:ext>
            </a:extLst>
          </p:cNvPr>
          <p:cNvSpPr/>
          <p:nvPr/>
        </p:nvSpPr>
        <p:spPr>
          <a:xfrm>
            <a:off x="6961539" y="4869781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934" name="Rectangle 9">
            <a:extLst>
              <a:ext uri="{FF2B5EF4-FFF2-40B4-BE49-F238E27FC236}">
                <a16:creationId xmlns:a16="http://schemas.microsoft.com/office/drawing/2014/main" id="{91A9687B-1FCB-4926-86CB-3B8B92A649D6}"/>
              </a:ext>
            </a:extLst>
          </p:cNvPr>
          <p:cNvSpPr/>
          <p:nvPr/>
        </p:nvSpPr>
        <p:spPr>
          <a:xfrm>
            <a:off x="4836918" y="2634511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35" name="Block Arc 25">
            <a:extLst>
              <a:ext uri="{FF2B5EF4-FFF2-40B4-BE49-F238E27FC236}">
                <a16:creationId xmlns:a16="http://schemas.microsoft.com/office/drawing/2014/main" id="{667B5009-4403-4294-AA4E-2184576D400D}"/>
              </a:ext>
            </a:extLst>
          </p:cNvPr>
          <p:cNvSpPr>
            <a:spLocks noChangeAspect="1"/>
          </p:cNvSpPr>
          <p:nvPr/>
        </p:nvSpPr>
        <p:spPr>
          <a:xfrm>
            <a:off x="4634413" y="4487048"/>
            <a:ext cx="283779" cy="409976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936" name="Round Same Side Corner Rectangle 11">
            <a:extLst>
              <a:ext uri="{FF2B5EF4-FFF2-40B4-BE49-F238E27FC236}">
                <a16:creationId xmlns:a16="http://schemas.microsoft.com/office/drawing/2014/main" id="{E7E6CD15-F679-41BC-9E27-8EE29522B276}"/>
              </a:ext>
            </a:extLst>
          </p:cNvPr>
          <p:cNvSpPr>
            <a:spLocks noChangeAspect="1"/>
          </p:cNvSpPr>
          <p:nvPr/>
        </p:nvSpPr>
        <p:spPr>
          <a:xfrm rot="9900000">
            <a:off x="4461618" y="3669706"/>
            <a:ext cx="318256" cy="270297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937" name="Group 9">
            <a:extLst>
              <a:ext uri="{FF2B5EF4-FFF2-40B4-BE49-F238E27FC236}">
                <a16:creationId xmlns:a16="http://schemas.microsoft.com/office/drawing/2014/main" id="{E533DE63-9A1D-4BA9-832A-234E3DF4F25D}"/>
              </a:ext>
            </a:extLst>
          </p:cNvPr>
          <p:cNvGrpSpPr/>
          <p:nvPr/>
        </p:nvGrpSpPr>
        <p:grpSpPr>
          <a:xfrm>
            <a:off x="7963744" y="1821459"/>
            <a:ext cx="2827389" cy="918329"/>
            <a:chOff x="6457218" y="1772816"/>
            <a:chExt cx="2291246" cy="918329"/>
          </a:xfrm>
        </p:grpSpPr>
        <p:sp>
          <p:nvSpPr>
            <p:cNvPr id="1938" name="TextBox 1937">
              <a:extLst>
                <a:ext uri="{FF2B5EF4-FFF2-40B4-BE49-F238E27FC236}">
                  <a16:creationId xmlns:a16="http://schemas.microsoft.com/office/drawing/2014/main" id="{9D27C566-745B-4BD4-A084-8650977B0167}"/>
                </a:ext>
              </a:extLst>
            </p:cNvPr>
            <p:cNvSpPr txBox="1"/>
            <p:nvPr/>
          </p:nvSpPr>
          <p:spPr>
            <a:xfrm>
              <a:off x="6457218" y="1772816"/>
              <a:ext cx="22912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39" name="TextBox 1938">
              <a:extLst>
                <a:ext uri="{FF2B5EF4-FFF2-40B4-BE49-F238E27FC236}">
                  <a16:creationId xmlns:a16="http://schemas.microsoft.com/office/drawing/2014/main" id="{13AC24F0-4FD2-4B93-86FE-2E8CF8DFABEF}"/>
                </a:ext>
              </a:extLst>
            </p:cNvPr>
            <p:cNvSpPr txBox="1"/>
            <p:nvPr/>
          </p:nvSpPr>
          <p:spPr>
            <a:xfrm>
              <a:off x="6457218" y="2044814"/>
              <a:ext cx="22912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40" name="Group 8">
            <a:extLst>
              <a:ext uri="{FF2B5EF4-FFF2-40B4-BE49-F238E27FC236}">
                <a16:creationId xmlns:a16="http://schemas.microsoft.com/office/drawing/2014/main" id="{A6C6292B-A962-4F3E-8D02-422673961588}"/>
              </a:ext>
            </a:extLst>
          </p:cNvPr>
          <p:cNvGrpSpPr/>
          <p:nvPr/>
        </p:nvGrpSpPr>
        <p:grpSpPr>
          <a:xfrm>
            <a:off x="8561169" y="3333627"/>
            <a:ext cx="2827389" cy="918329"/>
            <a:chOff x="6889266" y="3284984"/>
            <a:chExt cx="1998238" cy="918329"/>
          </a:xfrm>
        </p:grpSpPr>
        <p:sp>
          <p:nvSpPr>
            <p:cNvPr id="1941" name="TextBox 1940">
              <a:extLst>
                <a:ext uri="{FF2B5EF4-FFF2-40B4-BE49-F238E27FC236}">
                  <a16:creationId xmlns:a16="http://schemas.microsoft.com/office/drawing/2014/main" id="{2691EAC4-28E4-43ED-9287-E66DDF7F82E0}"/>
                </a:ext>
              </a:extLst>
            </p:cNvPr>
            <p:cNvSpPr txBox="1"/>
            <p:nvPr/>
          </p:nvSpPr>
          <p:spPr>
            <a:xfrm>
              <a:off x="6889266" y="3284984"/>
              <a:ext cx="199823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42" name="TextBox 1941">
              <a:extLst>
                <a:ext uri="{FF2B5EF4-FFF2-40B4-BE49-F238E27FC236}">
                  <a16:creationId xmlns:a16="http://schemas.microsoft.com/office/drawing/2014/main" id="{A123A6A6-F92C-4A06-845E-6FD0889C81BA}"/>
                </a:ext>
              </a:extLst>
            </p:cNvPr>
            <p:cNvSpPr txBox="1"/>
            <p:nvPr/>
          </p:nvSpPr>
          <p:spPr>
            <a:xfrm>
              <a:off x="6889266" y="3556982"/>
              <a:ext cx="19982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43" name="Group 7">
            <a:extLst>
              <a:ext uri="{FF2B5EF4-FFF2-40B4-BE49-F238E27FC236}">
                <a16:creationId xmlns:a16="http://schemas.microsoft.com/office/drawing/2014/main" id="{AE19FC9B-7BAD-4209-AA03-D62012742A73}"/>
              </a:ext>
            </a:extLst>
          </p:cNvPr>
          <p:cNvGrpSpPr/>
          <p:nvPr/>
        </p:nvGrpSpPr>
        <p:grpSpPr>
          <a:xfrm>
            <a:off x="8179768" y="5175671"/>
            <a:ext cx="2827389" cy="918329"/>
            <a:chOff x="6673242" y="5020022"/>
            <a:chExt cx="2291246" cy="918329"/>
          </a:xfrm>
        </p:grpSpPr>
        <p:sp>
          <p:nvSpPr>
            <p:cNvPr id="1944" name="TextBox 1943">
              <a:extLst>
                <a:ext uri="{FF2B5EF4-FFF2-40B4-BE49-F238E27FC236}">
                  <a16:creationId xmlns:a16="http://schemas.microsoft.com/office/drawing/2014/main" id="{B38FA614-DCF7-4770-8071-719331E5C620}"/>
                </a:ext>
              </a:extLst>
            </p:cNvPr>
            <p:cNvSpPr txBox="1"/>
            <p:nvPr/>
          </p:nvSpPr>
          <p:spPr>
            <a:xfrm>
              <a:off x="6673242" y="5020022"/>
              <a:ext cx="22912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45" name="TextBox 1944">
              <a:extLst>
                <a:ext uri="{FF2B5EF4-FFF2-40B4-BE49-F238E27FC236}">
                  <a16:creationId xmlns:a16="http://schemas.microsoft.com/office/drawing/2014/main" id="{2DA2CE8D-0725-47B8-9EE7-331FA7D7D145}"/>
                </a:ext>
              </a:extLst>
            </p:cNvPr>
            <p:cNvSpPr txBox="1"/>
            <p:nvPr/>
          </p:nvSpPr>
          <p:spPr>
            <a:xfrm>
              <a:off x="6673242" y="5292020"/>
              <a:ext cx="22912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46" name="Group 3">
            <a:extLst>
              <a:ext uri="{FF2B5EF4-FFF2-40B4-BE49-F238E27FC236}">
                <a16:creationId xmlns:a16="http://schemas.microsoft.com/office/drawing/2014/main" id="{098CD99B-21C1-45F0-AB11-DDC9178BDF4A}"/>
              </a:ext>
            </a:extLst>
          </p:cNvPr>
          <p:cNvGrpSpPr/>
          <p:nvPr/>
        </p:nvGrpSpPr>
        <p:grpSpPr>
          <a:xfrm>
            <a:off x="1475370" y="1798584"/>
            <a:ext cx="2789947" cy="918329"/>
            <a:chOff x="467544" y="1749941"/>
            <a:chExt cx="2291246" cy="918329"/>
          </a:xfrm>
        </p:grpSpPr>
        <p:sp>
          <p:nvSpPr>
            <p:cNvPr id="1947" name="TextBox 1946">
              <a:extLst>
                <a:ext uri="{FF2B5EF4-FFF2-40B4-BE49-F238E27FC236}">
                  <a16:creationId xmlns:a16="http://schemas.microsoft.com/office/drawing/2014/main" id="{B4B32394-81F5-4450-8784-BF1318974F61}"/>
                </a:ext>
              </a:extLst>
            </p:cNvPr>
            <p:cNvSpPr txBox="1"/>
            <p:nvPr/>
          </p:nvSpPr>
          <p:spPr>
            <a:xfrm>
              <a:off x="467544" y="1749941"/>
              <a:ext cx="22214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48" name="TextBox 1947">
              <a:extLst>
                <a:ext uri="{FF2B5EF4-FFF2-40B4-BE49-F238E27FC236}">
                  <a16:creationId xmlns:a16="http://schemas.microsoft.com/office/drawing/2014/main" id="{1E139500-28CD-40E7-ADD5-944447C4C86D}"/>
                </a:ext>
              </a:extLst>
            </p:cNvPr>
            <p:cNvSpPr txBox="1"/>
            <p:nvPr/>
          </p:nvSpPr>
          <p:spPr>
            <a:xfrm>
              <a:off x="467544" y="2021939"/>
              <a:ext cx="22912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49" name="Group 4">
            <a:extLst>
              <a:ext uri="{FF2B5EF4-FFF2-40B4-BE49-F238E27FC236}">
                <a16:creationId xmlns:a16="http://schemas.microsoft.com/office/drawing/2014/main" id="{3978630A-630A-4DA9-93EE-6D65A1C71972}"/>
              </a:ext>
            </a:extLst>
          </p:cNvPr>
          <p:cNvGrpSpPr/>
          <p:nvPr/>
        </p:nvGrpSpPr>
        <p:grpSpPr>
          <a:xfrm>
            <a:off x="803442" y="3333627"/>
            <a:ext cx="2802170" cy="918329"/>
            <a:chOff x="242744" y="3314387"/>
            <a:chExt cx="2011990" cy="918329"/>
          </a:xfrm>
        </p:grpSpPr>
        <p:sp>
          <p:nvSpPr>
            <p:cNvPr id="1950" name="TextBox 1949">
              <a:extLst>
                <a:ext uri="{FF2B5EF4-FFF2-40B4-BE49-F238E27FC236}">
                  <a16:creationId xmlns:a16="http://schemas.microsoft.com/office/drawing/2014/main" id="{78B75036-CADD-43ED-BA66-5AB32F0C157A}"/>
                </a:ext>
              </a:extLst>
            </p:cNvPr>
            <p:cNvSpPr txBox="1"/>
            <p:nvPr/>
          </p:nvSpPr>
          <p:spPr>
            <a:xfrm>
              <a:off x="242744" y="3314387"/>
              <a:ext cx="19421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51" name="TextBox 1950">
              <a:extLst>
                <a:ext uri="{FF2B5EF4-FFF2-40B4-BE49-F238E27FC236}">
                  <a16:creationId xmlns:a16="http://schemas.microsoft.com/office/drawing/2014/main" id="{4FC8E7A9-1248-42E1-A359-7EE37AA4325B}"/>
                </a:ext>
              </a:extLst>
            </p:cNvPr>
            <p:cNvSpPr txBox="1"/>
            <p:nvPr/>
          </p:nvSpPr>
          <p:spPr>
            <a:xfrm>
              <a:off x="251520" y="3586385"/>
              <a:ext cx="200321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52" name="Group 6">
            <a:extLst>
              <a:ext uri="{FF2B5EF4-FFF2-40B4-BE49-F238E27FC236}">
                <a16:creationId xmlns:a16="http://schemas.microsoft.com/office/drawing/2014/main" id="{624F37AC-87AB-46F8-BA10-864B57C54EF6}"/>
              </a:ext>
            </a:extLst>
          </p:cNvPr>
          <p:cNvGrpSpPr/>
          <p:nvPr/>
        </p:nvGrpSpPr>
        <p:grpSpPr>
          <a:xfrm>
            <a:off x="1247122" y="5175671"/>
            <a:ext cx="2802170" cy="918329"/>
            <a:chOff x="251520" y="4998238"/>
            <a:chExt cx="2291246" cy="918329"/>
          </a:xfrm>
        </p:grpSpPr>
        <p:sp>
          <p:nvSpPr>
            <p:cNvPr id="1953" name="TextBox 1952">
              <a:extLst>
                <a:ext uri="{FF2B5EF4-FFF2-40B4-BE49-F238E27FC236}">
                  <a16:creationId xmlns:a16="http://schemas.microsoft.com/office/drawing/2014/main" id="{4212062B-B93C-4767-B03D-2B664A16F564}"/>
                </a:ext>
              </a:extLst>
            </p:cNvPr>
            <p:cNvSpPr txBox="1"/>
            <p:nvPr/>
          </p:nvSpPr>
          <p:spPr>
            <a:xfrm>
              <a:off x="251520" y="4998238"/>
              <a:ext cx="22214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954" name="TextBox 1953">
              <a:extLst>
                <a:ext uri="{FF2B5EF4-FFF2-40B4-BE49-F238E27FC236}">
                  <a16:creationId xmlns:a16="http://schemas.microsoft.com/office/drawing/2014/main" id="{FC4BFE18-3DE0-4A3F-A19E-1B05B95E3A1B}"/>
                </a:ext>
              </a:extLst>
            </p:cNvPr>
            <p:cNvSpPr txBox="1"/>
            <p:nvPr/>
          </p:nvSpPr>
          <p:spPr>
            <a:xfrm>
              <a:off x="251520" y="5270236"/>
              <a:ext cx="22912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11283</TotalTime>
  <Words>134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67</cp:revision>
  <dcterms:created xsi:type="dcterms:W3CDTF">2018-02-18T19:39:47Z</dcterms:created>
  <dcterms:modified xsi:type="dcterms:W3CDTF">2022-10-27T06:50:03Z</dcterms:modified>
</cp:coreProperties>
</file>