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36" name="자유형: 도형 335">
            <a:extLst>
              <a:ext uri="{FF2B5EF4-FFF2-40B4-BE49-F238E27FC236}">
                <a16:creationId xmlns:a16="http://schemas.microsoft.com/office/drawing/2014/main" id="{C02A9D7C-FE59-40E9-95CC-83D6CA9206F7}"/>
              </a:ext>
            </a:extLst>
          </p:cNvPr>
          <p:cNvSpPr/>
          <p:nvPr/>
        </p:nvSpPr>
        <p:spPr>
          <a:xfrm>
            <a:off x="6534" y="4167313"/>
            <a:ext cx="4414641" cy="1635937"/>
          </a:xfrm>
          <a:custGeom>
            <a:avLst/>
            <a:gdLst>
              <a:gd name="connsiteX0" fmla="*/ 2312304 w 4414641"/>
              <a:gd name="connsiteY0" fmla="*/ 113 h 1635937"/>
              <a:gd name="connsiteX1" fmla="*/ 2360659 w 4414641"/>
              <a:gd name="connsiteY1" fmla="*/ 7098 h 1635937"/>
              <a:gd name="connsiteX2" fmla="*/ 2490531 w 4414641"/>
              <a:gd name="connsiteY2" fmla="*/ 138883 h 1635937"/>
              <a:gd name="connsiteX3" fmla="*/ 2523441 w 4414641"/>
              <a:gd name="connsiteY3" fmla="*/ 153976 h 1635937"/>
              <a:gd name="connsiteX4" fmla="*/ 2702787 w 4414641"/>
              <a:gd name="connsiteY4" fmla="*/ 189684 h 1635937"/>
              <a:gd name="connsiteX5" fmla="*/ 2744531 w 4414641"/>
              <a:gd name="connsiteY5" fmla="*/ 236582 h 1635937"/>
              <a:gd name="connsiteX6" fmla="*/ 2772435 w 4414641"/>
              <a:gd name="connsiteY6" fmla="*/ 346795 h 1635937"/>
              <a:gd name="connsiteX7" fmla="*/ 2803504 w 4414641"/>
              <a:gd name="connsiteY7" fmla="*/ 371459 h 1635937"/>
              <a:gd name="connsiteX8" fmla="*/ 2815873 w 4414641"/>
              <a:gd name="connsiteY8" fmla="*/ 369839 h 1635937"/>
              <a:gd name="connsiteX9" fmla="*/ 3010900 w 4414641"/>
              <a:gd name="connsiteY9" fmla="*/ 417694 h 1635937"/>
              <a:gd name="connsiteX10" fmla="*/ 3085186 w 4414641"/>
              <a:gd name="connsiteY10" fmla="*/ 494484 h 1635937"/>
              <a:gd name="connsiteX11" fmla="*/ 3113311 w 4414641"/>
              <a:gd name="connsiteY11" fmla="*/ 555296 h 1635937"/>
              <a:gd name="connsiteX12" fmla="*/ 3095272 w 4414641"/>
              <a:gd name="connsiteY12" fmla="*/ 775871 h 1635937"/>
              <a:gd name="connsiteX13" fmla="*/ 3301050 w 4414641"/>
              <a:gd name="connsiteY13" fmla="*/ 848095 h 1635937"/>
              <a:gd name="connsiteX14" fmla="*/ 3329394 w 4414641"/>
              <a:gd name="connsiteY14" fmla="*/ 846108 h 1635937"/>
              <a:gd name="connsiteX15" fmla="*/ 3363702 w 4414641"/>
              <a:gd name="connsiteY15" fmla="*/ 804878 h 1635937"/>
              <a:gd name="connsiteX16" fmla="*/ 3523538 w 4414641"/>
              <a:gd name="connsiteY16" fmla="*/ 731329 h 1635937"/>
              <a:gd name="connsiteX17" fmla="*/ 3585161 w 4414641"/>
              <a:gd name="connsiteY17" fmla="*/ 731329 h 1635937"/>
              <a:gd name="connsiteX18" fmla="*/ 3774888 w 4414641"/>
              <a:gd name="connsiteY18" fmla="*/ 838450 h 1635937"/>
              <a:gd name="connsiteX19" fmla="*/ 3794177 w 4414641"/>
              <a:gd name="connsiteY19" fmla="*/ 867385 h 1635937"/>
              <a:gd name="connsiteX20" fmla="*/ 3835921 w 4414641"/>
              <a:gd name="connsiteY20" fmla="*/ 872759 h 1635937"/>
              <a:gd name="connsiteX21" fmla="*/ 4029036 w 4414641"/>
              <a:gd name="connsiteY21" fmla="*/ 830500 h 1635937"/>
              <a:gd name="connsiteX22" fmla="*/ 4086682 w 4414641"/>
              <a:gd name="connsiteY22" fmla="*/ 862231 h 1635937"/>
              <a:gd name="connsiteX23" fmla="*/ 4148231 w 4414641"/>
              <a:gd name="connsiteY23" fmla="*/ 905080 h 1635937"/>
              <a:gd name="connsiteX24" fmla="*/ 4148246 w 4414641"/>
              <a:gd name="connsiteY24" fmla="*/ 922750 h 1635937"/>
              <a:gd name="connsiteX25" fmla="*/ 4171226 w 4414641"/>
              <a:gd name="connsiteY25" fmla="*/ 920433 h 1635937"/>
              <a:gd name="connsiteX26" fmla="*/ 4414641 w 4414641"/>
              <a:gd name="connsiteY26" fmla="*/ 1163848 h 1635937"/>
              <a:gd name="connsiteX27" fmla="*/ 4307322 w 4414641"/>
              <a:gd name="connsiteY27" fmla="*/ 1365692 h 1635937"/>
              <a:gd name="connsiteX28" fmla="*/ 4293443 w 4414641"/>
              <a:gd name="connsiteY28" fmla="*/ 1373225 h 1635937"/>
              <a:gd name="connsiteX29" fmla="*/ 4323164 w 4414641"/>
              <a:gd name="connsiteY29" fmla="*/ 1417307 h 1635937"/>
              <a:gd name="connsiteX30" fmla="*/ 4334782 w 4414641"/>
              <a:gd name="connsiteY30" fmla="*/ 1474853 h 1635937"/>
              <a:gd name="connsiteX31" fmla="*/ 4186942 w 4414641"/>
              <a:gd name="connsiteY31" fmla="*/ 1622693 h 1635937"/>
              <a:gd name="connsiteX32" fmla="*/ 4147725 w 4414641"/>
              <a:gd name="connsiteY32" fmla="*/ 1614776 h 1635937"/>
              <a:gd name="connsiteX33" fmla="*/ 4144026 w 4414641"/>
              <a:gd name="connsiteY33" fmla="*/ 1631087 h 1635937"/>
              <a:gd name="connsiteX34" fmla="*/ 4122832 w 4414641"/>
              <a:gd name="connsiteY34" fmla="*/ 1635937 h 1635937"/>
              <a:gd name="connsiteX35" fmla="*/ 0 w 4414641"/>
              <a:gd name="connsiteY35" fmla="*/ 1635370 h 1635937"/>
              <a:gd name="connsiteX36" fmla="*/ 0 w 4414641"/>
              <a:gd name="connsiteY36" fmla="*/ 621718 h 1635937"/>
              <a:gd name="connsiteX37" fmla="*/ 9715 w 4414641"/>
              <a:gd name="connsiteY37" fmla="*/ 623444 h 1635937"/>
              <a:gd name="connsiteX38" fmla="*/ 19590 w 4414641"/>
              <a:gd name="connsiteY38" fmla="*/ 608747 h 1635937"/>
              <a:gd name="connsiteX39" fmla="*/ 96158 w 4414641"/>
              <a:gd name="connsiteY39" fmla="*/ 523049 h 1635937"/>
              <a:gd name="connsiteX40" fmla="*/ 302377 w 4414641"/>
              <a:gd name="connsiteY40" fmla="*/ 531000 h 1635937"/>
              <a:gd name="connsiteX41" fmla="*/ 321446 w 4414641"/>
              <a:gd name="connsiteY41" fmla="*/ 540129 h 1635937"/>
              <a:gd name="connsiteX42" fmla="*/ 587446 w 4414641"/>
              <a:gd name="connsiteY42" fmla="*/ 374625 h 1635937"/>
              <a:gd name="connsiteX43" fmla="*/ 647817 w 4414641"/>
              <a:gd name="connsiteY43" fmla="*/ 347752 h 1635937"/>
              <a:gd name="connsiteX44" fmla="*/ 1080794 w 4414641"/>
              <a:gd name="connsiteY44" fmla="*/ 258889 h 1635937"/>
              <a:gd name="connsiteX45" fmla="*/ 1173485 w 4414641"/>
              <a:gd name="connsiteY45" fmla="*/ 450236 h 1635937"/>
              <a:gd name="connsiteX46" fmla="*/ 1200432 w 4414641"/>
              <a:gd name="connsiteY46" fmla="*/ 471586 h 1635937"/>
              <a:gd name="connsiteX47" fmla="*/ 1311309 w 4414641"/>
              <a:gd name="connsiteY47" fmla="*/ 489183 h 1635937"/>
              <a:gd name="connsiteX48" fmla="*/ 1328831 w 4414641"/>
              <a:gd name="connsiteY48" fmla="*/ 477181 h 1635937"/>
              <a:gd name="connsiteX49" fmla="*/ 1356440 w 4414641"/>
              <a:gd name="connsiteY49" fmla="*/ 393914 h 1635937"/>
              <a:gd name="connsiteX50" fmla="*/ 1532841 w 4414641"/>
              <a:gd name="connsiteY50" fmla="*/ 301369 h 1635937"/>
              <a:gd name="connsiteX51" fmla="*/ 1590340 w 4414641"/>
              <a:gd name="connsiteY51" fmla="*/ 315285 h 1635937"/>
              <a:gd name="connsiteX52" fmla="*/ 1608526 w 4414641"/>
              <a:gd name="connsiteY52" fmla="*/ 301444 h 1635937"/>
              <a:gd name="connsiteX53" fmla="*/ 1609409 w 4414641"/>
              <a:gd name="connsiteY53" fmla="*/ 245269 h 1635937"/>
              <a:gd name="connsiteX54" fmla="*/ 1723378 w 4414641"/>
              <a:gd name="connsiteY54" fmla="*/ 55321 h 1635937"/>
              <a:gd name="connsiteX55" fmla="*/ 1941081 w 4414641"/>
              <a:gd name="connsiteY55" fmla="*/ 11589 h 1635937"/>
              <a:gd name="connsiteX56" fmla="*/ 2123519 w 4414641"/>
              <a:gd name="connsiteY56" fmla="*/ 138442 h 1635937"/>
              <a:gd name="connsiteX57" fmla="*/ 2312304 w 4414641"/>
              <a:gd name="connsiteY57" fmla="*/ 113 h 1635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4414641" h="1635937">
                <a:moveTo>
                  <a:pt x="2312304" y="113"/>
                </a:moveTo>
                <a:cubicBezTo>
                  <a:pt x="2327872" y="619"/>
                  <a:pt x="2344039" y="2846"/>
                  <a:pt x="2360659" y="7098"/>
                </a:cubicBezTo>
                <a:cubicBezTo>
                  <a:pt x="2424270" y="30952"/>
                  <a:pt x="2472346" y="70856"/>
                  <a:pt x="2490531" y="138883"/>
                </a:cubicBezTo>
                <a:cubicBezTo>
                  <a:pt x="2496274" y="160308"/>
                  <a:pt x="2507539" y="157952"/>
                  <a:pt x="2523441" y="153976"/>
                </a:cubicBezTo>
                <a:cubicBezTo>
                  <a:pt x="2588671" y="137632"/>
                  <a:pt x="2648821" y="148381"/>
                  <a:pt x="2702787" y="189684"/>
                </a:cubicBezTo>
                <a:cubicBezTo>
                  <a:pt x="2719646" y="202641"/>
                  <a:pt x="2734371" y="217586"/>
                  <a:pt x="2744531" y="236582"/>
                </a:cubicBezTo>
                <a:cubicBezTo>
                  <a:pt x="2763526" y="270816"/>
                  <a:pt x="2776631" y="307112"/>
                  <a:pt x="2772435" y="346795"/>
                </a:cubicBezTo>
                <a:cubicBezTo>
                  <a:pt x="2769563" y="374183"/>
                  <a:pt x="2779502" y="380294"/>
                  <a:pt x="2803504" y="371459"/>
                </a:cubicBezTo>
                <a:cubicBezTo>
                  <a:pt x="2807332" y="370060"/>
                  <a:pt x="2811675" y="370133"/>
                  <a:pt x="2815873" y="369839"/>
                </a:cubicBezTo>
                <a:cubicBezTo>
                  <a:pt x="2885962" y="365202"/>
                  <a:pt x="2952517" y="374035"/>
                  <a:pt x="3010900" y="417694"/>
                </a:cubicBezTo>
                <a:cubicBezTo>
                  <a:pt x="3039834" y="439340"/>
                  <a:pt x="3065161" y="464298"/>
                  <a:pt x="3085186" y="494484"/>
                </a:cubicBezTo>
                <a:cubicBezTo>
                  <a:pt x="3096082" y="514067"/>
                  <a:pt x="3104844" y="534607"/>
                  <a:pt x="3113311" y="555296"/>
                </a:cubicBezTo>
                <a:cubicBezTo>
                  <a:pt x="3138931" y="630981"/>
                  <a:pt x="3130243" y="704089"/>
                  <a:pt x="3095272" y="775871"/>
                </a:cubicBezTo>
                <a:cubicBezTo>
                  <a:pt x="3178834" y="759600"/>
                  <a:pt x="3248188" y="781319"/>
                  <a:pt x="3301050" y="848095"/>
                </a:cubicBezTo>
                <a:cubicBezTo>
                  <a:pt x="3312977" y="863189"/>
                  <a:pt x="3320779" y="859949"/>
                  <a:pt x="3329394" y="846108"/>
                </a:cubicBezTo>
                <a:cubicBezTo>
                  <a:pt x="3338965" y="830868"/>
                  <a:pt x="3351113" y="817690"/>
                  <a:pt x="3363702" y="804878"/>
                </a:cubicBezTo>
                <a:cubicBezTo>
                  <a:pt x="3408760" y="762398"/>
                  <a:pt x="3460591" y="734863"/>
                  <a:pt x="3523538" y="731329"/>
                </a:cubicBezTo>
                <a:cubicBezTo>
                  <a:pt x="3544079" y="731329"/>
                  <a:pt x="3564620" y="731256"/>
                  <a:pt x="3585161" y="731329"/>
                </a:cubicBezTo>
                <a:cubicBezTo>
                  <a:pt x="3663128" y="740826"/>
                  <a:pt x="3726885" y="775797"/>
                  <a:pt x="3774888" y="838450"/>
                </a:cubicBezTo>
                <a:cubicBezTo>
                  <a:pt x="3781956" y="847654"/>
                  <a:pt x="3788582" y="857298"/>
                  <a:pt x="3794177" y="867385"/>
                </a:cubicBezTo>
                <a:cubicBezTo>
                  <a:pt x="3805883" y="888662"/>
                  <a:pt x="3818620" y="890061"/>
                  <a:pt x="3835921" y="872759"/>
                </a:cubicBezTo>
                <a:cubicBezTo>
                  <a:pt x="3891065" y="817542"/>
                  <a:pt x="3957179" y="810621"/>
                  <a:pt x="4029036" y="830500"/>
                </a:cubicBezTo>
                <a:cubicBezTo>
                  <a:pt x="4050828" y="836536"/>
                  <a:pt x="4070558" y="846918"/>
                  <a:pt x="4086682" y="862231"/>
                </a:cubicBezTo>
                <a:cubicBezTo>
                  <a:pt x="4105162" y="879827"/>
                  <a:pt x="4124966" y="894773"/>
                  <a:pt x="4148231" y="905080"/>
                </a:cubicBezTo>
                <a:lnTo>
                  <a:pt x="4148246" y="922750"/>
                </a:lnTo>
                <a:lnTo>
                  <a:pt x="4171226" y="920433"/>
                </a:lnTo>
                <a:cubicBezTo>
                  <a:pt x="4305660" y="920433"/>
                  <a:pt x="4414641" y="1029414"/>
                  <a:pt x="4414641" y="1163848"/>
                </a:cubicBezTo>
                <a:cubicBezTo>
                  <a:pt x="4414641" y="1247870"/>
                  <a:pt x="4372071" y="1321948"/>
                  <a:pt x="4307322" y="1365692"/>
                </a:cubicBezTo>
                <a:lnTo>
                  <a:pt x="4293443" y="1373225"/>
                </a:lnTo>
                <a:lnTo>
                  <a:pt x="4323164" y="1417307"/>
                </a:lnTo>
                <a:cubicBezTo>
                  <a:pt x="4330645" y="1434994"/>
                  <a:pt x="4334782" y="1454441"/>
                  <a:pt x="4334782" y="1474853"/>
                </a:cubicBezTo>
                <a:cubicBezTo>
                  <a:pt x="4334782" y="1556503"/>
                  <a:pt x="4268592" y="1622693"/>
                  <a:pt x="4186942" y="1622693"/>
                </a:cubicBezTo>
                <a:lnTo>
                  <a:pt x="4147725" y="1614776"/>
                </a:lnTo>
                <a:lnTo>
                  <a:pt x="4144026" y="1631087"/>
                </a:lnTo>
                <a:cubicBezTo>
                  <a:pt x="4140225" y="1634870"/>
                  <a:pt x="4133691" y="1635937"/>
                  <a:pt x="4122832" y="1635937"/>
                </a:cubicBezTo>
                <a:lnTo>
                  <a:pt x="0" y="1635370"/>
                </a:lnTo>
                <a:lnTo>
                  <a:pt x="0" y="621718"/>
                </a:lnTo>
                <a:lnTo>
                  <a:pt x="9715" y="623444"/>
                </a:lnTo>
                <a:cubicBezTo>
                  <a:pt x="13811" y="620876"/>
                  <a:pt x="16609" y="615336"/>
                  <a:pt x="19590" y="608747"/>
                </a:cubicBezTo>
                <a:cubicBezTo>
                  <a:pt x="36008" y="572229"/>
                  <a:pt x="60377" y="542780"/>
                  <a:pt x="96158" y="523049"/>
                </a:cubicBezTo>
                <a:cubicBezTo>
                  <a:pt x="166763" y="484029"/>
                  <a:pt x="235159" y="487857"/>
                  <a:pt x="302377" y="531000"/>
                </a:cubicBezTo>
                <a:cubicBezTo>
                  <a:pt x="308268" y="534829"/>
                  <a:pt x="312905" y="541676"/>
                  <a:pt x="321446" y="540129"/>
                </a:cubicBezTo>
                <a:cubicBezTo>
                  <a:pt x="348539" y="376097"/>
                  <a:pt x="483416" y="338255"/>
                  <a:pt x="587446" y="374625"/>
                </a:cubicBezTo>
                <a:cubicBezTo>
                  <a:pt x="629485" y="391632"/>
                  <a:pt x="629485" y="391632"/>
                  <a:pt x="647817" y="347752"/>
                </a:cubicBezTo>
                <a:cubicBezTo>
                  <a:pt x="755454" y="148749"/>
                  <a:pt x="962114" y="161486"/>
                  <a:pt x="1080794" y="258889"/>
                </a:cubicBezTo>
                <a:cubicBezTo>
                  <a:pt x="1136232" y="310720"/>
                  <a:pt x="1169363" y="373668"/>
                  <a:pt x="1173485" y="450236"/>
                </a:cubicBezTo>
                <a:cubicBezTo>
                  <a:pt x="1174591" y="469452"/>
                  <a:pt x="1184456" y="472250"/>
                  <a:pt x="1200432" y="471586"/>
                </a:cubicBezTo>
                <a:cubicBezTo>
                  <a:pt x="1238495" y="470041"/>
                  <a:pt x="1276485" y="469157"/>
                  <a:pt x="1311309" y="489183"/>
                </a:cubicBezTo>
                <a:cubicBezTo>
                  <a:pt x="1323972" y="496471"/>
                  <a:pt x="1327948" y="489035"/>
                  <a:pt x="1328831" y="477181"/>
                </a:cubicBezTo>
                <a:cubicBezTo>
                  <a:pt x="1331113" y="447144"/>
                  <a:pt x="1340685" y="419534"/>
                  <a:pt x="1356440" y="393914"/>
                </a:cubicBezTo>
                <a:cubicBezTo>
                  <a:pt x="1398699" y="331555"/>
                  <a:pt x="1456199" y="298204"/>
                  <a:pt x="1532841" y="301369"/>
                </a:cubicBezTo>
                <a:cubicBezTo>
                  <a:pt x="1551909" y="306156"/>
                  <a:pt x="1571788" y="308143"/>
                  <a:pt x="1590340" y="315285"/>
                </a:cubicBezTo>
                <a:cubicBezTo>
                  <a:pt x="1604035" y="320585"/>
                  <a:pt x="1609409" y="316389"/>
                  <a:pt x="1608526" y="301444"/>
                </a:cubicBezTo>
                <a:cubicBezTo>
                  <a:pt x="1607495" y="282743"/>
                  <a:pt x="1607053" y="263970"/>
                  <a:pt x="1609409" y="245269"/>
                </a:cubicBezTo>
                <a:cubicBezTo>
                  <a:pt x="1621484" y="166419"/>
                  <a:pt x="1662050" y="104649"/>
                  <a:pt x="1723378" y="55321"/>
                </a:cubicBezTo>
                <a:cubicBezTo>
                  <a:pt x="1789050" y="6656"/>
                  <a:pt x="1863851" y="-1000"/>
                  <a:pt x="1941081" y="11589"/>
                </a:cubicBezTo>
                <a:cubicBezTo>
                  <a:pt x="2008079" y="22485"/>
                  <a:pt x="2047025" y="52081"/>
                  <a:pt x="2123519" y="138442"/>
                </a:cubicBezTo>
                <a:cubicBezTo>
                  <a:pt x="2123713" y="77371"/>
                  <a:pt x="2203329" y="-3428"/>
                  <a:pt x="2312304" y="113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  <a:alpha val="50000"/>
            </a:schemeClr>
          </a:solidFill>
          <a:ln w="7224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337" name="자유형: 도형 336">
            <a:extLst>
              <a:ext uri="{FF2B5EF4-FFF2-40B4-BE49-F238E27FC236}">
                <a16:creationId xmlns:a16="http://schemas.microsoft.com/office/drawing/2014/main" id="{BDCBF0E2-410F-4620-9E4A-543B9B82AF31}"/>
              </a:ext>
            </a:extLst>
          </p:cNvPr>
          <p:cNvSpPr/>
          <p:nvPr/>
        </p:nvSpPr>
        <p:spPr>
          <a:xfrm>
            <a:off x="-406503" y="2698894"/>
            <a:ext cx="7412477" cy="3608962"/>
          </a:xfrm>
          <a:custGeom>
            <a:avLst/>
            <a:gdLst>
              <a:gd name="connsiteX0" fmla="*/ 0 w 7412477"/>
              <a:gd name="connsiteY0" fmla="*/ 3608962 h 3608962"/>
              <a:gd name="connsiteX1" fmla="*/ 2062264 w 7412477"/>
              <a:gd name="connsiteY1" fmla="*/ 2023353 h 3608962"/>
              <a:gd name="connsiteX2" fmla="*/ 3044758 w 7412477"/>
              <a:gd name="connsiteY2" fmla="*/ 2538919 h 3608962"/>
              <a:gd name="connsiteX3" fmla="*/ 4922196 w 7412477"/>
              <a:gd name="connsiteY3" fmla="*/ 1235413 h 3608962"/>
              <a:gd name="connsiteX4" fmla="*/ 5914417 w 7412477"/>
              <a:gd name="connsiteY4" fmla="*/ 1498059 h 3608962"/>
              <a:gd name="connsiteX5" fmla="*/ 7412477 w 7412477"/>
              <a:gd name="connsiteY5" fmla="*/ 0 h 3608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412477" h="3608962">
                <a:moveTo>
                  <a:pt x="0" y="3608962"/>
                </a:moveTo>
                <a:lnTo>
                  <a:pt x="2062264" y="2023353"/>
                </a:lnTo>
                <a:lnTo>
                  <a:pt x="3044758" y="2538919"/>
                </a:lnTo>
                <a:lnTo>
                  <a:pt x="4922196" y="1235413"/>
                </a:lnTo>
                <a:lnTo>
                  <a:pt x="5914417" y="1498059"/>
                </a:lnTo>
                <a:lnTo>
                  <a:pt x="7412477" y="0"/>
                </a:lnTo>
              </a:path>
            </a:pathLst>
          </a:custGeom>
          <a:noFill/>
          <a:ln w="149225">
            <a:solidFill>
              <a:schemeClr val="accent1"/>
            </a:solidFill>
            <a:tailEnd type="triangle"/>
          </a:ln>
          <a:scene3d>
            <a:camera prst="orthographicFront">
              <a:rot lat="0" lon="20400000" rev="0"/>
            </a:camera>
            <a:lightRig rig="balanced" dir="t">
              <a:rot lat="0" lon="0" rev="16800000"/>
            </a:lightRig>
          </a:scene3d>
          <a:sp3d extrusionH="635000">
            <a:extrusionClr>
              <a:schemeClr val="accent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338" name="그룹 337">
            <a:extLst>
              <a:ext uri="{FF2B5EF4-FFF2-40B4-BE49-F238E27FC236}">
                <a16:creationId xmlns:a16="http://schemas.microsoft.com/office/drawing/2014/main" id="{0B1DE0E2-C127-4034-BE21-E175EDF682CD}"/>
              </a:ext>
            </a:extLst>
          </p:cNvPr>
          <p:cNvGrpSpPr/>
          <p:nvPr/>
        </p:nvGrpSpPr>
        <p:grpSpPr>
          <a:xfrm>
            <a:off x="2180227" y="2582974"/>
            <a:ext cx="2342127" cy="1692052"/>
            <a:chOff x="1670429" y="2892292"/>
            <a:chExt cx="2342127" cy="1692052"/>
          </a:xfrm>
        </p:grpSpPr>
        <p:grpSp>
          <p:nvGrpSpPr>
            <p:cNvPr id="339" name="그룹 338">
              <a:extLst>
                <a:ext uri="{FF2B5EF4-FFF2-40B4-BE49-F238E27FC236}">
                  <a16:creationId xmlns:a16="http://schemas.microsoft.com/office/drawing/2014/main" id="{7044C20F-049A-4D70-8605-A1F28188ECA8}"/>
                </a:ext>
              </a:extLst>
            </p:cNvPr>
            <p:cNvGrpSpPr/>
            <p:nvPr/>
          </p:nvGrpSpPr>
          <p:grpSpPr>
            <a:xfrm rot="3381517">
              <a:off x="1876080" y="3850849"/>
              <a:ext cx="527844" cy="939146"/>
              <a:chOff x="827272" y="5049005"/>
              <a:chExt cx="778877" cy="1110552"/>
            </a:xfrm>
          </p:grpSpPr>
          <p:sp>
            <p:nvSpPr>
              <p:cNvPr id="346" name="Graphic 2">
                <a:extLst>
                  <a:ext uri="{FF2B5EF4-FFF2-40B4-BE49-F238E27FC236}">
                    <a16:creationId xmlns:a16="http://schemas.microsoft.com/office/drawing/2014/main" id="{E8650B91-61E7-4706-BB87-5CC1B15543A7}"/>
                  </a:ext>
                </a:extLst>
              </p:cNvPr>
              <p:cNvSpPr/>
              <p:nvPr/>
            </p:nvSpPr>
            <p:spPr>
              <a:xfrm>
                <a:off x="827272" y="5049005"/>
                <a:ext cx="778877" cy="1110552"/>
              </a:xfrm>
              <a:custGeom>
                <a:avLst/>
                <a:gdLst>
                  <a:gd name="connsiteX0" fmla="*/ 747722 w 778877"/>
                  <a:gd name="connsiteY0" fmla="*/ 0 h 1110552"/>
                  <a:gd name="connsiteX1" fmla="*/ 680583 w 778877"/>
                  <a:gd name="connsiteY1" fmla="*/ 25833 h 1110552"/>
                  <a:gd name="connsiteX2" fmla="*/ 133417 w 778877"/>
                  <a:gd name="connsiteY2" fmla="*/ 28630 h 1110552"/>
                  <a:gd name="connsiteX3" fmla="*/ 31704 w 778877"/>
                  <a:gd name="connsiteY3" fmla="*/ 131 h 1110552"/>
                  <a:gd name="connsiteX4" fmla="*/ 1675 w 778877"/>
                  <a:gd name="connsiteY4" fmla="*/ 179911 h 1110552"/>
                  <a:gd name="connsiteX5" fmla="*/ 47920 w 778877"/>
                  <a:gd name="connsiteY5" fmla="*/ 503105 h 1110552"/>
                  <a:gd name="connsiteX6" fmla="*/ 379375 w 778877"/>
                  <a:gd name="connsiteY6" fmla="*/ 1102461 h 1110552"/>
                  <a:gd name="connsiteX7" fmla="*/ 400881 w 778877"/>
                  <a:gd name="connsiteY7" fmla="*/ 1100756 h 1110552"/>
                  <a:gd name="connsiteX8" fmla="*/ 536295 w 778877"/>
                  <a:gd name="connsiteY8" fmla="*/ 903054 h 1110552"/>
                  <a:gd name="connsiteX9" fmla="*/ 749907 w 778877"/>
                  <a:gd name="connsiteY9" fmla="*/ 440687 h 1110552"/>
                  <a:gd name="connsiteX10" fmla="*/ 747722 w 778877"/>
                  <a:gd name="connsiteY10" fmla="*/ 0 h 11105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778877" h="1110552">
                    <a:moveTo>
                      <a:pt x="747722" y="0"/>
                    </a:moveTo>
                    <a:cubicBezTo>
                      <a:pt x="717824" y="14381"/>
                      <a:pt x="680670" y="25527"/>
                      <a:pt x="680583" y="25833"/>
                    </a:cubicBezTo>
                    <a:cubicBezTo>
                      <a:pt x="640675" y="31996"/>
                      <a:pt x="204053" y="28761"/>
                      <a:pt x="133417" y="28630"/>
                    </a:cubicBezTo>
                    <a:cubicBezTo>
                      <a:pt x="95914" y="28630"/>
                      <a:pt x="69513" y="17353"/>
                      <a:pt x="31704" y="131"/>
                    </a:cubicBezTo>
                    <a:cubicBezTo>
                      <a:pt x="12427" y="58528"/>
                      <a:pt x="5740" y="119111"/>
                      <a:pt x="1675" y="179911"/>
                    </a:cubicBezTo>
                    <a:cubicBezTo>
                      <a:pt x="-5800" y="290761"/>
                      <a:pt x="12121" y="398244"/>
                      <a:pt x="47920" y="503105"/>
                    </a:cubicBezTo>
                    <a:cubicBezTo>
                      <a:pt x="122883" y="722531"/>
                      <a:pt x="242431" y="917260"/>
                      <a:pt x="379375" y="1102461"/>
                    </a:cubicBezTo>
                    <a:cubicBezTo>
                      <a:pt x="389210" y="1115792"/>
                      <a:pt x="393275" y="1110809"/>
                      <a:pt x="400881" y="1100756"/>
                    </a:cubicBezTo>
                    <a:cubicBezTo>
                      <a:pt x="448962" y="1036852"/>
                      <a:pt x="494202" y="971024"/>
                      <a:pt x="536295" y="903054"/>
                    </a:cubicBezTo>
                    <a:cubicBezTo>
                      <a:pt x="626295" y="757630"/>
                      <a:pt x="704055" y="606611"/>
                      <a:pt x="749907" y="440687"/>
                    </a:cubicBezTo>
                    <a:cubicBezTo>
                      <a:pt x="790470" y="293515"/>
                      <a:pt x="787236" y="146735"/>
                      <a:pt x="747722" y="0"/>
                    </a:cubicBezTo>
                    <a:close/>
                  </a:path>
                </a:pathLst>
              </a:custGeom>
              <a:solidFill>
                <a:srgbClr val="FFCD07"/>
              </a:solidFill>
              <a:ln w="43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7" name="Graphic 2">
                <a:extLst>
                  <a:ext uri="{FF2B5EF4-FFF2-40B4-BE49-F238E27FC236}">
                    <a16:creationId xmlns:a16="http://schemas.microsoft.com/office/drawing/2014/main" id="{908A631C-E573-4A97-9007-8C762D0A9727}"/>
                  </a:ext>
                </a:extLst>
              </p:cNvPr>
              <p:cNvSpPr/>
              <p:nvPr/>
            </p:nvSpPr>
            <p:spPr>
              <a:xfrm>
                <a:off x="917985" y="5074051"/>
                <a:ext cx="599490" cy="766285"/>
              </a:xfrm>
              <a:custGeom>
                <a:avLst/>
                <a:gdLst>
                  <a:gd name="connsiteX0" fmla="*/ 469623 w 599490"/>
                  <a:gd name="connsiteY0" fmla="*/ 4502 h 766285"/>
                  <a:gd name="connsiteX1" fmla="*/ 592055 w 599490"/>
                  <a:gd name="connsiteY1" fmla="*/ 481 h 766285"/>
                  <a:gd name="connsiteX2" fmla="*/ 597781 w 599490"/>
                  <a:gd name="connsiteY2" fmla="*/ 132049 h 766285"/>
                  <a:gd name="connsiteX3" fmla="*/ 566135 w 599490"/>
                  <a:gd name="connsiteY3" fmla="*/ 288969 h 766285"/>
                  <a:gd name="connsiteX4" fmla="*/ 523211 w 599490"/>
                  <a:gd name="connsiteY4" fmla="*/ 402790 h 766285"/>
                  <a:gd name="connsiteX5" fmla="*/ 315806 w 599490"/>
                  <a:gd name="connsiteY5" fmla="*/ 751948 h 766285"/>
                  <a:gd name="connsiteX6" fmla="*/ 282324 w 599490"/>
                  <a:gd name="connsiteY6" fmla="*/ 752036 h 766285"/>
                  <a:gd name="connsiteX7" fmla="*/ 89737 w 599490"/>
                  <a:gd name="connsiteY7" fmla="*/ 436797 h 766285"/>
                  <a:gd name="connsiteX8" fmla="*/ 2797 w 599490"/>
                  <a:gd name="connsiteY8" fmla="*/ 166886 h 766285"/>
                  <a:gd name="connsiteX9" fmla="*/ 1923 w 599490"/>
                  <a:gd name="connsiteY9" fmla="*/ 0 h 766285"/>
                  <a:gd name="connsiteX10" fmla="*/ 469623 w 599490"/>
                  <a:gd name="connsiteY10" fmla="*/ 4502 h 7662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599490" h="766285">
                    <a:moveTo>
                      <a:pt x="469623" y="4502"/>
                    </a:moveTo>
                    <a:cubicBezTo>
                      <a:pt x="510404" y="1530"/>
                      <a:pt x="551448" y="7212"/>
                      <a:pt x="592055" y="481"/>
                    </a:cubicBezTo>
                    <a:cubicBezTo>
                      <a:pt x="596776" y="44191"/>
                      <a:pt x="602371" y="87377"/>
                      <a:pt x="597781" y="132049"/>
                    </a:cubicBezTo>
                    <a:cubicBezTo>
                      <a:pt x="592274" y="185681"/>
                      <a:pt x="582177" y="237740"/>
                      <a:pt x="566135" y="288969"/>
                    </a:cubicBezTo>
                    <a:cubicBezTo>
                      <a:pt x="553984" y="327740"/>
                      <a:pt x="539952" y="365768"/>
                      <a:pt x="523211" y="402790"/>
                    </a:cubicBezTo>
                    <a:cubicBezTo>
                      <a:pt x="467087" y="526884"/>
                      <a:pt x="395709" y="641929"/>
                      <a:pt x="315806" y="751948"/>
                    </a:cubicBezTo>
                    <a:cubicBezTo>
                      <a:pt x="301994" y="771006"/>
                      <a:pt x="296311" y="771093"/>
                      <a:pt x="282324" y="752036"/>
                    </a:cubicBezTo>
                    <a:cubicBezTo>
                      <a:pt x="209197" y="652376"/>
                      <a:pt x="143107" y="548433"/>
                      <a:pt x="89737" y="436797"/>
                    </a:cubicBezTo>
                    <a:cubicBezTo>
                      <a:pt x="48605" y="350819"/>
                      <a:pt x="15648" y="261781"/>
                      <a:pt x="2797" y="166886"/>
                    </a:cubicBezTo>
                    <a:cubicBezTo>
                      <a:pt x="-2886" y="124793"/>
                      <a:pt x="1835" y="13113"/>
                      <a:pt x="1923" y="0"/>
                    </a:cubicBezTo>
                    <a:cubicBezTo>
                      <a:pt x="43972" y="6994"/>
                      <a:pt x="426437" y="44"/>
                      <a:pt x="469623" y="4502"/>
                    </a:cubicBezTo>
                    <a:close/>
                  </a:path>
                </a:pathLst>
              </a:custGeom>
              <a:solidFill>
                <a:srgbClr val="F6AF1B"/>
              </a:solidFill>
              <a:ln w="43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8" name="Graphic 2">
                <a:extLst>
                  <a:ext uri="{FF2B5EF4-FFF2-40B4-BE49-F238E27FC236}">
                    <a16:creationId xmlns:a16="http://schemas.microsoft.com/office/drawing/2014/main" id="{B93A5A5F-E0ED-4323-BD59-4918F8AB926B}"/>
                  </a:ext>
                </a:extLst>
              </p:cNvPr>
              <p:cNvSpPr/>
              <p:nvPr/>
            </p:nvSpPr>
            <p:spPr>
              <a:xfrm>
                <a:off x="1049758" y="5075973"/>
                <a:ext cx="344576" cy="548288"/>
              </a:xfrm>
              <a:custGeom>
                <a:avLst/>
                <a:gdLst>
                  <a:gd name="connsiteX0" fmla="*/ 334003 w 344576"/>
                  <a:gd name="connsiteY0" fmla="*/ 242943 h 548288"/>
                  <a:gd name="connsiteX1" fmla="*/ 177651 w 344576"/>
                  <a:gd name="connsiteY1" fmla="*/ 539736 h 548288"/>
                  <a:gd name="connsiteX2" fmla="*/ 156495 w 344576"/>
                  <a:gd name="connsiteY2" fmla="*/ 539299 h 548288"/>
                  <a:gd name="connsiteX3" fmla="*/ 11071 w 344576"/>
                  <a:gd name="connsiteY3" fmla="*/ 235556 h 548288"/>
                  <a:gd name="connsiteX4" fmla="*/ 21212 w 344576"/>
                  <a:gd name="connsiteY4" fmla="*/ 701 h 548288"/>
                  <a:gd name="connsiteX5" fmla="*/ 316038 w 344576"/>
                  <a:gd name="connsiteY5" fmla="*/ 963 h 548288"/>
                  <a:gd name="connsiteX6" fmla="*/ 334003 w 344576"/>
                  <a:gd name="connsiteY6" fmla="*/ 242943 h 5482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44576" h="548288">
                    <a:moveTo>
                      <a:pt x="334003" y="242943"/>
                    </a:moveTo>
                    <a:cubicBezTo>
                      <a:pt x="308957" y="346056"/>
                      <a:pt x="228573" y="468095"/>
                      <a:pt x="177651" y="539736"/>
                    </a:cubicBezTo>
                    <a:cubicBezTo>
                      <a:pt x="168647" y="552412"/>
                      <a:pt x="164232" y="549920"/>
                      <a:pt x="156495" y="539299"/>
                    </a:cubicBezTo>
                    <a:cubicBezTo>
                      <a:pt x="84941" y="440820"/>
                      <a:pt x="42237" y="354536"/>
                      <a:pt x="11071" y="235556"/>
                    </a:cubicBezTo>
                    <a:cubicBezTo>
                      <a:pt x="-7812" y="163478"/>
                      <a:pt x="-1299" y="72211"/>
                      <a:pt x="21212" y="701"/>
                    </a:cubicBezTo>
                    <a:cubicBezTo>
                      <a:pt x="67632" y="2799"/>
                      <a:pt x="278272" y="-1922"/>
                      <a:pt x="316038" y="963"/>
                    </a:cubicBezTo>
                    <a:cubicBezTo>
                      <a:pt x="326222" y="28981"/>
                      <a:pt x="362196" y="161642"/>
                      <a:pt x="334003" y="242943"/>
                    </a:cubicBezTo>
                    <a:close/>
                  </a:path>
                </a:pathLst>
              </a:custGeom>
              <a:solidFill>
                <a:srgbClr val="F38821"/>
              </a:solidFill>
              <a:ln w="436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340" name="Group 25">
              <a:extLst>
                <a:ext uri="{FF2B5EF4-FFF2-40B4-BE49-F238E27FC236}">
                  <a16:creationId xmlns:a16="http://schemas.microsoft.com/office/drawing/2014/main" id="{BA96B1E7-DF30-4FC4-BB3F-112F2451AE7C}"/>
                </a:ext>
              </a:extLst>
            </p:cNvPr>
            <p:cNvGrpSpPr/>
            <p:nvPr/>
          </p:nvGrpSpPr>
          <p:grpSpPr>
            <a:xfrm rot="266498">
              <a:off x="2392393" y="2892292"/>
              <a:ext cx="1620163" cy="1458484"/>
              <a:chOff x="8768010" y="-131344"/>
              <a:chExt cx="2605669" cy="2191234"/>
            </a:xfrm>
          </p:grpSpPr>
          <p:sp>
            <p:nvSpPr>
              <p:cNvPr id="341" name="Freeform: Shape 3">
                <a:extLst>
                  <a:ext uri="{FF2B5EF4-FFF2-40B4-BE49-F238E27FC236}">
                    <a16:creationId xmlns:a16="http://schemas.microsoft.com/office/drawing/2014/main" id="{1B32407D-A7CC-4140-89BC-81D70888FBB1}"/>
                  </a:ext>
                </a:extLst>
              </p:cNvPr>
              <p:cNvSpPr/>
              <p:nvPr/>
            </p:nvSpPr>
            <p:spPr>
              <a:xfrm>
                <a:off x="8774172" y="-131344"/>
                <a:ext cx="2594209" cy="2188200"/>
              </a:xfrm>
              <a:custGeom>
                <a:avLst/>
                <a:gdLst>
                  <a:gd name="connsiteX0" fmla="*/ 2517826 w 2546370"/>
                  <a:gd name="connsiteY0" fmla="*/ 72718 h 2147850"/>
                  <a:gd name="connsiteX1" fmla="*/ 2287009 w 2546370"/>
                  <a:gd name="connsiteY1" fmla="*/ 3994 h 2147850"/>
                  <a:gd name="connsiteX2" fmla="*/ 1806226 w 2546370"/>
                  <a:gd name="connsiteY2" fmla="*/ 54146 h 2147850"/>
                  <a:gd name="connsiteX3" fmla="*/ 1175204 w 2546370"/>
                  <a:gd name="connsiteY3" fmla="*/ 313507 h 2147850"/>
                  <a:gd name="connsiteX4" fmla="*/ 1117608 w 2546370"/>
                  <a:gd name="connsiteY4" fmla="*/ 280120 h 2147850"/>
                  <a:gd name="connsiteX5" fmla="*/ 666888 w 2546370"/>
                  <a:gd name="connsiteY5" fmla="*/ 378112 h 2147850"/>
                  <a:gd name="connsiteX6" fmla="*/ 232644 w 2546370"/>
                  <a:gd name="connsiteY6" fmla="*/ 515489 h 2147850"/>
                  <a:gd name="connsiteX7" fmla="*/ 204894 w 2546370"/>
                  <a:gd name="connsiteY7" fmla="*/ 586093 h 2147850"/>
                  <a:gd name="connsiteX8" fmla="*/ 366119 w 2546370"/>
                  <a:gd name="connsiteY8" fmla="*/ 840250 h 2147850"/>
                  <a:gd name="connsiteX9" fmla="*/ 310113 w 2546370"/>
                  <a:gd name="connsiteY9" fmla="*/ 885489 h 2147850"/>
                  <a:gd name="connsiteX10" fmla="*/ 238787 w 2546370"/>
                  <a:gd name="connsiteY10" fmla="*/ 1043606 h 2147850"/>
                  <a:gd name="connsiteX11" fmla="*/ 227947 w 2546370"/>
                  <a:gd name="connsiteY11" fmla="*/ 1185680 h 2147850"/>
                  <a:gd name="connsiteX12" fmla="*/ 124029 w 2546370"/>
                  <a:gd name="connsiteY12" fmla="*/ 1264377 h 2147850"/>
                  <a:gd name="connsiteX13" fmla="*/ 34565 w 2546370"/>
                  <a:gd name="connsiteY13" fmla="*/ 1363308 h 2147850"/>
                  <a:gd name="connsiteX14" fmla="*/ 323627 w 2546370"/>
                  <a:gd name="connsiteY14" fmla="*/ 2005099 h 2147850"/>
                  <a:gd name="connsiteX15" fmla="*/ 548372 w 2546370"/>
                  <a:gd name="connsiteY15" fmla="*/ 2069054 h 2147850"/>
                  <a:gd name="connsiteX16" fmla="*/ 746886 w 2546370"/>
                  <a:gd name="connsiteY16" fmla="*/ 1994259 h 2147850"/>
                  <a:gd name="connsiteX17" fmla="*/ 804409 w 2546370"/>
                  <a:gd name="connsiteY17" fmla="*/ 1972507 h 2147850"/>
                  <a:gd name="connsiteX18" fmla="*/ 833099 w 2546370"/>
                  <a:gd name="connsiteY18" fmla="*/ 1983202 h 2147850"/>
                  <a:gd name="connsiteX19" fmla="*/ 984929 w 2546370"/>
                  <a:gd name="connsiteY19" fmla="*/ 2034439 h 2147850"/>
                  <a:gd name="connsiteX20" fmla="*/ 1187633 w 2546370"/>
                  <a:gd name="connsiteY20" fmla="*/ 1969183 h 2147850"/>
                  <a:gd name="connsiteX21" fmla="*/ 1369598 w 2546370"/>
                  <a:gd name="connsiteY21" fmla="*/ 2124626 h 2147850"/>
                  <a:gd name="connsiteX22" fmla="*/ 1565582 w 2546370"/>
                  <a:gd name="connsiteY22" fmla="*/ 2082495 h 2147850"/>
                  <a:gd name="connsiteX23" fmla="*/ 1957551 w 2546370"/>
                  <a:gd name="connsiteY23" fmla="*/ 1386795 h 2147850"/>
                  <a:gd name="connsiteX24" fmla="*/ 1959790 w 2546370"/>
                  <a:gd name="connsiteY24" fmla="*/ 1314674 h 2147850"/>
                  <a:gd name="connsiteX25" fmla="*/ 2181140 w 2546370"/>
                  <a:gd name="connsiteY25" fmla="*/ 1066948 h 2147850"/>
                  <a:gd name="connsiteX26" fmla="*/ 2382328 w 2546370"/>
                  <a:gd name="connsiteY26" fmla="*/ 774633 h 2147850"/>
                  <a:gd name="connsiteX27" fmla="*/ 2510960 w 2546370"/>
                  <a:gd name="connsiteY27" fmla="*/ 482681 h 2147850"/>
                  <a:gd name="connsiteX28" fmla="*/ 2546370 w 2546370"/>
                  <a:gd name="connsiteY28" fmla="*/ 139997 h 2147850"/>
                  <a:gd name="connsiteX29" fmla="*/ 2517826 w 2546370"/>
                  <a:gd name="connsiteY29" fmla="*/ 72718 h 2147850"/>
                  <a:gd name="connsiteX30" fmla="*/ 1099253 w 2546370"/>
                  <a:gd name="connsiteY30" fmla="*/ 1095059 h 2147850"/>
                  <a:gd name="connsiteX31" fmla="*/ 1099036 w 2546370"/>
                  <a:gd name="connsiteY31" fmla="*/ 1094119 h 2147850"/>
                  <a:gd name="connsiteX32" fmla="*/ 1100409 w 2546370"/>
                  <a:gd name="connsiteY32" fmla="*/ 1094192 h 2147850"/>
                  <a:gd name="connsiteX33" fmla="*/ 1099253 w 2546370"/>
                  <a:gd name="connsiteY33" fmla="*/ 1095059 h 21478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2546370" h="2147850">
                    <a:moveTo>
                      <a:pt x="2517826" y="72718"/>
                    </a:moveTo>
                    <a:cubicBezTo>
                      <a:pt x="2446138" y="31671"/>
                      <a:pt x="2368018" y="10208"/>
                      <a:pt x="2287009" y="3994"/>
                    </a:cubicBezTo>
                    <a:cubicBezTo>
                      <a:pt x="2124122" y="-8436"/>
                      <a:pt x="1963188" y="8113"/>
                      <a:pt x="1806226" y="54146"/>
                    </a:cubicBezTo>
                    <a:cubicBezTo>
                      <a:pt x="1586106" y="118679"/>
                      <a:pt x="1377186" y="204675"/>
                      <a:pt x="1175204" y="313507"/>
                    </a:cubicBezTo>
                    <a:cubicBezTo>
                      <a:pt x="1163135" y="290021"/>
                      <a:pt x="1147237" y="273905"/>
                      <a:pt x="1117608" y="280120"/>
                    </a:cubicBezTo>
                    <a:cubicBezTo>
                      <a:pt x="969030" y="311194"/>
                      <a:pt x="816116" y="342558"/>
                      <a:pt x="666888" y="378112"/>
                    </a:cubicBezTo>
                    <a:cubicBezTo>
                      <a:pt x="523657" y="412222"/>
                      <a:pt x="360048" y="438671"/>
                      <a:pt x="232644" y="515489"/>
                    </a:cubicBezTo>
                    <a:cubicBezTo>
                      <a:pt x="205834" y="531677"/>
                      <a:pt x="195499" y="555958"/>
                      <a:pt x="204894" y="586093"/>
                    </a:cubicBezTo>
                    <a:cubicBezTo>
                      <a:pt x="231488" y="671221"/>
                      <a:pt x="271307" y="805708"/>
                      <a:pt x="366119" y="840250"/>
                    </a:cubicBezTo>
                    <a:cubicBezTo>
                      <a:pt x="360988" y="838372"/>
                      <a:pt x="317701" y="878913"/>
                      <a:pt x="310113" y="885489"/>
                    </a:cubicBezTo>
                    <a:cubicBezTo>
                      <a:pt x="265163" y="924801"/>
                      <a:pt x="237558" y="983481"/>
                      <a:pt x="238787" y="1043606"/>
                    </a:cubicBezTo>
                    <a:cubicBezTo>
                      <a:pt x="235174" y="1090940"/>
                      <a:pt x="231561" y="1138274"/>
                      <a:pt x="227947" y="1185680"/>
                    </a:cubicBezTo>
                    <a:cubicBezTo>
                      <a:pt x="226791" y="1200928"/>
                      <a:pt x="139493" y="1251803"/>
                      <a:pt x="124029" y="1264377"/>
                    </a:cubicBezTo>
                    <a:cubicBezTo>
                      <a:pt x="88764" y="1292994"/>
                      <a:pt x="56244" y="1322623"/>
                      <a:pt x="34565" y="1363308"/>
                    </a:cubicBezTo>
                    <a:cubicBezTo>
                      <a:pt x="-88576" y="1594414"/>
                      <a:pt x="143179" y="1879574"/>
                      <a:pt x="323627" y="2005099"/>
                    </a:cubicBezTo>
                    <a:cubicBezTo>
                      <a:pt x="384908" y="2047735"/>
                      <a:pt x="472711" y="2080327"/>
                      <a:pt x="548372" y="2069054"/>
                    </a:cubicBezTo>
                    <a:cubicBezTo>
                      <a:pt x="619843" y="2058431"/>
                      <a:pt x="687989" y="2036607"/>
                      <a:pt x="746886" y="1994259"/>
                    </a:cubicBezTo>
                    <a:cubicBezTo>
                      <a:pt x="765386" y="1980962"/>
                      <a:pt x="781357" y="1969905"/>
                      <a:pt x="804409" y="1972507"/>
                    </a:cubicBezTo>
                    <a:cubicBezTo>
                      <a:pt x="813948" y="1976048"/>
                      <a:pt x="823559" y="1979445"/>
                      <a:pt x="833099" y="1983202"/>
                    </a:cubicBezTo>
                    <a:cubicBezTo>
                      <a:pt x="882818" y="2002859"/>
                      <a:pt x="931958" y="2025116"/>
                      <a:pt x="984929" y="2034439"/>
                    </a:cubicBezTo>
                    <a:cubicBezTo>
                      <a:pt x="1063409" y="2048314"/>
                      <a:pt x="1127942" y="2015505"/>
                      <a:pt x="1187633" y="1969183"/>
                    </a:cubicBezTo>
                    <a:cubicBezTo>
                      <a:pt x="1183297" y="1972579"/>
                      <a:pt x="1350520" y="2113642"/>
                      <a:pt x="1369598" y="2124626"/>
                    </a:cubicBezTo>
                    <a:cubicBezTo>
                      <a:pt x="1439334" y="2165095"/>
                      <a:pt x="1518537" y="2153677"/>
                      <a:pt x="1565582" y="2082495"/>
                    </a:cubicBezTo>
                    <a:cubicBezTo>
                      <a:pt x="1712281" y="1860568"/>
                      <a:pt x="1817428" y="1612914"/>
                      <a:pt x="1957551" y="1386795"/>
                    </a:cubicBezTo>
                    <a:cubicBezTo>
                      <a:pt x="1973449" y="1361141"/>
                      <a:pt x="1978001" y="1339389"/>
                      <a:pt x="1959790" y="1314674"/>
                    </a:cubicBezTo>
                    <a:cubicBezTo>
                      <a:pt x="1960080" y="1315107"/>
                      <a:pt x="2163290" y="1088627"/>
                      <a:pt x="2181140" y="1066948"/>
                    </a:cubicBezTo>
                    <a:cubicBezTo>
                      <a:pt x="2255574" y="976182"/>
                      <a:pt x="2325816" y="877684"/>
                      <a:pt x="2382328" y="774633"/>
                    </a:cubicBezTo>
                    <a:cubicBezTo>
                      <a:pt x="2432624" y="682928"/>
                      <a:pt x="2480681" y="584792"/>
                      <a:pt x="2510960" y="482681"/>
                    </a:cubicBezTo>
                    <a:cubicBezTo>
                      <a:pt x="2543841" y="371681"/>
                      <a:pt x="2545648" y="254827"/>
                      <a:pt x="2546370" y="139997"/>
                    </a:cubicBezTo>
                    <a:cubicBezTo>
                      <a:pt x="2543190" y="114993"/>
                      <a:pt x="2545286" y="88472"/>
                      <a:pt x="2517826" y="72718"/>
                    </a:cubicBezTo>
                    <a:close/>
                    <a:moveTo>
                      <a:pt x="1099253" y="1095059"/>
                    </a:moveTo>
                    <a:cubicBezTo>
                      <a:pt x="1099180" y="1094770"/>
                      <a:pt x="1099108" y="1094408"/>
                      <a:pt x="1099036" y="1094119"/>
                    </a:cubicBezTo>
                    <a:cubicBezTo>
                      <a:pt x="1099470" y="1094119"/>
                      <a:pt x="1099903" y="1094192"/>
                      <a:pt x="1100409" y="1094192"/>
                    </a:cubicBezTo>
                    <a:cubicBezTo>
                      <a:pt x="1100047" y="1094481"/>
                      <a:pt x="1099686" y="1094770"/>
                      <a:pt x="1099253" y="1095059"/>
                    </a:cubicBezTo>
                    <a:close/>
                  </a:path>
                </a:pathLst>
              </a:custGeom>
              <a:solidFill>
                <a:schemeClr val="accent2">
                  <a:lumMod val="40000"/>
                  <a:lumOff val="60000"/>
                </a:schemeClr>
              </a:solidFill>
              <a:ln w="722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2" name="Freeform: Shape 4">
                <a:extLst>
                  <a:ext uri="{FF2B5EF4-FFF2-40B4-BE49-F238E27FC236}">
                    <a16:creationId xmlns:a16="http://schemas.microsoft.com/office/drawing/2014/main" id="{93A41C54-4A97-4425-9590-E9ED178B90A3}"/>
                  </a:ext>
                </a:extLst>
              </p:cNvPr>
              <p:cNvSpPr/>
              <p:nvPr/>
            </p:nvSpPr>
            <p:spPr>
              <a:xfrm>
                <a:off x="8930716" y="-56304"/>
                <a:ext cx="2437664" cy="2116158"/>
              </a:xfrm>
              <a:custGeom>
                <a:avLst/>
                <a:gdLst>
                  <a:gd name="connsiteX0" fmla="*/ 2365613 w 2392711"/>
                  <a:gd name="connsiteY0" fmla="*/ 0 h 2077135"/>
                  <a:gd name="connsiteX1" fmla="*/ 0 w 2392711"/>
                  <a:gd name="connsiteY1" fmla="*/ 1766459 h 2077135"/>
                  <a:gd name="connsiteX2" fmla="*/ 97775 w 2392711"/>
                  <a:gd name="connsiteY2" fmla="*/ 1873557 h 2077135"/>
                  <a:gd name="connsiteX3" fmla="*/ 110855 w 2392711"/>
                  <a:gd name="connsiteY3" fmla="*/ 1880494 h 2077135"/>
                  <a:gd name="connsiteX4" fmla="*/ 236380 w 2392711"/>
                  <a:gd name="connsiteY4" fmla="*/ 1967646 h 2077135"/>
                  <a:gd name="connsiteX5" fmla="*/ 368048 w 2392711"/>
                  <a:gd name="connsiteY5" fmla="*/ 1999443 h 2077135"/>
                  <a:gd name="connsiteX6" fmla="*/ 436556 w 2392711"/>
                  <a:gd name="connsiteY6" fmla="*/ 1986435 h 2077135"/>
                  <a:gd name="connsiteX7" fmla="*/ 593300 w 2392711"/>
                  <a:gd name="connsiteY7" fmla="*/ 1920529 h 2077135"/>
                  <a:gd name="connsiteX8" fmla="*/ 650823 w 2392711"/>
                  <a:gd name="connsiteY8" fmla="*/ 1898777 h 2077135"/>
                  <a:gd name="connsiteX9" fmla="*/ 650823 w 2392711"/>
                  <a:gd name="connsiteY9" fmla="*/ 1898777 h 2077135"/>
                  <a:gd name="connsiteX10" fmla="*/ 650823 w 2392711"/>
                  <a:gd name="connsiteY10" fmla="*/ 1898777 h 2077135"/>
                  <a:gd name="connsiteX11" fmla="*/ 679513 w 2392711"/>
                  <a:gd name="connsiteY11" fmla="*/ 1909473 h 2077135"/>
                  <a:gd name="connsiteX12" fmla="*/ 831342 w 2392711"/>
                  <a:gd name="connsiteY12" fmla="*/ 1960709 h 2077135"/>
                  <a:gd name="connsiteX13" fmla="*/ 1034047 w 2392711"/>
                  <a:gd name="connsiteY13" fmla="*/ 1895453 h 2077135"/>
                  <a:gd name="connsiteX14" fmla="*/ 1034047 w 2392711"/>
                  <a:gd name="connsiteY14" fmla="*/ 1895453 h 2077135"/>
                  <a:gd name="connsiteX15" fmla="*/ 1132762 w 2392711"/>
                  <a:gd name="connsiteY15" fmla="*/ 1990699 h 2077135"/>
                  <a:gd name="connsiteX16" fmla="*/ 1257565 w 2392711"/>
                  <a:gd name="connsiteY16" fmla="*/ 2072070 h 2077135"/>
                  <a:gd name="connsiteX17" fmla="*/ 1419439 w 2392711"/>
                  <a:gd name="connsiteY17" fmla="*/ 1998937 h 2077135"/>
                  <a:gd name="connsiteX18" fmla="*/ 1499655 w 2392711"/>
                  <a:gd name="connsiteY18" fmla="*/ 1852383 h 2077135"/>
                  <a:gd name="connsiteX19" fmla="*/ 1706551 w 2392711"/>
                  <a:gd name="connsiteY19" fmla="*/ 1484045 h 2077135"/>
                  <a:gd name="connsiteX20" fmla="*/ 1803965 w 2392711"/>
                  <a:gd name="connsiteY20" fmla="*/ 1313282 h 2077135"/>
                  <a:gd name="connsiteX21" fmla="*/ 1806205 w 2392711"/>
                  <a:gd name="connsiteY21" fmla="*/ 1241161 h 2077135"/>
                  <a:gd name="connsiteX22" fmla="*/ 1806205 w 2392711"/>
                  <a:gd name="connsiteY22" fmla="*/ 1241161 h 2077135"/>
                  <a:gd name="connsiteX23" fmla="*/ 1806205 w 2392711"/>
                  <a:gd name="connsiteY23" fmla="*/ 1241161 h 2077135"/>
                  <a:gd name="connsiteX24" fmla="*/ 2085728 w 2392711"/>
                  <a:gd name="connsiteY24" fmla="*/ 920808 h 2077135"/>
                  <a:gd name="connsiteX25" fmla="*/ 2164136 w 2392711"/>
                  <a:gd name="connsiteY25" fmla="*/ 803376 h 2077135"/>
                  <a:gd name="connsiteX26" fmla="*/ 2164136 w 2392711"/>
                  <a:gd name="connsiteY26" fmla="*/ 803376 h 2077135"/>
                  <a:gd name="connsiteX27" fmla="*/ 2228670 w 2392711"/>
                  <a:gd name="connsiteY27" fmla="*/ 701193 h 2077135"/>
                  <a:gd name="connsiteX28" fmla="*/ 2361927 w 2392711"/>
                  <a:gd name="connsiteY28" fmla="*/ 393486 h 2077135"/>
                  <a:gd name="connsiteX29" fmla="*/ 2391628 w 2392711"/>
                  <a:gd name="connsiteY29" fmla="*/ 237609 h 2077135"/>
                  <a:gd name="connsiteX30" fmla="*/ 2392712 w 2392711"/>
                  <a:gd name="connsiteY30" fmla="*/ 66557 h 2077135"/>
                  <a:gd name="connsiteX31" fmla="*/ 2365613 w 2392711"/>
                  <a:gd name="connsiteY31" fmla="*/ 0 h 20771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2392711" h="2077135">
                    <a:moveTo>
                      <a:pt x="2365613" y="0"/>
                    </a:moveTo>
                    <a:lnTo>
                      <a:pt x="0" y="1766459"/>
                    </a:lnTo>
                    <a:cubicBezTo>
                      <a:pt x="30134" y="1804109"/>
                      <a:pt x="63088" y="1839519"/>
                      <a:pt x="97775" y="1873557"/>
                    </a:cubicBezTo>
                    <a:cubicBezTo>
                      <a:pt x="102184" y="1875797"/>
                      <a:pt x="107459" y="1877170"/>
                      <a:pt x="110855" y="1880494"/>
                    </a:cubicBezTo>
                    <a:cubicBezTo>
                      <a:pt x="148000" y="1916338"/>
                      <a:pt x="185650" y="1951892"/>
                      <a:pt x="236380" y="1967646"/>
                    </a:cubicBezTo>
                    <a:cubicBezTo>
                      <a:pt x="279450" y="1981088"/>
                      <a:pt x="320498" y="2000383"/>
                      <a:pt x="368048" y="1999443"/>
                    </a:cubicBezTo>
                    <a:cubicBezTo>
                      <a:pt x="392474" y="1998937"/>
                      <a:pt x="413142" y="1988097"/>
                      <a:pt x="436556" y="1986435"/>
                    </a:cubicBezTo>
                    <a:cubicBezTo>
                      <a:pt x="496031" y="1982172"/>
                      <a:pt x="546617" y="1954133"/>
                      <a:pt x="593300" y="1920529"/>
                    </a:cubicBezTo>
                    <a:cubicBezTo>
                      <a:pt x="611799" y="1907232"/>
                      <a:pt x="627771" y="1896176"/>
                      <a:pt x="650823" y="1898777"/>
                    </a:cubicBezTo>
                    <a:cubicBezTo>
                      <a:pt x="650823" y="1898777"/>
                      <a:pt x="650823" y="1898777"/>
                      <a:pt x="650823" y="1898777"/>
                    </a:cubicBezTo>
                    <a:cubicBezTo>
                      <a:pt x="650823" y="1898777"/>
                      <a:pt x="650823" y="1898777"/>
                      <a:pt x="650823" y="1898777"/>
                    </a:cubicBezTo>
                    <a:cubicBezTo>
                      <a:pt x="660363" y="1902318"/>
                      <a:pt x="669974" y="1905715"/>
                      <a:pt x="679513" y="1909473"/>
                    </a:cubicBezTo>
                    <a:cubicBezTo>
                      <a:pt x="729231" y="1929129"/>
                      <a:pt x="778372" y="1951387"/>
                      <a:pt x="831342" y="1960709"/>
                    </a:cubicBezTo>
                    <a:cubicBezTo>
                      <a:pt x="909823" y="1974584"/>
                      <a:pt x="974356" y="1941775"/>
                      <a:pt x="1034047" y="1895453"/>
                    </a:cubicBezTo>
                    <a:lnTo>
                      <a:pt x="1034047" y="1895453"/>
                    </a:lnTo>
                    <a:cubicBezTo>
                      <a:pt x="1066856" y="1927322"/>
                      <a:pt x="1098653" y="1960275"/>
                      <a:pt x="1132762" y="1990699"/>
                    </a:cubicBezTo>
                    <a:cubicBezTo>
                      <a:pt x="1170051" y="2023941"/>
                      <a:pt x="1210448" y="2054076"/>
                      <a:pt x="1257565" y="2072070"/>
                    </a:cubicBezTo>
                    <a:cubicBezTo>
                      <a:pt x="1308512" y="2091509"/>
                      <a:pt x="1393207" y="2052414"/>
                      <a:pt x="1419439" y="1998937"/>
                    </a:cubicBezTo>
                    <a:cubicBezTo>
                      <a:pt x="1443937" y="1948857"/>
                      <a:pt x="1471254" y="1899933"/>
                      <a:pt x="1499655" y="1852383"/>
                    </a:cubicBezTo>
                    <a:cubicBezTo>
                      <a:pt x="1571848" y="1731338"/>
                      <a:pt x="1637032" y="1606535"/>
                      <a:pt x="1706551" y="1484045"/>
                    </a:cubicBezTo>
                    <a:cubicBezTo>
                      <a:pt x="1738926" y="1427028"/>
                      <a:pt x="1769422" y="1368926"/>
                      <a:pt x="1803965" y="1313282"/>
                    </a:cubicBezTo>
                    <a:cubicBezTo>
                      <a:pt x="1819863" y="1287627"/>
                      <a:pt x="1824416" y="1265876"/>
                      <a:pt x="1806205" y="1241161"/>
                    </a:cubicBezTo>
                    <a:lnTo>
                      <a:pt x="1806205" y="1241161"/>
                    </a:lnTo>
                    <a:cubicBezTo>
                      <a:pt x="1806205" y="1241161"/>
                      <a:pt x="1806205" y="1241161"/>
                      <a:pt x="1806205" y="1241161"/>
                    </a:cubicBezTo>
                    <a:cubicBezTo>
                      <a:pt x="1907955" y="1141868"/>
                      <a:pt x="1997564" y="1031952"/>
                      <a:pt x="2085728" y="920808"/>
                    </a:cubicBezTo>
                    <a:cubicBezTo>
                      <a:pt x="2109432" y="880050"/>
                      <a:pt x="2143251" y="846013"/>
                      <a:pt x="2164136" y="803376"/>
                    </a:cubicBezTo>
                    <a:cubicBezTo>
                      <a:pt x="2164136" y="803376"/>
                      <a:pt x="2164136" y="803376"/>
                      <a:pt x="2164136" y="803376"/>
                    </a:cubicBezTo>
                    <a:cubicBezTo>
                      <a:pt x="2185743" y="769339"/>
                      <a:pt x="2209302" y="736458"/>
                      <a:pt x="2228670" y="701193"/>
                    </a:cubicBezTo>
                    <a:cubicBezTo>
                      <a:pt x="2282579" y="602839"/>
                      <a:pt x="2333165" y="502679"/>
                      <a:pt x="2361927" y="393486"/>
                    </a:cubicBezTo>
                    <a:cubicBezTo>
                      <a:pt x="2375368" y="342322"/>
                      <a:pt x="2391195" y="291302"/>
                      <a:pt x="2391628" y="237609"/>
                    </a:cubicBezTo>
                    <a:cubicBezTo>
                      <a:pt x="2392062" y="180592"/>
                      <a:pt x="2392350" y="123574"/>
                      <a:pt x="2392712" y="66557"/>
                    </a:cubicBezTo>
                    <a:cubicBezTo>
                      <a:pt x="2389532" y="41769"/>
                      <a:pt x="2391483" y="15826"/>
                      <a:pt x="2365613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722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3" name="Freeform: Shape 8">
                <a:extLst>
                  <a:ext uri="{FF2B5EF4-FFF2-40B4-BE49-F238E27FC236}">
                    <a16:creationId xmlns:a16="http://schemas.microsoft.com/office/drawing/2014/main" id="{50A2B54B-4382-4EC7-B6F8-AE3AF1E5E69F}"/>
                  </a:ext>
                </a:extLst>
              </p:cNvPr>
              <p:cNvSpPr/>
              <p:nvPr/>
            </p:nvSpPr>
            <p:spPr>
              <a:xfrm>
                <a:off x="8768010" y="1076673"/>
                <a:ext cx="825607" cy="911522"/>
              </a:xfrm>
              <a:custGeom>
                <a:avLst/>
                <a:gdLst>
                  <a:gd name="connsiteX0" fmla="*/ 250036 w 810382"/>
                  <a:gd name="connsiteY0" fmla="*/ 768915 h 894713"/>
                  <a:gd name="connsiteX1" fmla="*/ 175169 w 810382"/>
                  <a:gd name="connsiteY1" fmla="*/ 689351 h 894713"/>
                  <a:gd name="connsiteX2" fmla="*/ 33456 w 810382"/>
                  <a:gd name="connsiteY2" fmla="*/ 184865 h 894713"/>
                  <a:gd name="connsiteX3" fmla="*/ 121548 w 810382"/>
                  <a:gd name="connsiteY3" fmla="*/ 84994 h 894713"/>
                  <a:gd name="connsiteX4" fmla="*/ 233993 w 810382"/>
                  <a:gd name="connsiteY4" fmla="*/ 10 h 894713"/>
                  <a:gd name="connsiteX5" fmla="*/ 240496 w 810382"/>
                  <a:gd name="connsiteY5" fmla="*/ 59990 h 894713"/>
                  <a:gd name="connsiteX6" fmla="*/ 775478 w 810382"/>
                  <a:gd name="connsiteY6" fmla="*/ 767831 h 894713"/>
                  <a:gd name="connsiteX7" fmla="*/ 810382 w 810382"/>
                  <a:gd name="connsiteY7" fmla="*/ 786765 h 894713"/>
                  <a:gd name="connsiteX8" fmla="*/ 691000 w 810382"/>
                  <a:gd name="connsiteY8" fmla="*/ 849491 h 894713"/>
                  <a:gd name="connsiteX9" fmla="*/ 520381 w 810382"/>
                  <a:gd name="connsiteY9" fmla="*/ 894657 h 894713"/>
                  <a:gd name="connsiteX10" fmla="*/ 250036 w 810382"/>
                  <a:gd name="connsiteY10" fmla="*/ 768915 h 8947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810382" h="894713">
                    <a:moveTo>
                      <a:pt x="250036" y="768915"/>
                    </a:moveTo>
                    <a:cubicBezTo>
                      <a:pt x="223442" y="743550"/>
                      <a:pt x="198583" y="716306"/>
                      <a:pt x="175169" y="689351"/>
                    </a:cubicBezTo>
                    <a:cubicBezTo>
                      <a:pt x="60122" y="556671"/>
                      <a:pt x="-59983" y="360181"/>
                      <a:pt x="33456" y="184865"/>
                    </a:cubicBezTo>
                    <a:cubicBezTo>
                      <a:pt x="54557" y="145191"/>
                      <a:pt x="87077" y="113105"/>
                      <a:pt x="121548" y="84994"/>
                    </a:cubicBezTo>
                    <a:cubicBezTo>
                      <a:pt x="128846" y="79068"/>
                      <a:pt x="233849" y="-1002"/>
                      <a:pt x="233993" y="10"/>
                    </a:cubicBezTo>
                    <a:cubicBezTo>
                      <a:pt x="238690" y="25664"/>
                      <a:pt x="238184" y="42718"/>
                      <a:pt x="240496" y="59990"/>
                    </a:cubicBezTo>
                    <a:cubicBezTo>
                      <a:pt x="273955" y="307499"/>
                      <a:pt x="501447" y="627563"/>
                      <a:pt x="775478" y="767831"/>
                    </a:cubicBezTo>
                    <a:cubicBezTo>
                      <a:pt x="787258" y="773829"/>
                      <a:pt x="798748" y="780477"/>
                      <a:pt x="810382" y="786765"/>
                    </a:cubicBezTo>
                    <a:cubicBezTo>
                      <a:pt x="784150" y="772456"/>
                      <a:pt x="712535" y="838796"/>
                      <a:pt x="691000" y="849491"/>
                    </a:cubicBezTo>
                    <a:cubicBezTo>
                      <a:pt x="640848" y="874495"/>
                      <a:pt x="576676" y="893501"/>
                      <a:pt x="520381" y="894657"/>
                    </a:cubicBezTo>
                    <a:cubicBezTo>
                      <a:pt x="412561" y="896753"/>
                      <a:pt x="324469" y="839952"/>
                      <a:pt x="250036" y="768915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722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4" name="Freeform: Shape 21">
                <a:extLst>
                  <a:ext uri="{FF2B5EF4-FFF2-40B4-BE49-F238E27FC236}">
                    <a16:creationId xmlns:a16="http://schemas.microsoft.com/office/drawing/2014/main" id="{80A690E7-DAB3-467A-87FB-4D7A943A7DFB}"/>
                  </a:ext>
                </a:extLst>
              </p:cNvPr>
              <p:cNvSpPr/>
              <p:nvPr/>
            </p:nvSpPr>
            <p:spPr>
              <a:xfrm>
                <a:off x="8979448" y="-131271"/>
                <a:ext cx="2394231" cy="2191161"/>
              </a:xfrm>
              <a:custGeom>
                <a:avLst/>
                <a:gdLst>
                  <a:gd name="connsiteX0" fmla="*/ 1754931 w 2394230"/>
                  <a:gd name="connsiteY0" fmla="*/ 1327151 h 2191162"/>
                  <a:gd name="connsiteX1" fmla="*/ 1791255 w 2394230"/>
                  <a:gd name="connsiteY1" fmla="*/ 1339372 h 2191162"/>
                  <a:gd name="connsiteX2" fmla="*/ 1788973 w 2394230"/>
                  <a:gd name="connsiteY2" fmla="*/ 1412848 h 2191162"/>
                  <a:gd name="connsiteX3" fmla="*/ 1689729 w 2394230"/>
                  <a:gd name="connsiteY3" fmla="*/ 1586820 h 2191162"/>
                  <a:gd name="connsiteX4" fmla="*/ 1478946 w 2394230"/>
                  <a:gd name="connsiteY4" fmla="*/ 1962077 h 2191162"/>
                  <a:gd name="connsiteX5" fmla="*/ 1397224 w 2394230"/>
                  <a:gd name="connsiteY5" fmla="*/ 2111385 h 2191162"/>
                  <a:gd name="connsiteX6" fmla="*/ 1236947 w 2394230"/>
                  <a:gd name="connsiteY6" fmla="*/ 2187511 h 2191162"/>
                  <a:gd name="connsiteX7" fmla="*/ 1106928 w 2394230"/>
                  <a:gd name="connsiteY7" fmla="*/ 2107999 h 2191162"/>
                  <a:gd name="connsiteX8" fmla="*/ 1004665 w 2394230"/>
                  <a:gd name="connsiteY8" fmla="*/ 2006104 h 2191162"/>
                  <a:gd name="connsiteX9" fmla="*/ 1118045 w 2394230"/>
                  <a:gd name="connsiteY9" fmla="*/ 1841703 h 2191162"/>
                  <a:gd name="connsiteX10" fmla="*/ 1287966 w 2394230"/>
                  <a:gd name="connsiteY10" fmla="*/ 1683340 h 2191162"/>
                  <a:gd name="connsiteX11" fmla="*/ 1719546 w 2394230"/>
                  <a:gd name="connsiteY11" fmla="*/ 1343200 h 2191162"/>
                  <a:gd name="connsiteX12" fmla="*/ 1754931 w 2394230"/>
                  <a:gd name="connsiteY12" fmla="*/ 1327151 h 2191162"/>
                  <a:gd name="connsiteX13" fmla="*/ 914404 w 2394230"/>
                  <a:gd name="connsiteY13" fmla="*/ 1114601 h 2191162"/>
                  <a:gd name="connsiteX14" fmla="*/ 914625 w 2394230"/>
                  <a:gd name="connsiteY14" fmla="*/ 1115557 h 2191162"/>
                  <a:gd name="connsiteX15" fmla="*/ 915803 w 2394230"/>
                  <a:gd name="connsiteY15" fmla="*/ 1114674 h 2191162"/>
                  <a:gd name="connsiteX16" fmla="*/ 914404 w 2394230"/>
                  <a:gd name="connsiteY16" fmla="*/ 1114601 h 2191162"/>
                  <a:gd name="connsiteX17" fmla="*/ 1319699 w 2394230"/>
                  <a:gd name="connsiteY17" fmla="*/ 810712 h 2191162"/>
                  <a:gd name="connsiteX18" fmla="*/ 1353124 w 2394230"/>
                  <a:gd name="connsiteY18" fmla="*/ 822317 h 2191162"/>
                  <a:gd name="connsiteX19" fmla="*/ 1370574 w 2394230"/>
                  <a:gd name="connsiteY19" fmla="*/ 843225 h 2191162"/>
                  <a:gd name="connsiteX20" fmla="*/ 1351946 w 2394230"/>
                  <a:gd name="connsiteY20" fmla="*/ 909707 h 2191162"/>
                  <a:gd name="connsiteX21" fmla="*/ 954086 w 2394230"/>
                  <a:gd name="connsiteY21" fmla="*/ 1310144 h 2191162"/>
                  <a:gd name="connsiteX22" fmla="*/ 746028 w 2394230"/>
                  <a:gd name="connsiteY22" fmla="*/ 1505834 h 2191162"/>
                  <a:gd name="connsiteX23" fmla="*/ 569774 w 2394230"/>
                  <a:gd name="connsiteY23" fmla="*/ 1573788 h 2191162"/>
                  <a:gd name="connsiteX24" fmla="*/ 471193 w 2394230"/>
                  <a:gd name="connsiteY24" fmla="*/ 1476753 h 2191162"/>
                  <a:gd name="connsiteX25" fmla="*/ 409937 w 2394230"/>
                  <a:gd name="connsiteY25" fmla="*/ 1381853 h 2191162"/>
                  <a:gd name="connsiteX26" fmla="*/ 368709 w 2394230"/>
                  <a:gd name="connsiteY26" fmla="*/ 1300204 h 2191162"/>
                  <a:gd name="connsiteX27" fmla="*/ 391312 w 2394230"/>
                  <a:gd name="connsiteY27" fmla="*/ 1231294 h 2191162"/>
                  <a:gd name="connsiteX28" fmla="*/ 830032 w 2394230"/>
                  <a:gd name="connsiteY28" fmla="*/ 1015430 h 2191162"/>
                  <a:gd name="connsiteX29" fmla="*/ 1284728 w 2394230"/>
                  <a:gd name="connsiteY29" fmla="*/ 817384 h 2191162"/>
                  <a:gd name="connsiteX30" fmla="*/ 1319699 w 2394230"/>
                  <a:gd name="connsiteY30" fmla="*/ 810712 h 2191162"/>
                  <a:gd name="connsiteX31" fmla="*/ 953467 w 2394230"/>
                  <a:gd name="connsiteY31" fmla="*/ 284618 h 2191162"/>
                  <a:gd name="connsiteX32" fmla="*/ 992002 w 2394230"/>
                  <a:gd name="connsiteY32" fmla="*/ 319322 h 2191162"/>
                  <a:gd name="connsiteX33" fmla="*/ 961080 w 2394230"/>
                  <a:gd name="connsiteY33" fmla="*/ 379104 h 2191162"/>
                  <a:gd name="connsiteX34" fmla="*/ 305171 w 2394230"/>
                  <a:gd name="connsiteY34" fmla="*/ 830267 h 2191162"/>
                  <a:gd name="connsiteX35" fmla="*/ 167717 w 2394230"/>
                  <a:gd name="connsiteY35" fmla="*/ 855962 h 2191162"/>
                  <a:gd name="connsiteX36" fmla="*/ 3464 w 2394230"/>
                  <a:gd name="connsiteY36" fmla="*/ 597029 h 2191162"/>
                  <a:gd name="connsiteX37" fmla="*/ 31734 w 2394230"/>
                  <a:gd name="connsiteY37" fmla="*/ 525100 h 2191162"/>
                  <a:gd name="connsiteX38" fmla="*/ 442184 w 2394230"/>
                  <a:gd name="connsiteY38" fmla="*/ 389779 h 2191162"/>
                  <a:gd name="connsiteX39" fmla="*/ 933325 w 2394230"/>
                  <a:gd name="connsiteY39" fmla="*/ 285309 h 2191162"/>
                  <a:gd name="connsiteX40" fmla="*/ 953467 w 2394230"/>
                  <a:gd name="connsiteY40" fmla="*/ 284618 h 2191162"/>
                  <a:gd name="connsiteX41" fmla="*/ 2000566 w 2394230"/>
                  <a:gd name="connsiteY41" fmla="*/ 115 h 2191162"/>
                  <a:gd name="connsiteX42" fmla="*/ 2124621 w 2394230"/>
                  <a:gd name="connsiteY42" fmla="*/ 4069 h 2191162"/>
                  <a:gd name="connsiteX43" fmla="*/ 2359775 w 2394230"/>
                  <a:gd name="connsiteY43" fmla="*/ 74084 h 2191162"/>
                  <a:gd name="connsiteX44" fmla="*/ 2388782 w 2394230"/>
                  <a:gd name="connsiteY44" fmla="*/ 142701 h 2191162"/>
                  <a:gd name="connsiteX45" fmla="*/ 2221731 w 2394230"/>
                  <a:gd name="connsiteY45" fmla="*/ 789260 h 2191162"/>
                  <a:gd name="connsiteX46" fmla="*/ 2155986 w 2394230"/>
                  <a:gd name="connsiteY46" fmla="*/ 893436 h 2191162"/>
                  <a:gd name="connsiteX47" fmla="*/ 1912293 w 2394230"/>
                  <a:gd name="connsiteY47" fmla="*/ 736104 h 2191162"/>
                  <a:gd name="connsiteX48" fmla="*/ 1741414 w 2394230"/>
                  <a:gd name="connsiteY48" fmla="*/ 573544 h 2191162"/>
                  <a:gd name="connsiteX49" fmla="*/ 1601823 w 2394230"/>
                  <a:gd name="connsiteY49" fmla="*/ 360699 h 2191162"/>
                  <a:gd name="connsiteX50" fmla="*/ 1523120 w 2394230"/>
                  <a:gd name="connsiteY50" fmla="*/ 92711 h 2191162"/>
                  <a:gd name="connsiteX51" fmla="*/ 1634807 w 2394230"/>
                  <a:gd name="connsiteY51" fmla="*/ 55163 h 2191162"/>
                  <a:gd name="connsiteX52" fmla="*/ 2000566 w 2394230"/>
                  <a:gd name="connsiteY52" fmla="*/ 115 h 21911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</a:cxnLst>
                <a:rect l="l" t="t" r="r" b="b"/>
                <a:pathLst>
                  <a:path w="2394230" h="2191162">
                    <a:moveTo>
                      <a:pt x="1754931" y="1327151"/>
                    </a:moveTo>
                    <a:cubicBezTo>
                      <a:pt x="1766775" y="1326083"/>
                      <a:pt x="1778776" y="1329727"/>
                      <a:pt x="1791255" y="1339372"/>
                    </a:cubicBezTo>
                    <a:cubicBezTo>
                      <a:pt x="1809808" y="1364478"/>
                      <a:pt x="1805170" y="1386712"/>
                      <a:pt x="1788973" y="1412848"/>
                    </a:cubicBezTo>
                    <a:cubicBezTo>
                      <a:pt x="1753855" y="1469538"/>
                      <a:pt x="1722712" y="1528805"/>
                      <a:pt x="1689729" y="1586820"/>
                    </a:cubicBezTo>
                    <a:cubicBezTo>
                      <a:pt x="1618904" y="1711611"/>
                      <a:pt x="1552496" y="1838759"/>
                      <a:pt x="1478946" y="1962077"/>
                    </a:cubicBezTo>
                    <a:cubicBezTo>
                      <a:pt x="1450012" y="2010521"/>
                      <a:pt x="1422182" y="2060364"/>
                      <a:pt x="1397224" y="2111385"/>
                    </a:cubicBezTo>
                    <a:cubicBezTo>
                      <a:pt x="1371162" y="2164615"/>
                      <a:pt x="1294962" y="2203561"/>
                      <a:pt x="1236947" y="2187511"/>
                    </a:cubicBezTo>
                    <a:cubicBezTo>
                      <a:pt x="1187618" y="2173891"/>
                      <a:pt x="1144549" y="2141644"/>
                      <a:pt x="1106928" y="2107999"/>
                    </a:cubicBezTo>
                    <a:cubicBezTo>
                      <a:pt x="1093822" y="2096292"/>
                      <a:pt x="1003267" y="2021049"/>
                      <a:pt x="1004665" y="2006104"/>
                    </a:cubicBezTo>
                    <a:cubicBezTo>
                      <a:pt x="1011438" y="1934247"/>
                      <a:pt x="1070116" y="1889043"/>
                      <a:pt x="1118045" y="1841703"/>
                    </a:cubicBezTo>
                    <a:cubicBezTo>
                      <a:pt x="1173189" y="1787296"/>
                      <a:pt x="1229804" y="1734508"/>
                      <a:pt x="1287966" y="1683340"/>
                    </a:cubicBezTo>
                    <a:cubicBezTo>
                      <a:pt x="1425863" y="1561935"/>
                      <a:pt x="1575097" y="1455918"/>
                      <a:pt x="1719546" y="1343200"/>
                    </a:cubicBezTo>
                    <a:cubicBezTo>
                      <a:pt x="1731399" y="1333998"/>
                      <a:pt x="1743087" y="1328218"/>
                      <a:pt x="1754931" y="1327151"/>
                    </a:cubicBezTo>
                    <a:close/>
                    <a:moveTo>
                      <a:pt x="914404" y="1114601"/>
                    </a:moveTo>
                    <a:cubicBezTo>
                      <a:pt x="914477" y="1114895"/>
                      <a:pt x="914552" y="1115263"/>
                      <a:pt x="914625" y="1115557"/>
                    </a:cubicBezTo>
                    <a:cubicBezTo>
                      <a:pt x="915066" y="1115263"/>
                      <a:pt x="915435" y="1114968"/>
                      <a:pt x="915803" y="1114674"/>
                    </a:cubicBezTo>
                    <a:cubicBezTo>
                      <a:pt x="915287" y="1114674"/>
                      <a:pt x="914846" y="1114601"/>
                      <a:pt x="914404" y="1114601"/>
                    </a:cubicBezTo>
                    <a:close/>
                    <a:moveTo>
                      <a:pt x="1319699" y="810712"/>
                    </a:moveTo>
                    <a:cubicBezTo>
                      <a:pt x="1331056" y="811457"/>
                      <a:pt x="1342154" y="815249"/>
                      <a:pt x="1353124" y="822317"/>
                    </a:cubicBezTo>
                    <a:cubicBezTo>
                      <a:pt x="1362548" y="826292"/>
                      <a:pt x="1369984" y="831887"/>
                      <a:pt x="1370574" y="843225"/>
                    </a:cubicBezTo>
                    <a:cubicBezTo>
                      <a:pt x="1370941" y="870760"/>
                      <a:pt x="1372634" y="887914"/>
                      <a:pt x="1351946" y="909707"/>
                    </a:cubicBezTo>
                    <a:cubicBezTo>
                      <a:pt x="1222370" y="1046131"/>
                      <a:pt x="1089701" y="1179684"/>
                      <a:pt x="954086" y="1310144"/>
                    </a:cubicBezTo>
                    <a:cubicBezTo>
                      <a:pt x="885470" y="1376183"/>
                      <a:pt x="816117" y="1441414"/>
                      <a:pt x="746028" y="1505834"/>
                    </a:cubicBezTo>
                    <a:cubicBezTo>
                      <a:pt x="692651" y="1554868"/>
                      <a:pt x="641483" y="1629227"/>
                      <a:pt x="569774" y="1573788"/>
                    </a:cubicBezTo>
                    <a:cubicBezTo>
                      <a:pt x="533036" y="1545370"/>
                      <a:pt x="504396" y="1508705"/>
                      <a:pt x="471193" y="1476753"/>
                    </a:cubicBezTo>
                    <a:cubicBezTo>
                      <a:pt x="450726" y="1445095"/>
                      <a:pt x="429964" y="1413732"/>
                      <a:pt x="409937" y="1381853"/>
                    </a:cubicBezTo>
                    <a:cubicBezTo>
                      <a:pt x="393667" y="1356011"/>
                      <a:pt x="380121" y="1328697"/>
                      <a:pt x="368709" y="1300204"/>
                    </a:cubicBezTo>
                    <a:cubicBezTo>
                      <a:pt x="356634" y="1270166"/>
                      <a:pt x="362746" y="1249404"/>
                      <a:pt x="391312" y="1231294"/>
                    </a:cubicBezTo>
                    <a:cubicBezTo>
                      <a:pt x="528103" y="1144712"/>
                      <a:pt x="682638" y="1081912"/>
                      <a:pt x="830032" y="1015430"/>
                    </a:cubicBezTo>
                    <a:cubicBezTo>
                      <a:pt x="980738" y="947476"/>
                      <a:pt x="1132623" y="882171"/>
                      <a:pt x="1284728" y="817384"/>
                    </a:cubicBezTo>
                    <a:cubicBezTo>
                      <a:pt x="1296729" y="812267"/>
                      <a:pt x="1308343" y="809966"/>
                      <a:pt x="1319699" y="810712"/>
                    </a:cubicBezTo>
                    <a:close/>
                    <a:moveTo>
                      <a:pt x="953467" y="284618"/>
                    </a:moveTo>
                    <a:cubicBezTo>
                      <a:pt x="971323" y="287697"/>
                      <a:pt x="982781" y="301377"/>
                      <a:pt x="992002" y="319322"/>
                    </a:cubicBezTo>
                    <a:cubicBezTo>
                      <a:pt x="997081" y="347226"/>
                      <a:pt x="983167" y="364012"/>
                      <a:pt x="961080" y="379104"/>
                    </a:cubicBezTo>
                    <a:cubicBezTo>
                      <a:pt x="742124" y="529002"/>
                      <a:pt x="523316" y="679119"/>
                      <a:pt x="305171" y="830267"/>
                    </a:cubicBezTo>
                    <a:cubicBezTo>
                      <a:pt x="262249" y="860010"/>
                      <a:pt x="217633" y="869140"/>
                      <a:pt x="167717" y="855962"/>
                    </a:cubicBezTo>
                    <a:cubicBezTo>
                      <a:pt x="65233" y="818634"/>
                      <a:pt x="32397" y="689573"/>
                      <a:pt x="3464" y="597029"/>
                    </a:cubicBezTo>
                    <a:cubicBezTo>
                      <a:pt x="-6108" y="566328"/>
                      <a:pt x="4421" y="541591"/>
                      <a:pt x="31734" y="525100"/>
                    </a:cubicBezTo>
                    <a:cubicBezTo>
                      <a:pt x="151005" y="453169"/>
                      <a:pt x="307969" y="424236"/>
                      <a:pt x="442184" y="389779"/>
                    </a:cubicBezTo>
                    <a:cubicBezTo>
                      <a:pt x="604597" y="348109"/>
                      <a:pt x="769586" y="319543"/>
                      <a:pt x="933325" y="285309"/>
                    </a:cubicBezTo>
                    <a:cubicBezTo>
                      <a:pt x="940853" y="283744"/>
                      <a:pt x="947516" y="283592"/>
                      <a:pt x="953467" y="284618"/>
                    </a:cubicBezTo>
                    <a:close/>
                    <a:moveTo>
                      <a:pt x="2000566" y="115"/>
                    </a:moveTo>
                    <a:cubicBezTo>
                      <a:pt x="2041772" y="-417"/>
                      <a:pt x="2083135" y="903"/>
                      <a:pt x="2124621" y="4069"/>
                    </a:cubicBezTo>
                    <a:cubicBezTo>
                      <a:pt x="2206197" y="10326"/>
                      <a:pt x="2288728" y="33370"/>
                      <a:pt x="2359775" y="74084"/>
                    </a:cubicBezTo>
                    <a:cubicBezTo>
                      <a:pt x="2387750" y="90134"/>
                      <a:pt x="2385616" y="117080"/>
                      <a:pt x="2388782" y="142701"/>
                    </a:cubicBezTo>
                    <a:cubicBezTo>
                      <a:pt x="2417053" y="375939"/>
                      <a:pt x="2331429" y="589225"/>
                      <a:pt x="2221731" y="789260"/>
                    </a:cubicBezTo>
                    <a:cubicBezTo>
                      <a:pt x="2202000" y="825187"/>
                      <a:pt x="2177999" y="858760"/>
                      <a:pt x="2155986" y="893436"/>
                    </a:cubicBezTo>
                    <a:cubicBezTo>
                      <a:pt x="2139789" y="918763"/>
                      <a:pt x="1932539" y="751859"/>
                      <a:pt x="1912293" y="736104"/>
                    </a:cubicBezTo>
                    <a:cubicBezTo>
                      <a:pt x="1849934" y="687659"/>
                      <a:pt x="1792360" y="633326"/>
                      <a:pt x="1741414" y="573544"/>
                    </a:cubicBezTo>
                    <a:cubicBezTo>
                      <a:pt x="1686342" y="508829"/>
                      <a:pt x="1639003" y="437709"/>
                      <a:pt x="1601823" y="360699"/>
                    </a:cubicBezTo>
                    <a:cubicBezTo>
                      <a:pt x="1588129" y="332280"/>
                      <a:pt x="1486456" y="118479"/>
                      <a:pt x="1523120" y="92711"/>
                    </a:cubicBezTo>
                    <a:cubicBezTo>
                      <a:pt x="1556619" y="69226"/>
                      <a:pt x="1597333" y="66133"/>
                      <a:pt x="1634807" y="55163"/>
                    </a:cubicBezTo>
                    <a:cubicBezTo>
                      <a:pt x="1754740" y="19990"/>
                      <a:pt x="1876949" y="1713"/>
                      <a:pt x="2000566" y="115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722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5" name="Freeform: Shape 24">
                <a:extLst>
                  <a:ext uri="{FF2B5EF4-FFF2-40B4-BE49-F238E27FC236}">
                    <a16:creationId xmlns:a16="http://schemas.microsoft.com/office/drawing/2014/main" id="{2A77FFB4-7118-4EFC-831A-FDD43DDD11CD}"/>
                  </a:ext>
                </a:extLst>
              </p:cNvPr>
              <p:cNvSpPr/>
              <p:nvPr/>
            </p:nvSpPr>
            <p:spPr>
              <a:xfrm>
                <a:off x="8830635" y="-95620"/>
                <a:ext cx="2383721" cy="1860601"/>
              </a:xfrm>
              <a:custGeom>
                <a:avLst/>
                <a:gdLst>
                  <a:gd name="connsiteX0" fmla="*/ 115613 w 2383721"/>
                  <a:gd name="connsiteY0" fmla="*/ 1324334 h 1860601"/>
                  <a:gd name="connsiteX1" fmla="*/ 156989 w 2383721"/>
                  <a:gd name="connsiteY1" fmla="*/ 1366888 h 1860601"/>
                  <a:gd name="connsiteX2" fmla="*/ 351280 w 2383721"/>
                  <a:gd name="connsiteY2" fmla="*/ 1708058 h 1860601"/>
                  <a:gd name="connsiteX3" fmla="*/ 366226 w 2383721"/>
                  <a:gd name="connsiteY3" fmla="*/ 1770859 h 1860601"/>
                  <a:gd name="connsiteX4" fmla="*/ 258736 w 2383721"/>
                  <a:gd name="connsiteY4" fmla="*/ 1853096 h 1860601"/>
                  <a:gd name="connsiteX5" fmla="*/ 208673 w 2383721"/>
                  <a:gd name="connsiteY5" fmla="*/ 1851035 h 1860601"/>
                  <a:gd name="connsiteX6" fmla="*/ 16663 w 2383721"/>
                  <a:gd name="connsiteY6" fmla="*/ 1605796 h 1860601"/>
                  <a:gd name="connsiteX7" fmla="*/ 63341 w 2383721"/>
                  <a:gd name="connsiteY7" fmla="*/ 1344728 h 1860601"/>
                  <a:gd name="connsiteX8" fmla="*/ 115613 w 2383721"/>
                  <a:gd name="connsiteY8" fmla="*/ 1324334 h 1860601"/>
                  <a:gd name="connsiteX9" fmla="*/ 1437223 w 2383721"/>
                  <a:gd name="connsiteY9" fmla="*/ 852411 h 1860601"/>
                  <a:gd name="connsiteX10" fmla="*/ 1374496 w 2383721"/>
                  <a:gd name="connsiteY10" fmla="*/ 909837 h 1860601"/>
                  <a:gd name="connsiteX11" fmla="*/ 733238 w 2383721"/>
                  <a:gd name="connsiteY11" fmla="*/ 1388020 h 1860601"/>
                  <a:gd name="connsiteX12" fmla="*/ 679345 w 2383721"/>
                  <a:gd name="connsiteY12" fmla="*/ 1389272 h 1860601"/>
                  <a:gd name="connsiteX13" fmla="*/ 690537 w 2383721"/>
                  <a:gd name="connsiteY13" fmla="*/ 1346644 h 1860601"/>
                  <a:gd name="connsiteX14" fmla="*/ 1066677 w 2383721"/>
                  <a:gd name="connsiteY14" fmla="*/ 1081968 h 1860601"/>
                  <a:gd name="connsiteX15" fmla="*/ 1393271 w 2383721"/>
                  <a:gd name="connsiteY15" fmla="*/ 866767 h 1860601"/>
                  <a:gd name="connsiteX16" fmla="*/ 1437223 w 2383721"/>
                  <a:gd name="connsiteY16" fmla="*/ 852411 h 1860601"/>
                  <a:gd name="connsiteX17" fmla="*/ 1012122 w 2383721"/>
                  <a:gd name="connsiteY17" fmla="*/ 306348 h 1860601"/>
                  <a:gd name="connsiteX18" fmla="*/ 1035239 w 2383721"/>
                  <a:gd name="connsiteY18" fmla="*/ 322692 h 1860601"/>
                  <a:gd name="connsiteX19" fmla="*/ 1018306 w 2383721"/>
                  <a:gd name="connsiteY19" fmla="*/ 343380 h 1860601"/>
                  <a:gd name="connsiteX20" fmla="*/ 772626 w 2383721"/>
                  <a:gd name="connsiteY20" fmla="*/ 425911 h 1860601"/>
                  <a:gd name="connsiteX21" fmla="*/ 343550 w 2383721"/>
                  <a:gd name="connsiteY21" fmla="*/ 626460 h 1860601"/>
                  <a:gd name="connsiteX22" fmla="*/ 302689 w 2383721"/>
                  <a:gd name="connsiteY22" fmla="*/ 656278 h 1860601"/>
                  <a:gd name="connsiteX23" fmla="*/ 253583 w 2383721"/>
                  <a:gd name="connsiteY23" fmla="*/ 644572 h 1860601"/>
                  <a:gd name="connsiteX24" fmla="*/ 212132 w 2383721"/>
                  <a:gd name="connsiteY24" fmla="*/ 562556 h 1860601"/>
                  <a:gd name="connsiteX25" fmla="*/ 229802 w 2383721"/>
                  <a:gd name="connsiteY25" fmla="*/ 514774 h 1860601"/>
                  <a:gd name="connsiteX26" fmla="*/ 420340 w 2383721"/>
                  <a:gd name="connsiteY26" fmla="*/ 446379 h 1860601"/>
                  <a:gd name="connsiteX27" fmla="*/ 894104 w 2383721"/>
                  <a:gd name="connsiteY27" fmla="*/ 326005 h 1860601"/>
                  <a:gd name="connsiteX28" fmla="*/ 1012122 w 2383721"/>
                  <a:gd name="connsiteY28" fmla="*/ 306348 h 1860601"/>
                  <a:gd name="connsiteX29" fmla="*/ 2142532 w 2383721"/>
                  <a:gd name="connsiteY29" fmla="*/ 0 h 1860601"/>
                  <a:gd name="connsiteX30" fmla="*/ 2340285 w 2383721"/>
                  <a:gd name="connsiteY30" fmla="*/ 23044 h 1860601"/>
                  <a:gd name="connsiteX31" fmla="*/ 2383428 w 2383721"/>
                  <a:gd name="connsiteY31" fmla="*/ 61697 h 1860601"/>
                  <a:gd name="connsiteX32" fmla="*/ 2349119 w 2383721"/>
                  <a:gd name="connsiteY32" fmla="*/ 108595 h 1860601"/>
                  <a:gd name="connsiteX33" fmla="*/ 1857611 w 2383721"/>
                  <a:gd name="connsiteY33" fmla="*/ 316801 h 1860601"/>
                  <a:gd name="connsiteX34" fmla="*/ 1792013 w 2383721"/>
                  <a:gd name="connsiteY34" fmla="*/ 294787 h 1860601"/>
                  <a:gd name="connsiteX35" fmla="*/ 1725899 w 2383721"/>
                  <a:gd name="connsiteY35" fmla="*/ 128325 h 1860601"/>
                  <a:gd name="connsiteX36" fmla="*/ 1757484 w 2383721"/>
                  <a:gd name="connsiteY36" fmla="*/ 70163 h 1860601"/>
                  <a:gd name="connsiteX37" fmla="*/ 2142532 w 2383721"/>
                  <a:gd name="connsiteY37" fmla="*/ 0 h 186060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l="l" t="t" r="r" b="b"/>
                <a:pathLst>
                  <a:path w="2383721" h="1860601">
                    <a:moveTo>
                      <a:pt x="115613" y="1324334"/>
                    </a:moveTo>
                    <a:cubicBezTo>
                      <a:pt x="137331" y="1330740"/>
                      <a:pt x="151394" y="1343108"/>
                      <a:pt x="156989" y="1366888"/>
                    </a:cubicBezTo>
                    <a:cubicBezTo>
                      <a:pt x="188131" y="1499631"/>
                      <a:pt x="253804" y="1612937"/>
                      <a:pt x="351280" y="1708058"/>
                    </a:cubicBezTo>
                    <a:cubicBezTo>
                      <a:pt x="368950" y="1725360"/>
                      <a:pt x="391331" y="1750613"/>
                      <a:pt x="366226" y="1770859"/>
                    </a:cubicBezTo>
                    <a:cubicBezTo>
                      <a:pt x="335156" y="1792504"/>
                      <a:pt x="291056" y="1833218"/>
                      <a:pt x="258736" y="1853096"/>
                    </a:cubicBezTo>
                    <a:cubicBezTo>
                      <a:pt x="242613" y="1862962"/>
                      <a:pt x="225458" y="1863918"/>
                      <a:pt x="208673" y="1851035"/>
                    </a:cubicBezTo>
                    <a:cubicBezTo>
                      <a:pt x="123342" y="1785878"/>
                      <a:pt x="54212" y="1708279"/>
                      <a:pt x="16663" y="1605796"/>
                    </a:cubicBezTo>
                    <a:cubicBezTo>
                      <a:pt x="-18602" y="1509717"/>
                      <a:pt x="4516" y="1423578"/>
                      <a:pt x="63341" y="1344728"/>
                    </a:cubicBezTo>
                    <a:cubicBezTo>
                      <a:pt x="75047" y="1329046"/>
                      <a:pt x="93010" y="1317707"/>
                      <a:pt x="115613" y="1324334"/>
                    </a:cubicBezTo>
                    <a:close/>
                    <a:moveTo>
                      <a:pt x="1437223" y="852411"/>
                    </a:moveTo>
                    <a:cubicBezTo>
                      <a:pt x="1417860" y="871406"/>
                      <a:pt x="1392459" y="895701"/>
                      <a:pt x="1374496" y="909837"/>
                    </a:cubicBezTo>
                    <a:cubicBezTo>
                      <a:pt x="1256626" y="1002897"/>
                      <a:pt x="793314" y="1341195"/>
                      <a:pt x="733238" y="1388020"/>
                    </a:cubicBezTo>
                    <a:cubicBezTo>
                      <a:pt x="704672" y="1410254"/>
                      <a:pt x="691788" y="1412905"/>
                      <a:pt x="679345" y="1389272"/>
                    </a:cubicBezTo>
                    <a:cubicBezTo>
                      <a:pt x="666829" y="1365638"/>
                      <a:pt x="673750" y="1358423"/>
                      <a:pt x="690537" y="1346644"/>
                    </a:cubicBezTo>
                    <a:cubicBezTo>
                      <a:pt x="815769" y="1258296"/>
                      <a:pt x="940488" y="1168991"/>
                      <a:pt x="1066677" y="1081968"/>
                    </a:cubicBezTo>
                    <a:cubicBezTo>
                      <a:pt x="1174020" y="1007976"/>
                      <a:pt x="1282467" y="935531"/>
                      <a:pt x="1393271" y="866767"/>
                    </a:cubicBezTo>
                    <a:cubicBezTo>
                      <a:pt x="1401000" y="861982"/>
                      <a:pt x="1419406" y="849392"/>
                      <a:pt x="1437223" y="852411"/>
                    </a:cubicBezTo>
                    <a:close/>
                    <a:moveTo>
                      <a:pt x="1012122" y="306348"/>
                    </a:moveTo>
                    <a:cubicBezTo>
                      <a:pt x="1025300" y="303770"/>
                      <a:pt x="1031633" y="312090"/>
                      <a:pt x="1035239" y="322692"/>
                    </a:cubicBezTo>
                    <a:cubicBezTo>
                      <a:pt x="1040319" y="337784"/>
                      <a:pt x="1028540" y="339993"/>
                      <a:pt x="1018306" y="343380"/>
                    </a:cubicBezTo>
                    <a:cubicBezTo>
                      <a:pt x="936363" y="370694"/>
                      <a:pt x="853685" y="396168"/>
                      <a:pt x="772626" y="425911"/>
                    </a:cubicBezTo>
                    <a:cubicBezTo>
                      <a:pt x="623980" y="480392"/>
                      <a:pt x="476734" y="538481"/>
                      <a:pt x="343550" y="626460"/>
                    </a:cubicBezTo>
                    <a:cubicBezTo>
                      <a:pt x="329487" y="635737"/>
                      <a:pt x="316088" y="646044"/>
                      <a:pt x="302689" y="656278"/>
                    </a:cubicBezTo>
                    <a:cubicBezTo>
                      <a:pt x="274860" y="677481"/>
                      <a:pt x="269927" y="676524"/>
                      <a:pt x="253583" y="644572"/>
                    </a:cubicBezTo>
                    <a:cubicBezTo>
                      <a:pt x="239668" y="617258"/>
                      <a:pt x="228036" y="588619"/>
                      <a:pt x="212132" y="562556"/>
                    </a:cubicBezTo>
                    <a:cubicBezTo>
                      <a:pt x="196377" y="536714"/>
                      <a:pt x="205506" y="523609"/>
                      <a:pt x="229802" y="514774"/>
                    </a:cubicBezTo>
                    <a:cubicBezTo>
                      <a:pt x="293192" y="491657"/>
                      <a:pt x="355919" y="466477"/>
                      <a:pt x="420340" y="446379"/>
                    </a:cubicBezTo>
                    <a:cubicBezTo>
                      <a:pt x="576052" y="397787"/>
                      <a:pt x="733974" y="357294"/>
                      <a:pt x="894104" y="326005"/>
                    </a:cubicBezTo>
                    <a:cubicBezTo>
                      <a:pt x="933271" y="318421"/>
                      <a:pt x="972807" y="312900"/>
                      <a:pt x="1012122" y="306348"/>
                    </a:cubicBezTo>
                    <a:close/>
                    <a:moveTo>
                      <a:pt x="2142532" y="0"/>
                    </a:moveTo>
                    <a:cubicBezTo>
                      <a:pt x="2207027" y="6626"/>
                      <a:pt x="2274465" y="7067"/>
                      <a:pt x="2340285" y="23044"/>
                    </a:cubicBezTo>
                    <a:cubicBezTo>
                      <a:pt x="2363035" y="28566"/>
                      <a:pt x="2380850" y="36591"/>
                      <a:pt x="2383428" y="61697"/>
                    </a:cubicBezTo>
                    <a:cubicBezTo>
                      <a:pt x="2386079" y="86802"/>
                      <a:pt x="2370471" y="99612"/>
                      <a:pt x="2349119" y="108595"/>
                    </a:cubicBezTo>
                    <a:cubicBezTo>
                      <a:pt x="2245311" y="152326"/>
                      <a:pt x="1917835" y="291622"/>
                      <a:pt x="1857611" y="316801"/>
                    </a:cubicBezTo>
                    <a:cubicBezTo>
                      <a:pt x="1825143" y="330421"/>
                      <a:pt x="1810934" y="324900"/>
                      <a:pt x="1792013" y="294787"/>
                    </a:cubicBezTo>
                    <a:cubicBezTo>
                      <a:pt x="1759618" y="243325"/>
                      <a:pt x="1740329" y="186783"/>
                      <a:pt x="1725899" y="128325"/>
                    </a:cubicBezTo>
                    <a:cubicBezTo>
                      <a:pt x="1718979" y="100349"/>
                      <a:pt x="1732230" y="79366"/>
                      <a:pt x="1757484" y="70163"/>
                    </a:cubicBezTo>
                    <a:cubicBezTo>
                      <a:pt x="1856727" y="33793"/>
                      <a:pt x="2115071" y="1914"/>
                      <a:pt x="2142532" y="0"/>
                    </a:cubicBezTo>
                    <a:close/>
                  </a:path>
                </a:pathLst>
              </a:custGeom>
              <a:solidFill>
                <a:schemeClr val="bg1">
                  <a:alpha val="30000"/>
                </a:schemeClr>
              </a:solidFill>
              <a:ln w="722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grpSp>
        <p:nvGrpSpPr>
          <p:cNvPr id="349" name="그룹 348">
            <a:extLst>
              <a:ext uri="{FF2B5EF4-FFF2-40B4-BE49-F238E27FC236}">
                <a16:creationId xmlns:a16="http://schemas.microsoft.com/office/drawing/2014/main" id="{FD427DC6-B045-4558-ACC8-6467ABC2118E}"/>
              </a:ext>
            </a:extLst>
          </p:cNvPr>
          <p:cNvGrpSpPr/>
          <p:nvPr/>
        </p:nvGrpSpPr>
        <p:grpSpPr>
          <a:xfrm rot="1118604">
            <a:off x="3003197" y="1846932"/>
            <a:ext cx="1663027" cy="1574965"/>
            <a:chOff x="2435501" y="1445326"/>
            <a:chExt cx="1663027" cy="1471288"/>
          </a:xfrm>
        </p:grpSpPr>
        <p:sp>
          <p:nvSpPr>
            <p:cNvPr id="350" name="Freeform: Shape 18">
              <a:extLst>
                <a:ext uri="{FF2B5EF4-FFF2-40B4-BE49-F238E27FC236}">
                  <a16:creationId xmlns:a16="http://schemas.microsoft.com/office/drawing/2014/main" id="{355C20B7-30FB-47BD-B04A-CF386BFABF42}"/>
                </a:ext>
              </a:extLst>
            </p:cNvPr>
            <p:cNvSpPr/>
            <p:nvPr/>
          </p:nvSpPr>
          <p:spPr>
            <a:xfrm rot="1442746">
              <a:off x="3316174" y="2070671"/>
              <a:ext cx="181911" cy="117964"/>
            </a:xfrm>
            <a:custGeom>
              <a:avLst/>
              <a:gdLst>
                <a:gd name="connsiteX0" fmla="*/ 748 w 181911"/>
                <a:gd name="connsiteY0" fmla="*/ 99809 h 127657"/>
                <a:gd name="connsiteX1" fmla="*/ 0 w 181911"/>
                <a:gd name="connsiteY1" fmla="*/ 9123 h 127657"/>
                <a:gd name="connsiteX2" fmla="*/ 128325 w 181911"/>
                <a:gd name="connsiteY2" fmla="*/ 7890 h 127657"/>
                <a:gd name="connsiteX3" fmla="*/ 179655 w 181911"/>
                <a:gd name="connsiteY3" fmla="*/ 72207 h 127657"/>
                <a:gd name="connsiteX4" fmla="*/ 154694 w 181911"/>
                <a:gd name="connsiteY4" fmla="*/ 122128 h 127657"/>
                <a:gd name="connsiteX5" fmla="*/ 114634 w 181911"/>
                <a:gd name="connsiteY5" fmla="*/ 113324 h 127657"/>
                <a:gd name="connsiteX6" fmla="*/ 52431 w 181911"/>
                <a:gd name="connsiteY6" fmla="*/ 109230 h 127657"/>
                <a:gd name="connsiteX7" fmla="*/ 748 w 181911"/>
                <a:gd name="connsiteY7" fmla="*/ 99809 h 1276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1911" h="127657">
                  <a:moveTo>
                    <a:pt x="748" y="99809"/>
                  </a:moveTo>
                  <a:cubicBezTo>
                    <a:pt x="484" y="69566"/>
                    <a:pt x="220" y="39366"/>
                    <a:pt x="0" y="9123"/>
                  </a:cubicBezTo>
                  <a:cubicBezTo>
                    <a:pt x="42746" y="4985"/>
                    <a:pt x="85403" y="-8442"/>
                    <a:pt x="128325" y="7890"/>
                  </a:cubicBezTo>
                  <a:cubicBezTo>
                    <a:pt x="158788" y="18632"/>
                    <a:pt x="170146" y="45706"/>
                    <a:pt x="179655" y="72207"/>
                  </a:cubicBezTo>
                  <a:cubicBezTo>
                    <a:pt x="187799" y="94922"/>
                    <a:pt x="172611" y="110858"/>
                    <a:pt x="154694" y="122128"/>
                  </a:cubicBezTo>
                  <a:cubicBezTo>
                    <a:pt x="139595" y="131637"/>
                    <a:pt x="125728" y="128996"/>
                    <a:pt x="114634" y="113324"/>
                  </a:cubicBezTo>
                  <a:cubicBezTo>
                    <a:pt x="95968" y="86998"/>
                    <a:pt x="73209" y="111255"/>
                    <a:pt x="52431" y="109230"/>
                  </a:cubicBezTo>
                  <a:cubicBezTo>
                    <a:pt x="34690" y="109098"/>
                    <a:pt x="15980" y="113896"/>
                    <a:pt x="748" y="99809"/>
                  </a:cubicBezTo>
                  <a:close/>
                </a:path>
              </a:pathLst>
            </a:custGeom>
            <a:solidFill>
              <a:srgbClr val="FDB197"/>
            </a:solidFill>
            <a:ln w="72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1" name="자유형: 도형 350">
              <a:extLst>
                <a:ext uri="{FF2B5EF4-FFF2-40B4-BE49-F238E27FC236}">
                  <a16:creationId xmlns:a16="http://schemas.microsoft.com/office/drawing/2014/main" id="{D73333A1-75EB-47C1-8A3F-A427A333FBAD}"/>
                </a:ext>
              </a:extLst>
            </p:cNvPr>
            <p:cNvSpPr/>
            <p:nvPr/>
          </p:nvSpPr>
          <p:spPr>
            <a:xfrm rot="18719519">
              <a:off x="3174803" y="1511799"/>
              <a:ext cx="221047" cy="128787"/>
            </a:xfrm>
            <a:custGeom>
              <a:avLst/>
              <a:gdLst>
                <a:gd name="connsiteX0" fmla="*/ 215283 w 221047"/>
                <a:gd name="connsiteY0" fmla="*/ 4799 h 128787"/>
                <a:gd name="connsiteX1" fmla="*/ 221034 w 221047"/>
                <a:gd name="connsiteY1" fmla="*/ 17318 h 128787"/>
                <a:gd name="connsiteX2" fmla="*/ 203729 w 221047"/>
                <a:gd name="connsiteY2" fmla="*/ 35987 h 128787"/>
                <a:gd name="connsiteX3" fmla="*/ 162908 w 221047"/>
                <a:gd name="connsiteY3" fmla="*/ 37536 h 128787"/>
                <a:gd name="connsiteX4" fmla="*/ 179655 w 221047"/>
                <a:gd name="connsiteY4" fmla="*/ 73337 h 128787"/>
                <a:gd name="connsiteX5" fmla="*/ 154694 w 221047"/>
                <a:gd name="connsiteY5" fmla="*/ 123258 h 128787"/>
                <a:gd name="connsiteX6" fmla="*/ 114634 w 221047"/>
                <a:gd name="connsiteY6" fmla="*/ 114454 h 128787"/>
                <a:gd name="connsiteX7" fmla="*/ 52431 w 221047"/>
                <a:gd name="connsiteY7" fmla="*/ 110360 h 128787"/>
                <a:gd name="connsiteX8" fmla="*/ 748 w 221047"/>
                <a:gd name="connsiteY8" fmla="*/ 100939 h 128787"/>
                <a:gd name="connsiteX9" fmla="*/ 0 w 221047"/>
                <a:gd name="connsiteY9" fmla="*/ 10253 h 128787"/>
                <a:gd name="connsiteX10" fmla="*/ 96178 w 221047"/>
                <a:gd name="connsiteY10" fmla="*/ 1741 h 128787"/>
                <a:gd name="connsiteX11" fmla="*/ 109639 w 221047"/>
                <a:gd name="connsiteY11" fmla="*/ 4789 h 128787"/>
                <a:gd name="connsiteX12" fmla="*/ 109591 w 221047"/>
                <a:gd name="connsiteY12" fmla="*/ 3533 h 128787"/>
                <a:gd name="connsiteX13" fmla="*/ 202364 w 221047"/>
                <a:gd name="connsiteY13" fmla="*/ 13 h 128787"/>
                <a:gd name="connsiteX14" fmla="*/ 215283 w 221047"/>
                <a:gd name="connsiteY14" fmla="*/ 4799 h 1287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21047" h="128787">
                  <a:moveTo>
                    <a:pt x="215283" y="4799"/>
                  </a:moveTo>
                  <a:cubicBezTo>
                    <a:pt x="218662" y="7931"/>
                    <a:pt x="220845" y="12351"/>
                    <a:pt x="221034" y="17318"/>
                  </a:cubicBezTo>
                  <a:cubicBezTo>
                    <a:pt x="221411" y="27252"/>
                    <a:pt x="213663" y="35610"/>
                    <a:pt x="203729" y="35987"/>
                  </a:cubicBezTo>
                  <a:lnTo>
                    <a:pt x="162908" y="37536"/>
                  </a:lnTo>
                  <a:lnTo>
                    <a:pt x="179655" y="73337"/>
                  </a:lnTo>
                  <a:cubicBezTo>
                    <a:pt x="187799" y="96052"/>
                    <a:pt x="172611" y="111988"/>
                    <a:pt x="154694" y="123258"/>
                  </a:cubicBezTo>
                  <a:cubicBezTo>
                    <a:pt x="139595" y="132767"/>
                    <a:pt x="125728" y="130126"/>
                    <a:pt x="114634" y="114454"/>
                  </a:cubicBezTo>
                  <a:cubicBezTo>
                    <a:pt x="95968" y="88128"/>
                    <a:pt x="73209" y="112385"/>
                    <a:pt x="52431" y="110360"/>
                  </a:cubicBezTo>
                  <a:cubicBezTo>
                    <a:pt x="34690" y="110228"/>
                    <a:pt x="15980" y="115026"/>
                    <a:pt x="748" y="100939"/>
                  </a:cubicBezTo>
                  <a:cubicBezTo>
                    <a:pt x="484" y="70696"/>
                    <a:pt x="220" y="40496"/>
                    <a:pt x="0" y="10253"/>
                  </a:cubicBezTo>
                  <a:cubicBezTo>
                    <a:pt x="32059" y="7149"/>
                    <a:pt x="64069" y="-1179"/>
                    <a:pt x="96178" y="1741"/>
                  </a:cubicBezTo>
                  <a:lnTo>
                    <a:pt x="109639" y="4789"/>
                  </a:lnTo>
                  <a:lnTo>
                    <a:pt x="109591" y="3533"/>
                  </a:lnTo>
                  <a:lnTo>
                    <a:pt x="202364" y="13"/>
                  </a:lnTo>
                  <a:cubicBezTo>
                    <a:pt x="207331" y="-175"/>
                    <a:pt x="211904" y="1668"/>
                    <a:pt x="215283" y="4799"/>
                  </a:cubicBezTo>
                  <a:close/>
                </a:path>
              </a:pathLst>
            </a:custGeom>
            <a:solidFill>
              <a:srgbClr val="FDB197"/>
            </a:solidFill>
            <a:ln w="7201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352" name="자유형: 도형 351">
              <a:extLst>
                <a:ext uri="{FF2B5EF4-FFF2-40B4-BE49-F238E27FC236}">
                  <a16:creationId xmlns:a16="http://schemas.microsoft.com/office/drawing/2014/main" id="{26AF5C8D-1382-4477-8192-701E7979064B}"/>
                </a:ext>
              </a:extLst>
            </p:cNvPr>
            <p:cNvSpPr/>
            <p:nvPr/>
          </p:nvSpPr>
          <p:spPr>
            <a:xfrm>
              <a:off x="2585956" y="1735142"/>
              <a:ext cx="1512572" cy="1181472"/>
            </a:xfrm>
            <a:custGeom>
              <a:avLst/>
              <a:gdLst>
                <a:gd name="connsiteX0" fmla="*/ 2877016 w 3219960"/>
                <a:gd name="connsiteY0" fmla="*/ 2046427 h 2515115"/>
                <a:gd name="connsiteX1" fmla="*/ 2930667 w 3219960"/>
                <a:gd name="connsiteY1" fmla="*/ 2062342 h 2515115"/>
                <a:gd name="connsiteX2" fmla="*/ 3069582 w 3219960"/>
                <a:gd name="connsiteY2" fmla="*/ 1982910 h 2515115"/>
                <a:gd name="connsiteX3" fmla="*/ 3117832 w 3219960"/>
                <a:gd name="connsiteY3" fmla="*/ 1945823 h 2515115"/>
                <a:gd name="connsiteX4" fmla="*/ 3219228 w 3219960"/>
                <a:gd name="connsiteY4" fmla="*/ 1997889 h 2515115"/>
                <a:gd name="connsiteX5" fmla="*/ 3171194 w 3219960"/>
                <a:gd name="connsiteY5" fmla="*/ 2128955 h 2515115"/>
                <a:gd name="connsiteX6" fmla="*/ 2948094 w 3219960"/>
                <a:gd name="connsiteY6" fmla="*/ 2362425 h 2515115"/>
                <a:gd name="connsiteX7" fmla="*/ 2852459 w 3219960"/>
                <a:gd name="connsiteY7" fmla="*/ 2464613 h 2515115"/>
                <a:gd name="connsiteX8" fmla="*/ 2700582 w 3219960"/>
                <a:gd name="connsiteY8" fmla="*/ 2465837 h 2515115"/>
                <a:gd name="connsiteX9" fmla="*/ 2440970 w 3219960"/>
                <a:gd name="connsiteY9" fmla="*/ 2173100 h 2515115"/>
                <a:gd name="connsiteX10" fmla="*/ 1765117 w 3219960"/>
                <a:gd name="connsiteY10" fmla="*/ 1551041 h 2515115"/>
                <a:gd name="connsiteX11" fmla="*/ 1542522 w 3219960"/>
                <a:gd name="connsiteY11" fmla="*/ 1492638 h 2515115"/>
                <a:gd name="connsiteX12" fmla="*/ 1381786 w 3219960"/>
                <a:gd name="connsiteY12" fmla="*/ 1503800 h 2515115"/>
                <a:gd name="connsiteX13" fmla="*/ 1162935 w 3219960"/>
                <a:gd name="connsiteY13" fmla="*/ 1595906 h 2515115"/>
                <a:gd name="connsiteX14" fmla="*/ 1006016 w 3219960"/>
                <a:gd name="connsiteY14" fmla="*/ 1632561 h 2515115"/>
                <a:gd name="connsiteX15" fmla="*/ 929897 w 3219960"/>
                <a:gd name="connsiteY15" fmla="*/ 1615134 h 2515115"/>
                <a:gd name="connsiteX16" fmla="*/ 678495 w 3219960"/>
                <a:gd name="connsiteY16" fmla="*/ 1386273 h 2515115"/>
                <a:gd name="connsiteX17" fmla="*/ 466630 w 3219960"/>
                <a:gd name="connsiteY17" fmla="*/ 1110531 h 2515115"/>
                <a:gd name="connsiteX18" fmla="*/ 166907 w 3219960"/>
                <a:gd name="connsiteY18" fmla="*/ 772208 h 2515115"/>
                <a:gd name="connsiteX19" fmla="*/ 44699 w 3219960"/>
                <a:gd name="connsiteY19" fmla="*/ 538954 h 2515115"/>
                <a:gd name="connsiteX20" fmla="*/ 31952 w 3219960"/>
                <a:gd name="connsiteY20" fmla="*/ 350493 h 2515115"/>
                <a:gd name="connsiteX21" fmla="*/ 48012 w 3219960"/>
                <a:gd name="connsiteY21" fmla="*/ 226125 h 2515115"/>
                <a:gd name="connsiteX22" fmla="*/ 38289 w 3219960"/>
                <a:gd name="connsiteY22" fmla="*/ 177587 h 2515115"/>
                <a:gd name="connsiteX23" fmla="*/ 8332 w 3219960"/>
                <a:gd name="connsiteY23" fmla="*/ 116303 h 2515115"/>
                <a:gd name="connsiteX24" fmla="*/ 41098 w 3219960"/>
                <a:gd name="connsiteY24" fmla="*/ 52426 h 2515115"/>
                <a:gd name="connsiteX25" fmla="*/ 321449 w 3219960"/>
                <a:gd name="connsiteY25" fmla="*/ 0 h 2515115"/>
                <a:gd name="connsiteX26" fmla="*/ 488810 w 3219960"/>
                <a:gd name="connsiteY26" fmla="*/ 93402 h 2515115"/>
                <a:gd name="connsiteX27" fmla="*/ 613395 w 3219960"/>
                <a:gd name="connsiteY27" fmla="*/ 188461 h 2515115"/>
                <a:gd name="connsiteX28" fmla="*/ 687569 w 3219960"/>
                <a:gd name="connsiteY28" fmla="*/ 213522 h 2515115"/>
                <a:gd name="connsiteX29" fmla="*/ 1415273 w 3219960"/>
                <a:gd name="connsiteY29" fmla="*/ 34711 h 2515115"/>
                <a:gd name="connsiteX30" fmla="*/ 1466547 w 3219960"/>
                <a:gd name="connsiteY30" fmla="*/ 41120 h 2515115"/>
                <a:gd name="connsiteX31" fmla="*/ 1453656 w 3219960"/>
                <a:gd name="connsiteY31" fmla="*/ 160232 h 2515115"/>
                <a:gd name="connsiteX32" fmla="*/ 1444870 w 3219960"/>
                <a:gd name="connsiteY32" fmla="*/ 199983 h 2515115"/>
                <a:gd name="connsiteX33" fmla="*/ 1456609 w 3219960"/>
                <a:gd name="connsiteY33" fmla="*/ 435398 h 2515115"/>
                <a:gd name="connsiteX34" fmla="*/ 1415776 w 3219960"/>
                <a:gd name="connsiteY34" fmla="*/ 466076 h 2515115"/>
                <a:gd name="connsiteX35" fmla="*/ 1021283 w 3219960"/>
                <a:gd name="connsiteY35" fmla="*/ 562575 h 2515115"/>
                <a:gd name="connsiteX36" fmla="*/ 927305 w 3219960"/>
                <a:gd name="connsiteY36" fmla="*/ 586844 h 2515115"/>
                <a:gd name="connsiteX37" fmla="*/ 914342 w 3219960"/>
                <a:gd name="connsiteY37" fmla="*/ 617090 h 2515115"/>
                <a:gd name="connsiteX38" fmla="*/ 1120807 w 3219960"/>
                <a:gd name="connsiteY38" fmla="*/ 887863 h 2515115"/>
                <a:gd name="connsiteX39" fmla="*/ 1235741 w 3219960"/>
                <a:gd name="connsiteY39" fmla="*/ 926678 h 2515115"/>
                <a:gd name="connsiteX40" fmla="*/ 1280534 w 3219960"/>
                <a:gd name="connsiteY40" fmla="*/ 946266 h 2515115"/>
                <a:gd name="connsiteX41" fmla="*/ 1308547 w 3219960"/>
                <a:gd name="connsiteY41" fmla="*/ 951883 h 2515115"/>
                <a:gd name="connsiteX42" fmla="*/ 1550947 w 3219960"/>
                <a:gd name="connsiteY42" fmla="*/ 922934 h 2515115"/>
                <a:gd name="connsiteX43" fmla="*/ 1721693 w 3219960"/>
                <a:gd name="connsiteY43" fmla="*/ 938993 h 2515115"/>
                <a:gd name="connsiteX44" fmla="*/ 1885309 w 3219960"/>
                <a:gd name="connsiteY44" fmla="*/ 1003086 h 2515115"/>
                <a:gd name="connsiteX45" fmla="*/ 2877016 w 3219960"/>
                <a:gd name="connsiteY45" fmla="*/ 2046427 h 2515115"/>
                <a:gd name="connsiteX0" fmla="*/ 2877016 w 3219960"/>
                <a:gd name="connsiteY0" fmla="*/ 2046427 h 2515115"/>
                <a:gd name="connsiteX1" fmla="*/ 2930667 w 3219960"/>
                <a:gd name="connsiteY1" fmla="*/ 2062342 h 2515115"/>
                <a:gd name="connsiteX2" fmla="*/ 3069582 w 3219960"/>
                <a:gd name="connsiteY2" fmla="*/ 1982910 h 2515115"/>
                <a:gd name="connsiteX3" fmla="*/ 3117832 w 3219960"/>
                <a:gd name="connsiteY3" fmla="*/ 1945823 h 2515115"/>
                <a:gd name="connsiteX4" fmla="*/ 3219228 w 3219960"/>
                <a:gd name="connsiteY4" fmla="*/ 1997889 h 2515115"/>
                <a:gd name="connsiteX5" fmla="*/ 3171194 w 3219960"/>
                <a:gd name="connsiteY5" fmla="*/ 2128955 h 2515115"/>
                <a:gd name="connsiteX6" fmla="*/ 2948094 w 3219960"/>
                <a:gd name="connsiteY6" fmla="*/ 2362425 h 2515115"/>
                <a:gd name="connsiteX7" fmla="*/ 2852459 w 3219960"/>
                <a:gd name="connsiteY7" fmla="*/ 2464613 h 2515115"/>
                <a:gd name="connsiteX8" fmla="*/ 2700582 w 3219960"/>
                <a:gd name="connsiteY8" fmla="*/ 2465837 h 2515115"/>
                <a:gd name="connsiteX9" fmla="*/ 2440970 w 3219960"/>
                <a:gd name="connsiteY9" fmla="*/ 2173100 h 2515115"/>
                <a:gd name="connsiteX10" fmla="*/ 1765117 w 3219960"/>
                <a:gd name="connsiteY10" fmla="*/ 1551041 h 2515115"/>
                <a:gd name="connsiteX11" fmla="*/ 1542522 w 3219960"/>
                <a:gd name="connsiteY11" fmla="*/ 1492638 h 2515115"/>
                <a:gd name="connsiteX12" fmla="*/ 1381786 w 3219960"/>
                <a:gd name="connsiteY12" fmla="*/ 1503800 h 2515115"/>
                <a:gd name="connsiteX13" fmla="*/ 1162935 w 3219960"/>
                <a:gd name="connsiteY13" fmla="*/ 1595906 h 2515115"/>
                <a:gd name="connsiteX14" fmla="*/ 1006016 w 3219960"/>
                <a:gd name="connsiteY14" fmla="*/ 1632561 h 2515115"/>
                <a:gd name="connsiteX15" fmla="*/ 929897 w 3219960"/>
                <a:gd name="connsiteY15" fmla="*/ 1615134 h 2515115"/>
                <a:gd name="connsiteX16" fmla="*/ 678495 w 3219960"/>
                <a:gd name="connsiteY16" fmla="*/ 1386273 h 2515115"/>
                <a:gd name="connsiteX17" fmla="*/ 466630 w 3219960"/>
                <a:gd name="connsiteY17" fmla="*/ 1110531 h 2515115"/>
                <a:gd name="connsiteX18" fmla="*/ 166907 w 3219960"/>
                <a:gd name="connsiteY18" fmla="*/ 772208 h 2515115"/>
                <a:gd name="connsiteX19" fmla="*/ 44699 w 3219960"/>
                <a:gd name="connsiteY19" fmla="*/ 538954 h 2515115"/>
                <a:gd name="connsiteX20" fmla="*/ 31952 w 3219960"/>
                <a:gd name="connsiteY20" fmla="*/ 350493 h 2515115"/>
                <a:gd name="connsiteX21" fmla="*/ 48012 w 3219960"/>
                <a:gd name="connsiteY21" fmla="*/ 226125 h 2515115"/>
                <a:gd name="connsiteX22" fmla="*/ 38289 w 3219960"/>
                <a:gd name="connsiteY22" fmla="*/ 177587 h 2515115"/>
                <a:gd name="connsiteX23" fmla="*/ 8332 w 3219960"/>
                <a:gd name="connsiteY23" fmla="*/ 116303 h 2515115"/>
                <a:gd name="connsiteX24" fmla="*/ 41098 w 3219960"/>
                <a:gd name="connsiteY24" fmla="*/ 52426 h 2515115"/>
                <a:gd name="connsiteX25" fmla="*/ 321449 w 3219960"/>
                <a:gd name="connsiteY25" fmla="*/ 0 h 2515115"/>
                <a:gd name="connsiteX26" fmla="*/ 488810 w 3219960"/>
                <a:gd name="connsiteY26" fmla="*/ 93402 h 2515115"/>
                <a:gd name="connsiteX27" fmla="*/ 613395 w 3219960"/>
                <a:gd name="connsiteY27" fmla="*/ 188461 h 2515115"/>
                <a:gd name="connsiteX28" fmla="*/ 687569 w 3219960"/>
                <a:gd name="connsiteY28" fmla="*/ 213522 h 2515115"/>
                <a:gd name="connsiteX29" fmla="*/ 1415273 w 3219960"/>
                <a:gd name="connsiteY29" fmla="*/ 34711 h 2515115"/>
                <a:gd name="connsiteX30" fmla="*/ 1453656 w 3219960"/>
                <a:gd name="connsiteY30" fmla="*/ 160232 h 2515115"/>
                <a:gd name="connsiteX31" fmla="*/ 1444870 w 3219960"/>
                <a:gd name="connsiteY31" fmla="*/ 199983 h 2515115"/>
                <a:gd name="connsiteX32" fmla="*/ 1456609 w 3219960"/>
                <a:gd name="connsiteY32" fmla="*/ 435398 h 2515115"/>
                <a:gd name="connsiteX33" fmla="*/ 1415776 w 3219960"/>
                <a:gd name="connsiteY33" fmla="*/ 466076 h 2515115"/>
                <a:gd name="connsiteX34" fmla="*/ 1021283 w 3219960"/>
                <a:gd name="connsiteY34" fmla="*/ 562575 h 2515115"/>
                <a:gd name="connsiteX35" fmla="*/ 927305 w 3219960"/>
                <a:gd name="connsiteY35" fmla="*/ 586844 h 2515115"/>
                <a:gd name="connsiteX36" fmla="*/ 914342 w 3219960"/>
                <a:gd name="connsiteY36" fmla="*/ 617090 h 2515115"/>
                <a:gd name="connsiteX37" fmla="*/ 1120807 w 3219960"/>
                <a:gd name="connsiteY37" fmla="*/ 887863 h 2515115"/>
                <a:gd name="connsiteX38" fmla="*/ 1235741 w 3219960"/>
                <a:gd name="connsiteY38" fmla="*/ 926678 h 2515115"/>
                <a:gd name="connsiteX39" fmla="*/ 1280534 w 3219960"/>
                <a:gd name="connsiteY39" fmla="*/ 946266 h 2515115"/>
                <a:gd name="connsiteX40" fmla="*/ 1308547 w 3219960"/>
                <a:gd name="connsiteY40" fmla="*/ 951883 h 2515115"/>
                <a:gd name="connsiteX41" fmla="*/ 1550947 w 3219960"/>
                <a:gd name="connsiteY41" fmla="*/ 922934 h 2515115"/>
                <a:gd name="connsiteX42" fmla="*/ 1721693 w 3219960"/>
                <a:gd name="connsiteY42" fmla="*/ 938993 h 2515115"/>
                <a:gd name="connsiteX43" fmla="*/ 1885309 w 3219960"/>
                <a:gd name="connsiteY43" fmla="*/ 1003086 h 2515115"/>
                <a:gd name="connsiteX44" fmla="*/ 2877016 w 3219960"/>
                <a:gd name="connsiteY44" fmla="*/ 2046427 h 2515115"/>
                <a:gd name="connsiteX0" fmla="*/ 2877016 w 3219960"/>
                <a:gd name="connsiteY0" fmla="*/ 2046427 h 2515115"/>
                <a:gd name="connsiteX1" fmla="*/ 2930667 w 3219960"/>
                <a:gd name="connsiteY1" fmla="*/ 2062342 h 2515115"/>
                <a:gd name="connsiteX2" fmla="*/ 3069582 w 3219960"/>
                <a:gd name="connsiteY2" fmla="*/ 1982910 h 2515115"/>
                <a:gd name="connsiteX3" fmla="*/ 3117832 w 3219960"/>
                <a:gd name="connsiteY3" fmla="*/ 1945823 h 2515115"/>
                <a:gd name="connsiteX4" fmla="*/ 3219228 w 3219960"/>
                <a:gd name="connsiteY4" fmla="*/ 1997889 h 2515115"/>
                <a:gd name="connsiteX5" fmla="*/ 3171194 w 3219960"/>
                <a:gd name="connsiteY5" fmla="*/ 2128955 h 2515115"/>
                <a:gd name="connsiteX6" fmla="*/ 2948094 w 3219960"/>
                <a:gd name="connsiteY6" fmla="*/ 2362425 h 2515115"/>
                <a:gd name="connsiteX7" fmla="*/ 2852459 w 3219960"/>
                <a:gd name="connsiteY7" fmla="*/ 2464613 h 2515115"/>
                <a:gd name="connsiteX8" fmla="*/ 2700582 w 3219960"/>
                <a:gd name="connsiteY8" fmla="*/ 2465837 h 2515115"/>
                <a:gd name="connsiteX9" fmla="*/ 2440970 w 3219960"/>
                <a:gd name="connsiteY9" fmla="*/ 2173100 h 2515115"/>
                <a:gd name="connsiteX10" fmla="*/ 1765117 w 3219960"/>
                <a:gd name="connsiteY10" fmla="*/ 1551041 h 2515115"/>
                <a:gd name="connsiteX11" fmla="*/ 1542522 w 3219960"/>
                <a:gd name="connsiteY11" fmla="*/ 1492638 h 2515115"/>
                <a:gd name="connsiteX12" fmla="*/ 1381786 w 3219960"/>
                <a:gd name="connsiteY12" fmla="*/ 1503800 h 2515115"/>
                <a:gd name="connsiteX13" fmla="*/ 1162935 w 3219960"/>
                <a:gd name="connsiteY13" fmla="*/ 1595906 h 2515115"/>
                <a:gd name="connsiteX14" fmla="*/ 1006016 w 3219960"/>
                <a:gd name="connsiteY14" fmla="*/ 1632561 h 2515115"/>
                <a:gd name="connsiteX15" fmla="*/ 929897 w 3219960"/>
                <a:gd name="connsiteY15" fmla="*/ 1615134 h 2515115"/>
                <a:gd name="connsiteX16" fmla="*/ 678495 w 3219960"/>
                <a:gd name="connsiteY16" fmla="*/ 1386273 h 2515115"/>
                <a:gd name="connsiteX17" fmla="*/ 466630 w 3219960"/>
                <a:gd name="connsiteY17" fmla="*/ 1110531 h 2515115"/>
                <a:gd name="connsiteX18" fmla="*/ 166907 w 3219960"/>
                <a:gd name="connsiteY18" fmla="*/ 772208 h 2515115"/>
                <a:gd name="connsiteX19" fmla="*/ 44699 w 3219960"/>
                <a:gd name="connsiteY19" fmla="*/ 538954 h 2515115"/>
                <a:gd name="connsiteX20" fmla="*/ 31952 w 3219960"/>
                <a:gd name="connsiteY20" fmla="*/ 350493 h 2515115"/>
                <a:gd name="connsiteX21" fmla="*/ 48012 w 3219960"/>
                <a:gd name="connsiteY21" fmla="*/ 226125 h 2515115"/>
                <a:gd name="connsiteX22" fmla="*/ 38289 w 3219960"/>
                <a:gd name="connsiteY22" fmla="*/ 177587 h 2515115"/>
                <a:gd name="connsiteX23" fmla="*/ 8332 w 3219960"/>
                <a:gd name="connsiteY23" fmla="*/ 116303 h 2515115"/>
                <a:gd name="connsiteX24" fmla="*/ 41098 w 3219960"/>
                <a:gd name="connsiteY24" fmla="*/ 52426 h 2515115"/>
                <a:gd name="connsiteX25" fmla="*/ 321449 w 3219960"/>
                <a:gd name="connsiteY25" fmla="*/ 0 h 2515115"/>
                <a:gd name="connsiteX26" fmla="*/ 488810 w 3219960"/>
                <a:gd name="connsiteY26" fmla="*/ 93402 h 2515115"/>
                <a:gd name="connsiteX27" fmla="*/ 613395 w 3219960"/>
                <a:gd name="connsiteY27" fmla="*/ 188461 h 2515115"/>
                <a:gd name="connsiteX28" fmla="*/ 687569 w 3219960"/>
                <a:gd name="connsiteY28" fmla="*/ 213522 h 2515115"/>
                <a:gd name="connsiteX29" fmla="*/ 1453656 w 3219960"/>
                <a:gd name="connsiteY29" fmla="*/ 160232 h 2515115"/>
                <a:gd name="connsiteX30" fmla="*/ 1444870 w 3219960"/>
                <a:gd name="connsiteY30" fmla="*/ 199983 h 2515115"/>
                <a:gd name="connsiteX31" fmla="*/ 1456609 w 3219960"/>
                <a:gd name="connsiteY31" fmla="*/ 435398 h 2515115"/>
                <a:gd name="connsiteX32" fmla="*/ 1415776 w 3219960"/>
                <a:gd name="connsiteY32" fmla="*/ 466076 h 2515115"/>
                <a:gd name="connsiteX33" fmla="*/ 1021283 w 3219960"/>
                <a:gd name="connsiteY33" fmla="*/ 562575 h 2515115"/>
                <a:gd name="connsiteX34" fmla="*/ 927305 w 3219960"/>
                <a:gd name="connsiteY34" fmla="*/ 586844 h 2515115"/>
                <a:gd name="connsiteX35" fmla="*/ 914342 w 3219960"/>
                <a:gd name="connsiteY35" fmla="*/ 617090 h 2515115"/>
                <a:gd name="connsiteX36" fmla="*/ 1120807 w 3219960"/>
                <a:gd name="connsiteY36" fmla="*/ 887863 h 2515115"/>
                <a:gd name="connsiteX37" fmla="*/ 1235741 w 3219960"/>
                <a:gd name="connsiteY37" fmla="*/ 926678 h 2515115"/>
                <a:gd name="connsiteX38" fmla="*/ 1280534 w 3219960"/>
                <a:gd name="connsiteY38" fmla="*/ 946266 h 2515115"/>
                <a:gd name="connsiteX39" fmla="*/ 1308547 w 3219960"/>
                <a:gd name="connsiteY39" fmla="*/ 951883 h 2515115"/>
                <a:gd name="connsiteX40" fmla="*/ 1550947 w 3219960"/>
                <a:gd name="connsiteY40" fmla="*/ 922934 h 2515115"/>
                <a:gd name="connsiteX41" fmla="*/ 1721693 w 3219960"/>
                <a:gd name="connsiteY41" fmla="*/ 938993 h 2515115"/>
                <a:gd name="connsiteX42" fmla="*/ 1885309 w 3219960"/>
                <a:gd name="connsiteY42" fmla="*/ 1003086 h 2515115"/>
                <a:gd name="connsiteX43" fmla="*/ 2877016 w 3219960"/>
                <a:gd name="connsiteY43" fmla="*/ 2046427 h 2515115"/>
                <a:gd name="connsiteX0" fmla="*/ 2877016 w 3219960"/>
                <a:gd name="connsiteY0" fmla="*/ 2046427 h 2515115"/>
                <a:gd name="connsiteX1" fmla="*/ 2930667 w 3219960"/>
                <a:gd name="connsiteY1" fmla="*/ 2062342 h 2515115"/>
                <a:gd name="connsiteX2" fmla="*/ 3069582 w 3219960"/>
                <a:gd name="connsiteY2" fmla="*/ 1982910 h 2515115"/>
                <a:gd name="connsiteX3" fmla="*/ 3117832 w 3219960"/>
                <a:gd name="connsiteY3" fmla="*/ 1945823 h 2515115"/>
                <a:gd name="connsiteX4" fmla="*/ 3219228 w 3219960"/>
                <a:gd name="connsiteY4" fmla="*/ 1997889 h 2515115"/>
                <a:gd name="connsiteX5" fmla="*/ 3171194 w 3219960"/>
                <a:gd name="connsiteY5" fmla="*/ 2128955 h 2515115"/>
                <a:gd name="connsiteX6" fmla="*/ 2948094 w 3219960"/>
                <a:gd name="connsiteY6" fmla="*/ 2362425 h 2515115"/>
                <a:gd name="connsiteX7" fmla="*/ 2852459 w 3219960"/>
                <a:gd name="connsiteY7" fmla="*/ 2464613 h 2515115"/>
                <a:gd name="connsiteX8" fmla="*/ 2700582 w 3219960"/>
                <a:gd name="connsiteY8" fmla="*/ 2465837 h 2515115"/>
                <a:gd name="connsiteX9" fmla="*/ 2440970 w 3219960"/>
                <a:gd name="connsiteY9" fmla="*/ 2173100 h 2515115"/>
                <a:gd name="connsiteX10" fmla="*/ 1765117 w 3219960"/>
                <a:gd name="connsiteY10" fmla="*/ 1551041 h 2515115"/>
                <a:gd name="connsiteX11" fmla="*/ 1542522 w 3219960"/>
                <a:gd name="connsiteY11" fmla="*/ 1492638 h 2515115"/>
                <a:gd name="connsiteX12" fmla="*/ 1381786 w 3219960"/>
                <a:gd name="connsiteY12" fmla="*/ 1503800 h 2515115"/>
                <a:gd name="connsiteX13" fmla="*/ 1162935 w 3219960"/>
                <a:gd name="connsiteY13" fmla="*/ 1595906 h 2515115"/>
                <a:gd name="connsiteX14" fmla="*/ 1006016 w 3219960"/>
                <a:gd name="connsiteY14" fmla="*/ 1632561 h 2515115"/>
                <a:gd name="connsiteX15" fmla="*/ 929897 w 3219960"/>
                <a:gd name="connsiteY15" fmla="*/ 1615134 h 2515115"/>
                <a:gd name="connsiteX16" fmla="*/ 678495 w 3219960"/>
                <a:gd name="connsiteY16" fmla="*/ 1386273 h 2515115"/>
                <a:gd name="connsiteX17" fmla="*/ 466630 w 3219960"/>
                <a:gd name="connsiteY17" fmla="*/ 1110531 h 2515115"/>
                <a:gd name="connsiteX18" fmla="*/ 166907 w 3219960"/>
                <a:gd name="connsiteY18" fmla="*/ 772208 h 2515115"/>
                <a:gd name="connsiteX19" fmla="*/ 44699 w 3219960"/>
                <a:gd name="connsiteY19" fmla="*/ 538954 h 2515115"/>
                <a:gd name="connsiteX20" fmla="*/ 31952 w 3219960"/>
                <a:gd name="connsiteY20" fmla="*/ 350493 h 2515115"/>
                <a:gd name="connsiteX21" fmla="*/ 48012 w 3219960"/>
                <a:gd name="connsiteY21" fmla="*/ 226125 h 2515115"/>
                <a:gd name="connsiteX22" fmla="*/ 38289 w 3219960"/>
                <a:gd name="connsiteY22" fmla="*/ 177587 h 2515115"/>
                <a:gd name="connsiteX23" fmla="*/ 8332 w 3219960"/>
                <a:gd name="connsiteY23" fmla="*/ 116303 h 2515115"/>
                <a:gd name="connsiteX24" fmla="*/ 41098 w 3219960"/>
                <a:gd name="connsiteY24" fmla="*/ 52426 h 2515115"/>
                <a:gd name="connsiteX25" fmla="*/ 321449 w 3219960"/>
                <a:gd name="connsiteY25" fmla="*/ 0 h 2515115"/>
                <a:gd name="connsiteX26" fmla="*/ 488810 w 3219960"/>
                <a:gd name="connsiteY26" fmla="*/ 93402 h 2515115"/>
                <a:gd name="connsiteX27" fmla="*/ 613395 w 3219960"/>
                <a:gd name="connsiteY27" fmla="*/ 188461 h 2515115"/>
                <a:gd name="connsiteX28" fmla="*/ 687569 w 3219960"/>
                <a:gd name="connsiteY28" fmla="*/ 213522 h 2515115"/>
                <a:gd name="connsiteX29" fmla="*/ 1444870 w 3219960"/>
                <a:gd name="connsiteY29" fmla="*/ 199983 h 2515115"/>
                <a:gd name="connsiteX30" fmla="*/ 1456609 w 3219960"/>
                <a:gd name="connsiteY30" fmla="*/ 435398 h 2515115"/>
                <a:gd name="connsiteX31" fmla="*/ 1415776 w 3219960"/>
                <a:gd name="connsiteY31" fmla="*/ 466076 h 2515115"/>
                <a:gd name="connsiteX32" fmla="*/ 1021283 w 3219960"/>
                <a:gd name="connsiteY32" fmla="*/ 562575 h 2515115"/>
                <a:gd name="connsiteX33" fmla="*/ 927305 w 3219960"/>
                <a:gd name="connsiteY33" fmla="*/ 586844 h 2515115"/>
                <a:gd name="connsiteX34" fmla="*/ 914342 w 3219960"/>
                <a:gd name="connsiteY34" fmla="*/ 617090 h 2515115"/>
                <a:gd name="connsiteX35" fmla="*/ 1120807 w 3219960"/>
                <a:gd name="connsiteY35" fmla="*/ 887863 h 2515115"/>
                <a:gd name="connsiteX36" fmla="*/ 1235741 w 3219960"/>
                <a:gd name="connsiteY36" fmla="*/ 926678 h 2515115"/>
                <a:gd name="connsiteX37" fmla="*/ 1280534 w 3219960"/>
                <a:gd name="connsiteY37" fmla="*/ 946266 h 2515115"/>
                <a:gd name="connsiteX38" fmla="*/ 1308547 w 3219960"/>
                <a:gd name="connsiteY38" fmla="*/ 951883 h 2515115"/>
                <a:gd name="connsiteX39" fmla="*/ 1550947 w 3219960"/>
                <a:gd name="connsiteY39" fmla="*/ 922934 h 2515115"/>
                <a:gd name="connsiteX40" fmla="*/ 1721693 w 3219960"/>
                <a:gd name="connsiteY40" fmla="*/ 938993 h 2515115"/>
                <a:gd name="connsiteX41" fmla="*/ 1885309 w 3219960"/>
                <a:gd name="connsiteY41" fmla="*/ 1003086 h 2515115"/>
                <a:gd name="connsiteX42" fmla="*/ 2877016 w 3219960"/>
                <a:gd name="connsiteY42" fmla="*/ 2046427 h 2515115"/>
                <a:gd name="connsiteX0" fmla="*/ 2877016 w 3219960"/>
                <a:gd name="connsiteY0" fmla="*/ 2046427 h 2515115"/>
                <a:gd name="connsiteX1" fmla="*/ 2930667 w 3219960"/>
                <a:gd name="connsiteY1" fmla="*/ 2062342 h 2515115"/>
                <a:gd name="connsiteX2" fmla="*/ 3069582 w 3219960"/>
                <a:gd name="connsiteY2" fmla="*/ 1982910 h 2515115"/>
                <a:gd name="connsiteX3" fmla="*/ 3117832 w 3219960"/>
                <a:gd name="connsiteY3" fmla="*/ 1945823 h 2515115"/>
                <a:gd name="connsiteX4" fmla="*/ 3219228 w 3219960"/>
                <a:gd name="connsiteY4" fmla="*/ 1997889 h 2515115"/>
                <a:gd name="connsiteX5" fmla="*/ 3171194 w 3219960"/>
                <a:gd name="connsiteY5" fmla="*/ 2128955 h 2515115"/>
                <a:gd name="connsiteX6" fmla="*/ 2948094 w 3219960"/>
                <a:gd name="connsiteY6" fmla="*/ 2362425 h 2515115"/>
                <a:gd name="connsiteX7" fmla="*/ 2852459 w 3219960"/>
                <a:gd name="connsiteY7" fmla="*/ 2464613 h 2515115"/>
                <a:gd name="connsiteX8" fmla="*/ 2700582 w 3219960"/>
                <a:gd name="connsiteY8" fmla="*/ 2465837 h 2515115"/>
                <a:gd name="connsiteX9" fmla="*/ 2440970 w 3219960"/>
                <a:gd name="connsiteY9" fmla="*/ 2173100 h 2515115"/>
                <a:gd name="connsiteX10" fmla="*/ 1765117 w 3219960"/>
                <a:gd name="connsiteY10" fmla="*/ 1551041 h 2515115"/>
                <a:gd name="connsiteX11" fmla="*/ 1542522 w 3219960"/>
                <a:gd name="connsiteY11" fmla="*/ 1492638 h 2515115"/>
                <a:gd name="connsiteX12" fmla="*/ 1381786 w 3219960"/>
                <a:gd name="connsiteY12" fmla="*/ 1503800 h 2515115"/>
                <a:gd name="connsiteX13" fmla="*/ 1162935 w 3219960"/>
                <a:gd name="connsiteY13" fmla="*/ 1595906 h 2515115"/>
                <a:gd name="connsiteX14" fmla="*/ 1006016 w 3219960"/>
                <a:gd name="connsiteY14" fmla="*/ 1632561 h 2515115"/>
                <a:gd name="connsiteX15" fmla="*/ 929897 w 3219960"/>
                <a:gd name="connsiteY15" fmla="*/ 1615134 h 2515115"/>
                <a:gd name="connsiteX16" fmla="*/ 678495 w 3219960"/>
                <a:gd name="connsiteY16" fmla="*/ 1386273 h 2515115"/>
                <a:gd name="connsiteX17" fmla="*/ 466630 w 3219960"/>
                <a:gd name="connsiteY17" fmla="*/ 1110531 h 2515115"/>
                <a:gd name="connsiteX18" fmla="*/ 166907 w 3219960"/>
                <a:gd name="connsiteY18" fmla="*/ 772208 h 2515115"/>
                <a:gd name="connsiteX19" fmla="*/ 44699 w 3219960"/>
                <a:gd name="connsiteY19" fmla="*/ 538954 h 2515115"/>
                <a:gd name="connsiteX20" fmla="*/ 31952 w 3219960"/>
                <a:gd name="connsiteY20" fmla="*/ 350493 h 2515115"/>
                <a:gd name="connsiteX21" fmla="*/ 48012 w 3219960"/>
                <a:gd name="connsiteY21" fmla="*/ 226125 h 2515115"/>
                <a:gd name="connsiteX22" fmla="*/ 38289 w 3219960"/>
                <a:gd name="connsiteY22" fmla="*/ 177587 h 2515115"/>
                <a:gd name="connsiteX23" fmla="*/ 8332 w 3219960"/>
                <a:gd name="connsiteY23" fmla="*/ 116303 h 2515115"/>
                <a:gd name="connsiteX24" fmla="*/ 41098 w 3219960"/>
                <a:gd name="connsiteY24" fmla="*/ 52426 h 2515115"/>
                <a:gd name="connsiteX25" fmla="*/ 321449 w 3219960"/>
                <a:gd name="connsiteY25" fmla="*/ 0 h 2515115"/>
                <a:gd name="connsiteX26" fmla="*/ 488810 w 3219960"/>
                <a:gd name="connsiteY26" fmla="*/ 93402 h 2515115"/>
                <a:gd name="connsiteX27" fmla="*/ 613395 w 3219960"/>
                <a:gd name="connsiteY27" fmla="*/ 188461 h 2515115"/>
                <a:gd name="connsiteX28" fmla="*/ 687569 w 3219960"/>
                <a:gd name="connsiteY28" fmla="*/ 213522 h 2515115"/>
                <a:gd name="connsiteX29" fmla="*/ 1444870 w 3219960"/>
                <a:gd name="connsiteY29" fmla="*/ 199983 h 2515115"/>
                <a:gd name="connsiteX30" fmla="*/ 1456609 w 3219960"/>
                <a:gd name="connsiteY30" fmla="*/ 435398 h 2515115"/>
                <a:gd name="connsiteX31" fmla="*/ 1415776 w 3219960"/>
                <a:gd name="connsiteY31" fmla="*/ 466076 h 2515115"/>
                <a:gd name="connsiteX32" fmla="*/ 1021283 w 3219960"/>
                <a:gd name="connsiteY32" fmla="*/ 562575 h 2515115"/>
                <a:gd name="connsiteX33" fmla="*/ 927305 w 3219960"/>
                <a:gd name="connsiteY33" fmla="*/ 586844 h 2515115"/>
                <a:gd name="connsiteX34" fmla="*/ 914342 w 3219960"/>
                <a:gd name="connsiteY34" fmla="*/ 617090 h 2515115"/>
                <a:gd name="connsiteX35" fmla="*/ 1120807 w 3219960"/>
                <a:gd name="connsiteY35" fmla="*/ 887863 h 2515115"/>
                <a:gd name="connsiteX36" fmla="*/ 1235741 w 3219960"/>
                <a:gd name="connsiteY36" fmla="*/ 926678 h 2515115"/>
                <a:gd name="connsiteX37" fmla="*/ 1280534 w 3219960"/>
                <a:gd name="connsiteY37" fmla="*/ 946266 h 2515115"/>
                <a:gd name="connsiteX38" fmla="*/ 1308547 w 3219960"/>
                <a:gd name="connsiteY38" fmla="*/ 951883 h 2515115"/>
                <a:gd name="connsiteX39" fmla="*/ 1550947 w 3219960"/>
                <a:gd name="connsiteY39" fmla="*/ 922934 h 2515115"/>
                <a:gd name="connsiteX40" fmla="*/ 1721693 w 3219960"/>
                <a:gd name="connsiteY40" fmla="*/ 938993 h 2515115"/>
                <a:gd name="connsiteX41" fmla="*/ 1885309 w 3219960"/>
                <a:gd name="connsiteY41" fmla="*/ 1003086 h 2515115"/>
                <a:gd name="connsiteX42" fmla="*/ 2877016 w 3219960"/>
                <a:gd name="connsiteY42" fmla="*/ 2046427 h 2515115"/>
                <a:gd name="connsiteX0" fmla="*/ 2877016 w 3219960"/>
                <a:gd name="connsiteY0" fmla="*/ 2046427 h 2515115"/>
                <a:gd name="connsiteX1" fmla="*/ 2930667 w 3219960"/>
                <a:gd name="connsiteY1" fmla="*/ 2062342 h 2515115"/>
                <a:gd name="connsiteX2" fmla="*/ 3069582 w 3219960"/>
                <a:gd name="connsiteY2" fmla="*/ 1982910 h 2515115"/>
                <a:gd name="connsiteX3" fmla="*/ 3117832 w 3219960"/>
                <a:gd name="connsiteY3" fmla="*/ 1945823 h 2515115"/>
                <a:gd name="connsiteX4" fmla="*/ 3219228 w 3219960"/>
                <a:gd name="connsiteY4" fmla="*/ 1997889 h 2515115"/>
                <a:gd name="connsiteX5" fmla="*/ 3171194 w 3219960"/>
                <a:gd name="connsiteY5" fmla="*/ 2128955 h 2515115"/>
                <a:gd name="connsiteX6" fmla="*/ 2948094 w 3219960"/>
                <a:gd name="connsiteY6" fmla="*/ 2362425 h 2515115"/>
                <a:gd name="connsiteX7" fmla="*/ 2852459 w 3219960"/>
                <a:gd name="connsiteY7" fmla="*/ 2464613 h 2515115"/>
                <a:gd name="connsiteX8" fmla="*/ 2700582 w 3219960"/>
                <a:gd name="connsiteY8" fmla="*/ 2465837 h 2515115"/>
                <a:gd name="connsiteX9" fmla="*/ 2440970 w 3219960"/>
                <a:gd name="connsiteY9" fmla="*/ 2173100 h 2515115"/>
                <a:gd name="connsiteX10" fmla="*/ 1765117 w 3219960"/>
                <a:gd name="connsiteY10" fmla="*/ 1551041 h 2515115"/>
                <a:gd name="connsiteX11" fmla="*/ 1542522 w 3219960"/>
                <a:gd name="connsiteY11" fmla="*/ 1492638 h 2515115"/>
                <a:gd name="connsiteX12" fmla="*/ 1381786 w 3219960"/>
                <a:gd name="connsiteY12" fmla="*/ 1503800 h 2515115"/>
                <a:gd name="connsiteX13" fmla="*/ 1162935 w 3219960"/>
                <a:gd name="connsiteY13" fmla="*/ 1595906 h 2515115"/>
                <a:gd name="connsiteX14" fmla="*/ 1006016 w 3219960"/>
                <a:gd name="connsiteY14" fmla="*/ 1632561 h 2515115"/>
                <a:gd name="connsiteX15" fmla="*/ 929897 w 3219960"/>
                <a:gd name="connsiteY15" fmla="*/ 1615134 h 2515115"/>
                <a:gd name="connsiteX16" fmla="*/ 678495 w 3219960"/>
                <a:gd name="connsiteY16" fmla="*/ 1386273 h 2515115"/>
                <a:gd name="connsiteX17" fmla="*/ 466630 w 3219960"/>
                <a:gd name="connsiteY17" fmla="*/ 1110531 h 2515115"/>
                <a:gd name="connsiteX18" fmla="*/ 166907 w 3219960"/>
                <a:gd name="connsiteY18" fmla="*/ 772208 h 2515115"/>
                <a:gd name="connsiteX19" fmla="*/ 44699 w 3219960"/>
                <a:gd name="connsiteY19" fmla="*/ 538954 h 2515115"/>
                <a:gd name="connsiteX20" fmla="*/ 31952 w 3219960"/>
                <a:gd name="connsiteY20" fmla="*/ 350493 h 2515115"/>
                <a:gd name="connsiteX21" fmla="*/ 48012 w 3219960"/>
                <a:gd name="connsiteY21" fmla="*/ 226125 h 2515115"/>
                <a:gd name="connsiteX22" fmla="*/ 38289 w 3219960"/>
                <a:gd name="connsiteY22" fmla="*/ 177587 h 2515115"/>
                <a:gd name="connsiteX23" fmla="*/ 8332 w 3219960"/>
                <a:gd name="connsiteY23" fmla="*/ 116303 h 2515115"/>
                <a:gd name="connsiteX24" fmla="*/ 41098 w 3219960"/>
                <a:gd name="connsiteY24" fmla="*/ 52426 h 2515115"/>
                <a:gd name="connsiteX25" fmla="*/ 321449 w 3219960"/>
                <a:gd name="connsiteY25" fmla="*/ 0 h 2515115"/>
                <a:gd name="connsiteX26" fmla="*/ 488810 w 3219960"/>
                <a:gd name="connsiteY26" fmla="*/ 93402 h 2515115"/>
                <a:gd name="connsiteX27" fmla="*/ 613395 w 3219960"/>
                <a:gd name="connsiteY27" fmla="*/ 188461 h 2515115"/>
                <a:gd name="connsiteX28" fmla="*/ 687569 w 3219960"/>
                <a:gd name="connsiteY28" fmla="*/ 213522 h 2515115"/>
                <a:gd name="connsiteX29" fmla="*/ 1444870 w 3219960"/>
                <a:gd name="connsiteY29" fmla="*/ 199983 h 2515115"/>
                <a:gd name="connsiteX30" fmla="*/ 1456609 w 3219960"/>
                <a:gd name="connsiteY30" fmla="*/ 435398 h 2515115"/>
                <a:gd name="connsiteX31" fmla="*/ 1021283 w 3219960"/>
                <a:gd name="connsiteY31" fmla="*/ 562575 h 2515115"/>
                <a:gd name="connsiteX32" fmla="*/ 927305 w 3219960"/>
                <a:gd name="connsiteY32" fmla="*/ 586844 h 2515115"/>
                <a:gd name="connsiteX33" fmla="*/ 914342 w 3219960"/>
                <a:gd name="connsiteY33" fmla="*/ 617090 h 2515115"/>
                <a:gd name="connsiteX34" fmla="*/ 1120807 w 3219960"/>
                <a:gd name="connsiteY34" fmla="*/ 887863 h 2515115"/>
                <a:gd name="connsiteX35" fmla="*/ 1235741 w 3219960"/>
                <a:gd name="connsiteY35" fmla="*/ 926678 h 2515115"/>
                <a:gd name="connsiteX36" fmla="*/ 1280534 w 3219960"/>
                <a:gd name="connsiteY36" fmla="*/ 946266 h 2515115"/>
                <a:gd name="connsiteX37" fmla="*/ 1308547 w 3219960"/>
                <a:gd name="connsiteY37" fmla="*/ 951883 h 2515115"/>
                <a:gd name="connsiteX38" fmla="*/ 1550947 w 3219960"/>
                <a:gd name="connsiteY38" fmla="*/ 922934 h 2515115"/>
                <a:gd name="connsiteX39" fmla="*/ 1721693 w 3219960"/>
                <a:gd name="connsiteY39" fmla="*/ 938993 h 2515115"/>
                <a:gd name="connsiteX40" fmla="*/ 1885309 w 3219960"/>
                <a:gd name="connsiteY40" fmla="*/ 1003086 h 2515115"/>
                <a:gd name="connsiteX41" fmla="*/ 2877016 w 3219960"/>
                <a:gd name="connsiteY41" fmla="*/ 2046427 h 2515115"/>
                <a:gd name="connsiteX0" fmla="*/ 2877016 w 3219960"/>
                <a:gd name="connsiteY0" fmla="*/ 2046427 h 2515115"/>
                <a:gd name="connsiteX1" fmla="*/ 2930667 w 3219960"/>
                <a:gd name="connsiteY1" fmla="*/ 2062342 h 2515115"/>
                <a:gd name="connsiteX2" fmla="*/ 3069582 w 3219960"/>
                <a:gd name="connsiteY2" fmla="*/ 1982910 h 2515115"/>
                <a:gd name="connsiteX3" fmla="*/ 3117832 w 3219960"/>
                <a:gd name="connsiteY3" fmla="*/ 1945823 h 2515115"/>
                <a:gd name="connsiteX4" fmla="*/ 3219228 w 3219960"/>
                <a:gd name="connsiteY4" fmla="*/ 1997889 h 2515115"/>
                <a:gd name="connsiteX5" fmla="*/ 3171194 w 3219960"/>
                <a:gd name="connsiteY5" fmla="*/ 2128955 h 2515115"/>
                <a:gd name="connsiteX6" fmla="*/ 2948094 w 3219960"/>
                <a:gd name="connsiteY6" fmla="*/ 2362425 h 2515115"/>
                <a:gd name="connsiteX7" fmla="*/ 2852459 w 3219960"/>
                <a:gd name="connsiteY7" fmla="*/ 2464613 h 2515115"/>
                <a:gd name="connsiteX8" fmla="*/ 2700582 w 3219960"/>
                <a:gd name="connsiteY8" fmla="*/ 2465837 h 2515115"/>
                <a:gd name="connsiteX9" fmla="*/ 2440970 w 3219960"/>
                <a:gd name="connsiteY9" fmla="*/ 2173100 h 2515115"/>
                <a:gd name="connsiteX10" fmla="*/ 1765117 w 3219960"/>
                <a:gd name="connsiteY10" fmla="*/ 1551041 h 2515115"/>
                <a:gd name="connsiteX11" fmla="*/ 1542522 w 3219960"/>
                <a:gd name="connsiteY11" fmla="*/ 1492638 h 2515115"/>
                <a:gd name="connsiteX12" fmla="*/ 1381786 w 3219960"/>
                <a:gd name="connsiteY12" fmla="*/ 1503800 h 2515115"/>
                <a:gd name="connsiteX13" fmla="*/ 1162935 w 3219960"/>
                <a:gd name="connsiteY13" fmla="*/ 1595906 h 2515115"/>
                <a:gd name="connsiteX14" fmla="*/ 1006016 w 3219960"/>
                <a:gd name="connsiteY14" fmla="*/ 1632561 h 2515115"/>
                <a:gd name="connsiteX15" fmla="*/ 929897 w 3219960"/>
                <a:gd name="connsiteY15" fmla="*/ 1615134 h 2515115"/>
                <a:gd name="connsiteX16" fmla="*/ 678495 w 3219960"/>
                <a:gd name="connsiteY16" fmla="*/ 1386273 h 2515115"/>
                <a:gd name="connsiteX17" fmla="*/ 466630 w 3219960"/>
                <a:gd name="connsiteY17" fmla="*/ 1110531 h 2515115"/>
                <a:gd name="connsiteX18" fmla="*/ 166907 w 3219960"/>
                <a:gd name="connsiteY18" fmla="*/ 772208 h 2515115"/>
                <a:gd name="connsiteX19" fmla="*/ 44699 w 3219960"/>
                <a:gd name="connsiteY19" fmla="*/ 538954 h 2515115"/>
                <a:gd name="connsiteX20" fmla="*/ 31952 w 3219960"/>
                <a:gd name="connsiteY20" fmla="*/ 350493 h 2515115"/>
                <a:gd name="connsiteX21" fmla="*/ 48012 w 3219960"/>
                <a:gd name="connsiteY21" fmla="*/ 226125 h 2515115"/>
                <a:gd name="connsiteX22" fmla="*/ 38289 w 3219960"/>
                <a:gd name="connsiteY22" fmla="*/ 177587 h 2515115"/>
                <a:gd name="connsiteX23" fmla="*/ 8332 w 3219960"/>
                <a:gd name="connsiteY23" fmla="*/ 116303 h 2515115"/>
                <a:gd name="connsiteX24" fmla="*/ 41098 w 3219960"/>
                <a:gd name="connsiteY24" fmla="*/ 52426 h 2515115"/>
                <a:gd name="connsiteX25" fmla="*/ 321449 w 3219960"/>
                <a:gd name="connsiteY25" fmla="*/ 0 h 2515115"/>
                <a:gd name="connsiteX26" fmla="*/ 488810 w 3219960"/>
                <a:gd name="connsiteY26" fmla="*/ 93402 h 2515115"/>
                <a:gd name="connsiteX27" fmla="*/ 613395 w 3219960"/>
                <a:gd name="connsiteY27" fmla="*/ 188461 h 2515115"/>
                <a:gd name="connsiteX28" fmla="*/ 687569 w 3219960"/>
                <a:gd name="connsiteY28" fmla="*/ 213522 h 2515115"/>
                <a:gd name="connsiteX29" fmla="*/ 1444870 w 3219960"/>
                <a:gd name="connsiteY29" fmla="*/ 199983 h 2515115"/>
                <a:gd name="connsiteX30" fmla="*/ 1021283 w 3219960"/>
                <a:gd name="connsiteY30" fmla="*/ 562575 h 2515115"/>
                <a:gd name="connsiteX31" fmla="*/ 927305 w 3219960"/>
                <a:gd name="connsiteY31" fmla="*/ 586844 h 2515115"/>
                <a:gd name="connsiteX32" fmla="*/ 914342 w 3219960"/>
                <a:gd name="connsiteY32" fmla="*/ 617090 h 2515115"/>
                <a:gd name="connsiteX33" fmla="*/ 1120807 w 3219960"/>
                <a:gd name="connsiteY33" fmla="*/ 887863 h 2515115"/>
                <a:gd name="connsiteX34" fmla="*/ 1235741 w 3219960"/>
                <a:gd name="connsiteY34" fmla="*/ 926678 h 2515115"/>
                <a:gd name="connsiteX35" fmla="*/ 1280534 w 3219960"/>
                <a:gd name="connsiteY35" fmla="*/ 946266 h 2515115"/>
                <a:gd name="connsiteX36" fmla="*/ 1308547 w 3219960"/>
                <a:gd name="connsiteY36" fmla="*/ 951883 h 2515115"/>
                <a:gd name="connsiteX37" fmla="*/ 1550947 w 3219960"/>
                <a:gd name="connsiteY37" fmla="*/ 922934 h 2515115"/>
                <a:gd name="connsiteX38" fmla="*/ 1721693 w 3219960"/>
                <a:gd name="connsiteY38" fmla="*/ 938993 h 2515115"/>
                <a:gd name="connsiteX39" fmla="*/ 1885309 w 3219960"/>
                <a:gd name="connsiteY39" fmla="*/ 1003086 h 2515115"/>
                <a:gd name="connsiteX40" fmla="*/ 2877016 w 3219960"/>
                <a:gd name="connsiteY40" fmla="*/ 2046427 h 2515115"/>
                <a:gd name="connsiteX0" fmla="*/ 2877016 w 3219960"/>
                <a:gd name="connsiteY0" fmla="*/ 2046427 h 2515115"/>
                <a:gd name="connsiteX1" fmla="*/ 2930667 w 3219960"/>
                <a:gd name="connsiteY1" fmla="*/ 2062342 h 2515115"/>
                <a:gd name="connsiteX2" fmla="*/ 3069582 w 3219960"/>
                <a:gd name="connsiteY2" fmla="*/ 1982910 h 2515115"/>
                <a:gd name="connsiteX3" fmla="*/ 3117832 w 3219960"/>
                <a:gd name="connsiteY3" fmla="*/ 1945823 h 2515115"/>
                <a:gd name="connsiteX4" fmla="*/ 3219228 w 3219960"/>
                <a:gd name="connsiteY4" fmla="*/ 1997889 h 2515115"/>
                <a:gd name="connsiteX5" fmla="*/ 3171194 w 3219960"/>
                <a:gd name="connsiteY5" fmla="*/ 2128955 h 2515115"/>
                <a:gd name="connsiteX6" fmla="*/ 2948094 w 3219960"/>
                <a:gd name="connsiteY6" fmla="*/ 2362425 h 2515115"/>
                <a:gd name="connsiteX7" fmla="*/ 2852459 w 3219960"/>
                <a:gd name="connsiteY7" fmla="*/ 2464613 h 2515115"/>
                <a:gd name="connsiteX8" fmla="*/ 2700582 w 3219960"/>
                <a:gd name="connsiteY8" fmla="*/ 2465837 h 2515115"/>
                <a:gd name="connsiteX9" fmla="*/ 2440970 w 3219960"/>
                <a:gd name="connsiteY9" fmla="*/ 2173100 h 2515115"/>
                <a:gd name="connsiteX10" fmla="*/ 1765117 w 3219960"/>
                <a:gd name="connsiteY10" fmla="*/ 1551041 h 2515115"/>
                <a:gd name="connsiteX11" fmla="*/ 1542522 w 3219960"/>
                <a:gd name="connsiteY11" fmla="*/ 1492638 h 2515115"/>
                <a:gd name="connsiteX12" fmla="*/ 1381786 w 3219960"/>
                <a:gd name="connsiteY12" fmla="*/ 1503800 h 2515115"/>
                <a:gd name="connsiteX13" fmla="*/ 1162935 w 3219960"/>
                <a:gd name="connsiteY13" fmla="*/ 1595906 h 2515115"/>
                <a:gd name="connsiteX14" fmla="*/ 1006016 w 3219960"/>
                <a:gd name="connsiteY14" fmla="*/ 1632561 h 2515115"/>
                <a:gd name="connsiteX15" fmla="*/ 929897 w 3219960"/>
                <a:gd name="connsiteY15" fmla="*/ 1615134 h 2515115"/>
                <a:gd name="connsiteX16" fmla="*/ 678495 w 3219960"/>
                <a:gd name="connsiteY16" fmla="*/ 1386273 h 2515115"/>
                <a:gd name="connsiteX17" fmla="*/ 466630 w 3219960"/>
                <a:gd name="connsiteY17" fmla="*/ 1110531 h 2515115"/>
                <a:gd name="connsiteX18" fmla="*/ 166907 w 3219960"/>
                <a:gd name="connsiteY18" fmla="*/ 772208 h 2515115"/>
                <a:gd name="connsiteX19" fmla="*/ 44699 w 3219960"/>
                <a:gd name="connsiteY19" fmla="*/ 538954 h 2515115"/>
                <a:gd name="connsiteX20" fmla="*/ 31952 w 3219960"/>
                <a:gd name="connsiteY20" fmla="*/ 350493 h 2515115"/>
                <a:gd name="connsiteX21" fmla="*/ 48012 w 3219960"/>
                <a:gd name="connsiteY21" fmla="*/ 226125 h 2515115"/>
                <a:gd name="connsiteX22" fmla="*/ 38289 w 3219960"/>
                <a:gd name="connsiteY22" fmla="*/ 177587 h 2515115"/>
                <a:gd name="connsiteX23" fmla="*/ 8332 w 3219960"/>
                <a:gd name="connsiteY23" fmla="*/ 116303 h 2515115"/>
                <a:gd name="connsiteX24" fmla="*/ 41098 w 3219960"/>
                <a:gd name="connsiteY24" fmla="*/ 52426 h 2515115"/>
                <a:gd name="connsiteX25" fmla="*/ 321449 w 3219960"/>
                <a:gd name="connsiteY25" fmla="*/ 0 h 2515115"/>
                <a:gd name="connsiteX26" fmla="*/ 488810 w 3219960"/>
                <a:gd name="connsiteY26" fmla="*/ 93402 h 2515115"/>
                <a:gd name="connsiteX27" fmla="*/ 613395 w 3219960"/>
                <a:gd name="connsiteY27" fmla="*/ 188461 h 2515115"/>
                <a:gd name="connsiteX28" fmla="*/ 687569 w 3219960"/>
                <a:gd name="connsiteY28" fmla="*/ 213522 h 2515115"/>
                <a:gd name="connsiteX29" fmla="*/ 1444870 w 3219960"/>
                <a:gd name="connsiteY29" fmla="*/ 199983 h 2515115"/>
                <a:gd name="connsiteX30" fmla="*/ 927305 w 3219960"/>
                <a:gd name="connsiteY30" fmla="*/ 586844 h 2515115"/>
                <a:gd name="connsiteX31" fmla="*/ 914342 w 3219960"/>
                <a:gd name="connsiteY31" fmla="*/ 617090 h 2515115"/>
                <a:gd name="connsiteX32" fmla="*/ 1120807 w 3219960"/>
                <a:gd name="connsiteY32" fmla="*/ 887863 h 2515115"/>
                <a:gd name="connsiteX33" fmla="*/ 1235741 w 3219960"/>
                <a:gd name="connsiteY33" fmla="*/ 926678 h 2515115"/>
                <a:gd name="connsiteX34" fmla="*/ 1280534 w 3219960"/>
                <a:gd name="connsiteY34" fmla="*/ 946266 h 2515115"/>
                <a:gd name="connsiteX35" fmla="*/ 1308547 w 3219960"/>
                <a:gd name="connsiteY35" fmla="*/ 951883 h 2515115"/>
                <a:gd name="connsiteX36" fmla="*/ 1550947 w 3219960"/>
                <a:gd name="connsiteY36" fmla="*/ 922934 h 2515115"/>
                <a:gd name="connsiteX37" fmla="*/ 1721693 w 3219960"/>
                <a:gd name="connsiteY37" fmla="*/ 938993 h 2515115"/>
                <a:gd name="connsiteX38" fmla="*/ 1885309 w 3219960"/>
                <a:gd name="connsiteY38" fmla="*/ 1003086 h 2515115"/>
                <a:gd name="connsiteX39" fmla="*/ 2877016 w 3219960"/>
                <a:gd name="connsiteY39" fmla="*/ 2046427 h 2515115"/>
                <a:gd name="connsiteX0" fmla="*/ 2877016 w 3219960"/>
                <a:gd name="connsiteY0" fmla="*/ 2046427 h 2515115"/>
                <a:gd name="connsiteX1" fmla="*/ 2930667 w 3219960"/>
                <a:gd name="connsiteY1" fmla="*/ 2062342 h 2515115"/>
                <a:gd name="connsiteX2" fmla="*/ 3069582 w 3219960"/>
                <a:gd name="connsiteY2" fmla="*/ 1982910 h 2515115"/>
                <a:gd name="connsiteX3" fmla="*/ 3117832 w 3219960"/>
                <a:gd name="connsiteY3" fmla="*/ 1945823 h 2515115"/>
                <a:gd name="connsiteX4" fmla="*/ 3219228 w 3219960"/>
                <a:gd name="connsiteY4" fmla="*/ 1997889 h 2515115"/>
                <a:gd name="connsiteX5" fmla="*/ 3171194 w 3219960"/>
                <a:gd name="connsiteY5" fmla="*/ 2128955 h 2515115"/>
                <a:gd name="connsiteX6" fmla="*/ 2948094 w 3219960"/>
                <a:gd name="connsiteY6" fmla="*/ 2362425 h 2515115"/>
                <a:gd name="connsiteX7" fmla="*/ 2852459 w 3219960"/>
                <a:gd name="connsiteY7" fmla="*/ 2464613 h 2515115"/>
                <a:gd name="connsiteX8" fmla="*/ 2700582 w 3219960"/>
                <a:gd name="connsiteY8" fmla="*/ 2465837 h 2515115"/>
                <a:gd name="connsiteX9" fmla="*/ 2440970 w 3219960"/>
                <a:gd name="connsiteY9" fmla="*/ 2173100 h 2515115"/>
                <a:gd name="connsiteX10" fmla="*/ 1765117 w 3219960"/>
                <a:gd name="connsiteY10" fmla="*/ 1551041 h 2515115"/>
                <a:gd name="connsiteX11" fmla="*/ 1542522 w 3219960"/>
                <a:gd name="connsiteY11" fmla="*/ 1492638 h 2515115"/>
                <a:gd name="connsiteX12" fmla="*/ 1381786 w 3219960"/>
                <a:gd name="connsiteY12" fmla="*/ 1503800 h 2515115"/>
                <a:gd name="connsiteX13" fmla="*/ 1162935 w 3219960"/>
                <a:gd name="connsiteY13" fmla="*/ 1595906 h 2515115"/>
                <a:gd name="connsiteX14" fmla="*/ 1006016 w 3219960"/>
                <a:gd name="connsiteY14" fmla="*/ 1632561 h 2515115"/>
                <a:gd name="connsiteX15" fmla="*/ 929897 w 3219960"/>
                <a:gd name="connsiteY15" fmla="*/ 1615134 h 2515115"/>
                <a:gd name="connsiteX16" fmla="*/ 678495 w 3219960"/>
                <a:gd name="connsiteY16" fmla="*/ 1386273 h 2515115"/>
                <a:gd name="connsiteX17" fmla="*/ 466630 w 3219960"/>
                <a:gd name="connsiteY17" fmla="*/ 1110531 h 2515115"/>
                <a:gd name="connsiteX18" fmla="*/ 166907 w 3219960"/>
                <a:gd name="connsiteY18" fmla="*/ 772208 h 2515115"/>
                <a:gd name="connsiteX19" fmla="*/ 44699 w 3219960"/>
                <a:gd name="connsiteY19" fmla="*/ 538954 h 2515115"/>
                <a:gd name="connsiteX20" fmla="*/ 31952 w 3219960"/>
                <a:gd name="connsiteY20" fmla="*/ 350493 h 2515115"/>
                <a:gd name="connsiteX21" fmla="*/ 48012 w 3219960"/>
                <a:gd name="connsiteY21" fmla="*/ 226125 h 2515115"/>
                <a:gd name="connsiteX22" fmla="*/ 38289 w 3219960"/>
                <a:gd name="connsiteY22" fmla="*/ 177587 h 2515115"/>
                <a:gd name="connsiteX23" fmla="*/ 8332 w 3219960"/>
                <a:gd name="connsiteY23" fmla="*/ 116303 h 2515115"/>
                <a:gd name="connsiteX24" fmla="*/ 41098 w 3219960"/>
                <a:gd name="connsiteY24" fmla="*/ 52426 h 2515115"/>
                <a:gd name="connsiteX25" fmla="*/ 321449 w 3219960"/>
                <a:gd name="connsiteY25" fmla="*/ 0 h 2515115"/>
                <a:gd name="connsiteX26" fmla="*/ 488810 w 3219960"/>
                <a:gd name="connsiteY26" fmla="*/ 93402 h 2515115"/>
                <a:gd name="connsiteX27" fmla="*/ 613395 w 3219960"/>
                <a:gd name="connsiteY27" fmla="*/ 188461 h 2515115"/>
                <a:gd name="connsiteX28" fmla="*/ 687569 w 3219960"/>
                <a:gd name="connsiteY28" fmla="*/ 213522 h 2515115"/>
                <a:gd name="connsiteX29" fmla="*/ 1615125 w 3219960"/>
                <a:gd name="connsiteY29" fmla="*/ 710746 h 2515115"/>
                <a:gd name="connsiteX30" fmla="*/ 927305 w 3219960"/>
                <a:gd name="connsiteY30" fmla="*/ 586844 h 2515115"/>
                <a:gd name="connsiteX31" fmla="*/ 914342 w 3219960"/>
                <a:gd name="connsiteY31" fmla="*/ 617090 h 2515115"/>
                <a:gd name="connsiteX32" fmla="*/ 1120807 w 3219960"/>
                <a:gd name="connsiteY32" fmla="*/ 887863 h 2515115"/>
                <a:gd name="connsiteX33" fmla="*/ 1235741 w 3219960"/>
                <a:gd name="connsiteY33" fmla="*/ 926678 h 2515115"/>
                <a:gd name="connsiteX34" fmla="*/ 1280534 w 3219960"/>
                <a:gd name="connsiteY34" fmla="*/ 946266 h 2515115"/>
                <a:gd name="connsiteX35" fmla="*/ 1308547 w 3219960"/>
                <a:gd name="connsiteY35" fmla="*/ 951883 h 2515115"/>
                <a:gd name="connsiteX36" fmla="*/ 1550947 w 3219960"/>
                <a:gd name="connsiteY36" fmla="*/ 922934 h 2515115"/>
                <a:gd name="connsiteX37" fmla="*/ 1721693 w 3219960"/>
                <a:gd name="connsiteY37" fmla="*/ 938993 h 2515115"/>
                <a:gd name="connsiteX38" fmla="*/ 1885309 w 3219960"/>
                <a:gd name="connsiteY38" fmla="*/ 1003086 h 2515115"/>
                <a:gd name="connsiteX39" fmla="*/ 2877016 w 3219960"/>
                <a:gd name="connsiteY39" fmla="*/ 2046427 h 2515115"/>
                <a:gd name="connsiteX0" fmla="*/ 2877016 w 3219960"/>
                <a:gd name="connsiteY0" fmla="*/ 2046427 h 2515115"/>
                <a:gd name="connsiteX1" fmla="*/ 2930667 w 3219960"/>
                <a:gd name="connsiteY1" fmla="*/ 2062342 h 2515115"/>
                <a:gd name="connsiteX2" fmla="*/ 3069582 w 3219960"/>
                <a:gd name="connsiteY2" fmla="*/ 1982910 h 2515115"/>
                <a:gd name="connsiteX3" fmla="*/ 3117832 w 3219960"/>
                <a:gd name="connsiteY3" fmla="*/ 1945823 h 2515115"/>
                <a:gd name="connsiteX4" fmla="*/ 3219228 w 3219960"/>
                <a:gd name="connsiteY4" fmla="*/ 1997889 h 2515115"/>
                <a:gd name="connsiteX5" fmla="*/ 3171194 w 3219960"/>
                <a:gd name="connsiteY5" fmla="*/ 2128955 h 2515115"/>
                <a:gd name="connsiteX6" fmla="*/ 2948094 w 3219960"/>
                <a:gd name="connsiteY6" fmla="*/ 2362425 h 2515115"/>
                <a:gd name="connsiteX7" fmla="*/ 2852459 w 3219960"/>
                <a:gd name="connsiteY7" fmla="*/ 2464613 h 2515115"/>
                <a:gd name="connsiteX8" fmla="*/ 2700582 w 3219960"/>
                <a:gd name="connsiteY8" fmla="*/ 2465837 h 2515115"/>
                <a:gd name="connsiteX9" fmla="*/ 2440970 w 3219960"/>
                <a:gd name="connsiteY9" fmla="*/ 2173100 h 2515115"/>
                <a:gd name="connsiteX10" fmla="*/ 1765117 w 3219960"/>
                <a:gd name="connsiteY10" fmla="*/ 1551041 h 2515115"/>
                <a:gd name="connsiteX11" fmla="*/ 1542522 w 3219960"/>
                <a:gd name="connsiteY11" fmla="*/ 1492638 h 2515115"/>
                <a:gd name="connsiteX12" fmla="*/ 1381786 w 3219960"/>
                <a:gd name="connsiteY12" fmla="*/ 1503800 h 2515115"/>
                <a:gd name="connsiteX13" fmla="*/ 1162935 w 3219960"/>
                <a:gd name="connsiteY13" fmla="*/ 1595906 h 2515115"/>
                <a:gd name="connsiteX14" fmla="*/ 1006016 w 3219960"/>
                <a:gd name="connsiteY14" fmla="*/ 1632561 h 2515115"/>
                <a:gd name="connsiteX15" fmla="*/ 929897 w 3219960"/>
                <a:gd name="connsiteY15" fmla="*/ 1615134 h 2515115"/>
                <a:gd name="connsiteX16" fmla="*/ 678495 w 3219960"/>
                <a:gd name="connsiteY16" fmla="*/ 1386273 h 2515115"/>
                <a:gd name="connsiteX17" fmla="*/ 466630 w 3219960"/>
                <a:gd name="connsiteY17" fmla="*/ 1110531 h 2515115"/>
                <a:gd name="connsiteX18" fmla="*/ 166907 w 3219960"/>
                <a:gd name="connsiteY18" fmla="*/ 772208 h 2515115"/>
                <a:gd name="connsiteX19" fmla="*/ 44699 w 3219960"/>
                <a:gd name="connsiteY19" fmla="*/ 538954 h 2515115"/>
                <a:gd name="connsiteX20" fmla="*/ 31952 w 3219960"/>
                <a:gd name="connsiteY20" fmla="*/ 350493 h 2515115"/>
                <a:gd name="connsiteX21" fmla="*/ 48012 w 3219960"/>
                <a:gd name="connsiteY21" fmla="*/ 226125 h 2515115"/>
                <a:gd name="connsiteX22" fmla="*/ 38289 w 3219960"/>
                <a:gd name="connsiteY22" fmla="*/ 177587 h 2515115"/>
                <a:gd name="connsiteX23" fmla="*/ 8332 w 3219960"/>
                <a:gd name="connsiteY23" fmla="*/ 116303 h 2515115"/>
                <a:gd name="connsiteX24" fmla="*/ 41098 w 3219960"/>
                <a:gd name="connsiteY24" fmla="*/ 52426 h 2515115"/>
                <a:gd name="connsiteX25" fmla="*/ 321449 w 3219960"/>
                <a:gd name="connsiteY25" fmla="*/ 0 h 2515115"/>
                <a:gd name="connsiteX26" fmla="*/ 488810 w 3219960"/>
                <a:gd name="connsiteY26" fmla="*/ 93402 h 2515115"/>
                <a:gd name="connsiteX27" fmla="*/ 613395 w 3219960"/>
                <a:gd name="connsiteY27" fmla="*/ 188461 h 2515115"/>
                <a:gd name="connsiteX28" fmla="*/ 687569 w 3219960"/>
                <a:gd name="connsiteY28" fmla="*/ 213522 h 2515115"/>
                <a:gd name="connsiteX29" fmla="*/ 1615125 w 3219960"/>
                <a:gd name="connsiteY29" fmla="*/ 710746 h 2515115"/>
                <a:gd name="connsiteX30" fmla="*/ 1591296 w 3219960"/>
                <a:gd name="connsiteY30" fmla="*/ 898976 h 2515115"/>
                <a:gd name="connsiteX31" fmla="*/ 914342 w 3219960"/>
                <a:gd name="connsiteY31" fmla="*/ 617090 h 2515115"/>
                <a:gd name="connsiteX32" fmla="*/ 1120807 w 3219960"/>
                <a:gd name="connsiteY32" fmla="*/ 887863 h 2515115"/>
                <a:gd name="connsiteX33" fmla="*/ 1235741 w 3219960"/>
                <a:gd name="connsiteY33" fmla="*/ 926678 h 2515115"/>
                <a:gd name="connsiteX34" fmla="*/ 1280534 w 3219960"/>
                <a:gd name="connsiteY34" fmla="*/ 946266 h 2515115"/>
                <a:gd name="connsiteX35" fmla="*/ 1308547 w 3219960"/>
                <a:gd name="connsiteY35" fmla="*/ 951883 h 2515115"/>
                <a:gd name="connsiteX36" fmla="*/ 1550947 w 3219960"/>
                <a:gd name="connsiteY36" fmla="*/ 922934 h 2515115"/>
                <a:gd name="connsiteX37" fmla="*/ 1721693 w 3219960"/>
                <a:gd name="connsiteY37" fmla="*/ 938993 h 2515115"/>
                <a:gd name="connsiteX38" fmla="*/ 1885309 w 3219960"/>
                <a:gd name="connsiteY38" fmla="*/ 1003086 h 2515115"/>
                <a:gd name="connsiteX39" fmla="*/ 2877016 w 3219960"/>
                <a:gd name="connsiteY39" fmla="*/ 2046427 h 2515115"/>
                <a:gd name="connsiteX0" fmla="*/ 2877016 w 3219960"/>
                <a:gd name="connsiteY0" fmla="*/ 2046427 h 2515115"/>
                <a:gd name="connsiteX1" fmla="*/ 2930667 w 3219960"/>
                <a:gd name="connsiteY1" fmla="*/ 2062342 h 2515115"/>
                <a:gd name="connsiteX2" fmla="*/ 3069582 w 3219960"/>
                <a:gd name="connsiteY2" fmla="*/ 1982910 h 2515115"/>
                <a:gd name="connsiteX3" fmla="*/ 3117832 w 3219960"/>
                <a:gd name="connsiteY3" fmla="*/ 1945823 h 2515115"/>
                <a:gd name="connsiteX4" fmla="*/ 3219228 w 3219960"/>
                <a:gd name="connsiteY4" fmla="*/ 1997889 h 2515115"/>
                <a:gd name="connsiteX5" fmla="*/ 3171194 w 3219960"/>
                <a:gd name="connsiteY5" fmla="*/ 2128955 h 2515115"/>
                <a:gd name="connsiteX6" fmla="*/ 2948094 w 3219960"/>
                <a:gd name="connsiteY6" fmla="*/ 2362425 h 2515115"/>
                <a:gd name="connsiteX7" fmla="*/ 2852459 w 3219960"/>
                <a:gd name="connsiteY7" fmla="*/ 2464613 h 2515115"/>
                <a:gd name="connsiteX8" fmla="*/ 2700582 w 3219960"/>
                <a:gd name="connsiteY8" fmla="*/ 2465837 h 2515115"/>
                <a:gd name="connsiteX9" fmla="*/ 2440970 w 3219960"/>
                <a:gd name="connsiteY9" fmla="*/ 2173100 h 2515115"/>
                <a:gd name="connsiteX10" fmla="*/ 1765117 w 3219960"/>
                <a:gd name="connsiteY10" fmla="*/ 1551041 h 2515115"/>
                <a:gd name="connsiteX11" fmla="*/ 1542522 w 3219960"/>
                <a:gd name="connsiteY11" fmla="*/ 1492638 h 2515115"/>
                <a:gd name="connsiteX12" fmla="*/ 1381786 w 3219960"/>
                <a:gd name="connsiteY12" fmla="*/ 1503800 h 2515115"/>
                <a:gd name="connsiteX13" fmla="*/ 1162935 w 3219960"/>
                <a:gd name="connsiteY13" fmla="*/ 1595906 h 2515115"/>
                <a:gd name="connsiteX14" fmla="*/ 1006016 w 3219960"/>
                <a:gd name="connsiteY14" fmla="*/ 1632561 h 2515115"/>
                <a:gd name="connsiteX15" fmla="*/ 929897 w 3219960"/>
                <a:gd name="connsiteY15" fmla="*/ 1615134 h 2515115"/>
                <a:gd name="connsiteX16" fmla="*/ 678495 w 3219960"/>
                <a:gd name="connsiteY16" fmla="*/ 1386273 h 2515115"/>
                <a:gd name="connsiteX17" fmla="*/ 466630 w 3219960"/>
                <a:gd name="connsiteY17" fmla="*/ 1110531 h 2515115"/>
                <a:gd name="connsiteX18" fmla="*/ 166907 w 3219960"/>
                <a:gd name="connsiteY18" fmla="*/ 772208 h 2515115"/>
                <a:gd name="connsiteX19" fmla="*/ 44699 w 3219960"/>
                <a:gd name="connsiteY19" fmla="*/ 538954 h 2515115"/>
                <a:gd name="connsiteX20" fmla="*/ 31952 w 3219960"/>
                <a:gd name="connsiteY20" fmla="*/ 350493 h 2515115"/>
                <a:gd name="connsiteX21" fmla="*/ 48012 w 3219960"/>
                <a:gd name="connsiteY21" fmla="*/ 226125 h 2515115"/>
                <a:gd name="connsiteX22" fmla="*/ 38289 w 3219960"/>
                <a:gd name="connsiteY22" fmla="*/ 177587 h 2515115"/>
                <a:gd name="connsiteX23" fmla="*/ 8332 w 3219960"/>
                <a:gd name="connsiteY23" fmla="*/ 116303 h 2515115"/>
                <a:gd name="connsiteX24" fmla="*/ 41098 w 3219960"/>
                <a:gd name="connsiteY24" fmla="*/ 52426 h 2515115"/>
                <a:gd name="connsiteX25" fmla="*/ 321449 w 3219960"/>
                <a:gd name="connsiteY25" fmla="*/ 0 h 2515115"/>
                <a:gd name="connsiteX26" fmla="*/ 488810 w 3219960"/>
                <a:gd name="connsiteY26" fmla="*/ 93402 h 2515115"/>
                <a:gd name="connsiteX27" fmla="*/ 613395 w 3219960"/>
                <a:gd name="connsiteY27" fmla="*/ 188461 h 2515115"/>
                <a:gd name="connsiteX28" fmla="*/ 687569 w 3219960"/>
                <a:gd name="connsiteY28" fmla="*/ 213522 h 2515115"/>
                <a:gd name="connsiteX29" fmla="*/ 1615125 w 3219960"/>
                <a:gd name="connsiteY29" fmla="*/ 710746 h 2515115"/>
                <a:gd name="connsiteX30" fmla="*/ 1591296 w 3219960"/>
                <a:gd name="connsiteY30" fmla="*/ 898976 h 2515115"/>
                <a:gd name="connsiteX31" fmla="*/ 934619 w 3219960"/>
                <a:gd name="connsiteY31" fmla="*/ 667783 h 2515115"/>
                <a:gd name="connsiteX32" fmla="*/ 1120807 w 3219960"/>
                <a:gd name="connsiteY32" fmla="*/ 887863 h 2515115"/>
                <a:gd name="connsiteX33" fmla="*/ 1235741 w 3219960"/>
                <a:gd name="connsiteY33" fmla="*/ 926678 h 2515115"/>
                <a:gd name="connsiteX34" fmla="*/ 1280534 w 3219960"/>
                <a:gd name="connsiteY34" fmla="*/ 946266 h 2515115"/>
                <a:gd name="connsiteX35" fmla="*/ 1308547 w 3219960"/>
                <a:gd name="connsiteY35" fmla="*/ 951883 h 2515115"/>
                <a:gd name="connsiteX36" fmla="*/ 1550947 w 3219960"/>
                <a:gd name="connsiteY36" fmla="*/ 922934 h 2515115"/>
                <a:gd name="connsiteX37" fmla="*/ 1721693 w 3219960"/>
                <a:gd name="connsiteY37" fmla="*/ 938993 h 2515115"/>
                <a:gd name="connsiteX38" fmla="*/ 1885309 w 3219960"/>
                <a:gd name="connsiteY38" fmla="*/ 1003086 h 2515115"/>
                <a:gd name="connsiteX39" fmla="*/ 2877016 w 3219960"/>
                <a:gd name="connsiteY39" fmla="*/ 2046427 h 2515115"/>
                <a:gd name="connsiteX0" fmla="*/ 2877016 w 3219960"/>
                <a:gd name="connsiteY0" fmla="*/ 2046427 h 2515115"/>
                <a:gd name="connsiteX1" fmla="*/ 2930667 w 3219960"/>
                <a:gd name="connsiteY1" fmla="*/ 2062342 h 2515115"/>
                <a:gd name="connsiteX2" fmla="*/ 3069582 w 3219960"/>
                <a:gd name="connsiteY2" fmla="*/ 1982910 h 2515115"/>
                <a:gd name="connsiteX3" fmla="*/ 3117832 w 3219960"/>
                <a:gd name="connsiteY3" fmla="*/ 1945823 h 2515115"/>
                <a:gd name="connsiteX4" fmla="*/ 3219228 w 3219960"/>
                <a:gd name="connsiteY4" fmla="*/ 1997889 h 2515115"/>
                <a:gd name="connsiteX5" fmla="*/ 3171194 w 3219960"/>
                <a:gd name="connsiteY5" fmla="*/ 2128955 h 2515115"/>
                <a:gd name="connsiteX6" fmla="*/ 2948094 w 3219960"/>
                <a:gd name="connsiteY6" fmla="*/ 2362425 h 2515115"/>
                <a:gd name="connsiteX7" fmla="*/ 2852459 w 3219960"/>
                <a:gd name="connsiteY7" fmla="*/ 2464613 h 2515115"/>
                <a:gd name="connsiteX8" fmla="*/ 2700582 w 3219960"/>
                <a:gd name="connsiteY8" fmla="*/ 2465837 h 2515115"/>
                <a:gd name="connsiteX9" fmla="*/ 2440970 w 3219960"/>
                <a:gd name="connsiteY9" fmla="*/ 2173100 h 2515115"/>
                <a:gd name="connsiteX10" fmla="*/ 1765117 w 3219960"/>
                <a:gd name="connsiteY10" fmla="*/ 1551041 h 2515115"/>
                <a:gd name="connsiteX11" fmla="*/ 1542522 w 3219960"/>
                <a:gd name="connsiteY11" fmla="*/ 1492638 h 2515115"/>
                <a:gd name="connsiteX12" fmla="*/ 1381786 w 3219960"/>
                <a:gd name="connsiteY12" fmla="*/ 1503800 h 2515115"/>
                <a:gd name="connsiteX13" fmla="*/ 1162935 w 3219960"/>
                <a:gd name="connsiteY13" fmla="*/ 1595906 h 2515115"/>
                <a:gd name="connsiteX14" fmla="*/ 1006016 w 3219960"/>
                <a:gd name="connsiteY14" fmla="*/ 1632561 h 2515115"/>
                <a:gd name="connsiteX15" fmla="*/ 929897 w 3219960"/>
                <a:gd name="connsiteY15" fmla="*/ 1615134 h 2515115"/>
                <a:gd name="connsiteX16" fmla="*/ 678495 w 3219960"/>
                <a:gd name="connsiteY16" fmla="*/ 1386273 h 2515115"/>
                <a:gd name="connsiteX17" fmla="*/ 466630 w 3219960"/>
                <a:gd name="connsiteY17" fmla="*/ 1110531 h 2515115"/>
                <a:gd name="connsiteX18" fmla="*/ 166907 w 3219960"/>
                <a:gd name="connsiteY18" fmla="*/ 772208 h 2515115"/>
                <a:gd name="connsiteX19" fmla="*/ 44699 w 3219960"/>
                <a:gd name="connsiteY19" fmla="*/ 538954 h 2515115"/>
                <a:gd name="connsiteX20" fmla="*/ 31952 w 3219960"/>
                <a:gd name="connsiteY20" fmla="*/ 350493 h 2515115"/>
                <a:gd name="connsiteX21" fmla="*/ 48012 w 3219960"/>
                <a:gd name="connsiteY21" fmla="*/ 226125 h 2515115"/>
                <a:gd name="connsiteX22" fmla="*/ 38289 w 3219960"/>
                <a:gd name="connsiteY22" fmla="*/ 177587 h 2515115"/>
                <a:gd name="connsiteX23" fmla="*/ 8332 w 3219960"/>
                <a:gd name="connsiteY23" fmla="*/ 116303 h 2515115"/>
                <a:gd name="connsiteX24" fmla="*/ 41098 w 3219960"/>
                <a:gd name="connsiteY24" fmla="*/ 52426 h 2515115"/>
                <a:gd name="connsiteX25" fmla="*/ 321449 w 3219960"/>
                <a:gd name="connsiteY25" fmla="*/ 0 h 2515115"/>
                <a:gd name="connsiteX26" fmla="*/ 488810 w 3219960"/>
                <a:gd name="connsiteY26" fmla="*/ 93402 h 2515115"/>
                <a:gd name="connsiteX27" fmla="*/ 613395 w 3219960"/>
                <a:gd name="connsiteY27" fmla="*/ 188461 h 2515115"/>
                <a:gd name="connsiteX28" fmla="*/ 687569 w 3219960"/>
                <a:gd name="connsiteY28" fmla="*/ 213522 h 2515115"/>
                <a:gd name="connsiteX29" fmla="*/ 1615125 w 3219960"/>
                <a:gd name="connsiteY29" fmla="*/ 710746 h 2515115"/>
                <a:gd name="connsiteX30" fmla="*/ 1591296 w 3219960"/>
                <a:gd name="connsiteY30" fmla="*/ 898976 h 2515115"/>
                <a:gd name="connsiteX31" fmla="*/ 934619 w 3219960"/>
                <a:gd name="connsiteY31" fmla="*/ 667783 h 2515115"/>
                <a:gd name="connsiteX32" fmla="*/ 1120807 w 3219960"/>
                <a:gd name="connsiteY32" fmla="*/ 887863 h 2515115"/>
                <a:gd name="connsiteX33" fmla="*/ 1235741 w 3219960"/>
                <a:gd name="connsiteY33" fmla="*/ 926678 h 2515115"/>
                <a:gd name="connsiteX34" fmla="*/ 1280534 w 3219960"/>
                <a:gd name="connsiteY34" fmla="*/ 946266 h 2515115"/>
                <a:gd name="connsiteX35" fmla="*/ 1308547 w 3219960"/>
                <a:gd name="connsiteY35" fmla="*/ 951883 h 2515115"/>
                <a:gd name="connsiteX36" fmla="*/ 1540809 w 3219960"/>
                <a:gd name="connsiteY36" fmla="*/ 928005 h 2515115"/>
                <a:gd name="connsiteX37" fmla="*/ 1721693 w 3219960"/>
                <a:gd name="connsiteY37" fmla="*/ 938993 h 2515115"/>
                <a:gd name="connsiteX38" fmla="*/ 1885309 w 3219960"/>
                <a:gd name="connsiteY38" fmla="*/ 1003086 h 2515115"/>
                <a:gd name="connsiteX39" fmla="*/ 2877016 w 3219960"/>
                <a:gd name="connsiteY39" fmla="*/ 2046427 h 2515115"/>
                <a:gd name="connsiteX0" fmla="*/ 2877016 w 3219960"/>
                <a:gd name="connsiteY0" fmla="*/ 2046427 h 2515115"/>
                <a:gd name="connsiteX1" fmla="*/ 2930667 w 3219960"/>
                <a:gd name="connsiteY1" fmla="*/ 2062342 h 2515115"/>
                <a:gd name="connsiteX2" fmla="*/ 3069582 w 3219960"/>
                <a:gd name="connsiteY2" fmla="*/ 1982910 h 2515115"/>
                <a:gd name="connsiteX3" fmla="*/ 3117832 w 3219960"/>
                <a:gd name="connsiteY3" fmla="*/ 1945823 h 2515115"/>
                <a:gd name="connsiteX4" fmla="*/ 3219228 w 3219960"/>
                <a:gd name="connsiteY4" fmla="*/ 1997889 h 2515115"/>
                <a:gd name="connsiteX5" fmla="*/ 3171194 w 3219960"/>
                <a:gd name="connsiteY5" fmla="*/ 2128955 h 2515115"/>
                <a:gd name="connsiteX6" fmla="*/ 2948094 w 3219960"/>
                <a:gd name="connsiteY6" fmla="*/ 2362425 h 2515115"/>
                <a:gd name="connsiteX7" fmla="*/ 2852459 w 3219960"/>
                <a:gd name="connsiteY7" fmla="*/ 2464613 h 2515115"/>
                <a:gd name="connsiteX8" fmla="*/ 2700582 w 3219960"/>
                <a:gd name="connsiteY8" fmla="*/ 2465837 h 2515115"/>
                <a:gd name="connsiteX9" fmla="*/ 2440970 w 3219960"/>
                <a:gd name="connsiteY9" fmla="*/ 2173100 h 2515115"/>
                <a:gd name="connsiteX10" fmla="*/ 1765117 w 3219960"/>
                <a:gd name="connsiteY10" fmla="*/ 1551041 h 2515115"/>
                <a:gd name="connsiteX11" fmla="*/ 1542522 w 3219960"/>
                <a:gd name="connsiteY11" fmla="*/ 1492638 h 2515115"/>
                <a:gd name="connsiteX12" fmla="*/ 1381786 w 3219960"/>
                <a:gd name="connsiteY12" fmla="*/ 1503800 h 2515115"/>
                <a:gd name="connsiteX13" fmla="*/ 1162935 w 3219960"/>
                <a:gd name="connsiteY13" fmla="*/ 1595906 h 2515115"/>
                <a:gd name="connsiteX14" fmla="*/ 1006016 w 3219960"/>
                <a:gd name="connsiteY14" fmla="*/ 1632561 h 2515115"/>
                <a:gd name="connsiteX15" fmla="*/ 929897 w 3219960"/>
                <a:gd name="connsiteY15" fmla="*/ 1615134 h 2515115"/>
                <a:gd name="connsiteX16" fmla="*/ 678495 w 3219960"/>
                <a:gd name="connsiteY16" fmla="*/ 1386273 h 2515115"/>
                <a:gd name="connsiteX17" fmla="*/ 466630 w 3219960"/>
                <a:gd name="connsiteY17" fmla="*/ 1110531 h 2515115"/>
                <a:gd name="connsiteX18" fmla="*/ 166907 w 3219960"/>
                <a:gd name="connsiteY18" fmla="*/ 772208 h 2515115"/>
                <a:gd name="connsiteX19" fmla="*/ 44699 w 3219960"/>
                <a:gd name="connsiteY19" fmla="*/ 538954 h 2515115"/>
                <a:gd name="connsiteX20" fmla="*/ 31952 w 3219960"/>
                <a:gd name="connsiteY20" fmla="*/ 350493 h 2515115"/>
                <a:gd name="connsiteX21" fmla="*/ 48012 w 3219960"/>
                <a:gd name="connsiteY21" fmla="*/ 226125 h 2515115"/>
                <a:gd name="connsiteX22" fmla="*/ 38289 w 3219960"/>
                <a:gd name="connsiteY22" fmla="*/ 177587 h 2515115"/>
                <a:gd name="connsiteX23" fmla="*/ 8332 w 3219960"/>
                <a:gd name="connsiteY23" fmla="*/ 116303 h 2515115"/>
                <a:gd name="connsiteX24" fmla="*/ 41098 w 3219960"/>
                <a:gd name="connsiteY24" fmla="*/ 52426 h 2515115"/>
                <a:gd name="connsiteX25" fmla="*/ 321449 w 3219960"/>
                <a:gd name="connsiteY25" fmla="*/ 0 h 2515115"/>
                <a:gd name="connsiteX26" fmla="*/ 488810 w 3219960"/>
                <a:gd name="connsiteY26" fmla="*/ 93402 h 2515115"/>
                <a:gd name="connsiteX27" fmla="*/ 613395 w 3219960"/>
                <a:gd name="connsiteY27" fmla="*/ 188461 h 2515115"/>
                <a:gd name="connsiteX28" fmla="*/ 687569 w 3219960"/>
                <a:gd name="connsiteY28" fmla="*/ 213522 h 2515115"/>
                <a:gd name="connsiteX29" fmla="*/ 1615125 w 3219960"/>
                <a:gd name="connsiteY29" fmla="*/ 710746 h 2515115"/>
                <a:gd name="connsiteX30" fmla="*/ 1621712 w 3219960"/>
                <a:gd name="connsiteY30" fmla="*/ 878700 h 2515115"/>
                <a:gd name="connsiteX31" fmla="*/ 934619 w 3219960"/>
                <a:gd name="connsiteY31" fmla="*/ 667783 h 2515115"/>
                <a:gd name="connsiteX32" fmla="*/ 1120807 w 3219960"/>
                <a:gd name="connsiteY32" fmla="*/ 887863 h 2515115"/>
                <a:gd name="connsiteX33" fmla="*/ 1235741 w 3219960"/>
                <a:gd name="connsiteY33" fmla="*/ 926678 h 2515115"/>
                <a:gd name="connsiteX34" fmla="*/ 1280534 w 3219960"/>
                <a:gd name="connsiteY34" fmla="*/ 946266 h 2515115"/>
                <a:gd name="connsiteX35" fmla="*/ 1308547 w 3219960"/>
                <a:gd name="connsiteY35" fmla="*/ 951883 h 2515115"/>
                <a:gd name="connsiteX36" fmla="*/ 1540809 w 3219960"/>
                <a:gd name="connsiteY36" fmla="*/ 928005 h 2515115"/>
                <a:gd name="connsiteX37" fmla="*/ 1721693 w 3219960"/>
                <a:gd name="connsiteY37" fmla="*/ 938993 h 2515115"/>
                <a:gd name="connsiteX38" fmla="*/ 1885309 w 3219960"/>
                <a:gd name="connsiteY38" fmla="*/ 1003086 h 2515115"/>
                <a:gd name="connsiteX39" fmla="*/ 2877016 w 3219960"/>
                <a:gd name="connsiteY39" fmla="*/ 2046427 h 2515115"/>
                <a:gd name="connsiteX0" fmla="*/ 2877016 w 3219960"/>
                <a:gd name="connsiteY0" fmla="*/ 2046427 h 2515115"/>
                <a:gd name="connsiteX1" fmla="*/ 2930667 w 3219960"/>
                <a:gd name="connsiteY1" fmla="*/ 2062342 h 2515115"/>
                <a:gd name="connsiteX2" fmla="*/ 3069582 w 3219960"/>
                <a:gd name="connsiteY2" fmla="*/ 1982910 h 2515115"/>
                <a:gd name="connsiteX3" fmla="*/ 3117832 w 3219960"/>
                <a:gd name="connsiteY3" fmla="*/ 1945823 h 2515115"/>
                <a:gd name="connsiteX4" fmla="*/ 3219228 w 3219960"/>
                <a:gd name="connsiteY4" fmla="*/ 1997889 h 2515115"/>
                <a:gd name="connsiteX5" fmla="*/ 3171194 w 3219960"/>
                <a:gd name="connsiteY5" fmla="*/ 2128955 h 2515115"/>
                <a:gd name="connsiteX6" fmla="*/ 2948094 w 3219960"/>
                <a:gd name="connsiteY6" fmla="*/ 2362425 h 2515115"/>
                <a:gd name="connsiteX7" fmla="*/ 2852459 w 3219960"/>
                <a:gd name="connsiteY7" fmla="*/ 2464613 h 2515115"/>
                <a:gd name="connsiteX8" fmla="*/ 2700582 w 3219960"/>
                <a:gd name="connsiteY8" fmla="*/ 2465837 h 2515115"/>
                <a:gd name="connsiteX9" fmla="*/ 2440970 w 3219960"/>
                <a:gd name="connsiteY9" fmla="*/ 2173100 h 2515115"/>
                <a:gd name="connsiteX10" fmla="*/ 1765117 w 3219960"/>
                <a:gd name="connsiteY10" fmla="*/ 1551041 h 2515115"/>
                <a:gd name="connsiteX11" fmla="*/ 1542522 w 3219960"/>
                <a:gd name="connsiteY11" fmla="*/ 1492638 h 2515115"/>
                <a:gd name="connsiteX12" fmla="*/ 1381786 w 3219960"/>
                <a:gd name="connsiteY12" fmla="*/ 1503800 h 2515115"/>
                <a:gd name="connsiteX13" fmla="*/ 1162935 w 3219960"/>
                <a:gd name="connsiteY13" fmla="*/ 1595906 h 2515115"/>
                <a:gd name="connsiteX14" fmla="*/ 1006016 w 3219960"/>
                <a:gd name="connsiteY14" fmla="*/ 1632561 h 2515115"/>
                <a:gd name="connsiteX15" fmla="*/ 929897 w 3219960"/>
                <a:gd name="connsiteY15" fmla="*/ 1615134 h 2515115"/>
                <a:gd name="connsiteX16" fmla="*/ 678495 w 3219960"/>
                <a:gd name="connsiteY16" fmla="*/ 1386273 h 2515115"/>
                <a:gd name="connsiteX17" fmla="*/ 466630 w 3219960"/>
                <a:gd name="connsiteY17" fmla="*/ 1110531 h 2515115"/>
                <a:gd name="connsiteX18" fmla="*/ 166907 w 3219960"/>
                <a:gd name="connsiteY18" fmla="*/ 772208 h 2515115"/>
                <a:gd name="connsiteX19" fmla="*/ 44699 w 3219960"/>
                <a:gd name="connsiteY19" fmla="*/ 538954 h 2515115"/>
                <a:gd name="connsiteX20" fmla="*/ 31952 w 3219960"/>
                <a:gd name="connsiteY20" fmla="*/ 350493 h 2515115"/>
                <a:gd name="connsiteX21" fmla="*/ 48012 w 3219960"/>
                <a:gd name="connsiteY21" fmla="*/ 226125 h 2515115"/>
                <a:gd name="connsiteX22" fmla="*/ 38289 w 3219960"/>
                <a:gd name="connsiteY22" fmla="*/ 177587 h 2515115"/>
                <a:gd name="connsiteX23" fmla="*/ 8332 w 3219960"/>
                <a:gd name="connsiteY23" fmla="*/ 116303 h 2515115"/>
                <a:gd name="connsiteX24" fmla="*/ 41098 w 3219960"/>
                <a:gd name="connsiteY24" fmla="*/ 52426 h 2515115"/>
                <a:gd name="connsiteX25" fmla="*/ 321449 w 3219960"/>
                <a:gd name="connsiteY25" fmla="*/ 0 h 2515115"/>
                <a:gd name="connsiteX26" fmla="*/ 488810 w 3219960"/>
                <a:gd name="connsiteY26" fmla="*/ 93402 h 2515115"/>
                <a:gd name="connsiteX27" fmla="*/ 613395 w 3219960"/>
                <a:gd name="connsiteY27" fmla="*/ 188461 h 2515115"/>
                <a:gd name="connsiteX28" fmla="*/ 687569 w 3219960"/>
                <a:gd name="connsiteY28" fmla="*/ 213522 h 2515115"/>
                <a:gd name="connsiteX29" fmla="*/ 1615125 w 3219960"/>
                <a:gd name="connsiteY29" fmla="*/ 710746 h 2515115"/>
                <a:gd name="connsiteX30" fmla="*/ 1621712 w 3219960"/>
                <a:gd name="connsiteY30" fmla="*/ 878700 h 2515115"/>
                <a:gd name="connsiteX31" fmla="*/ 934619 w 3219960"/>
                <a:gd name="connsiteY31" fmla="*/ 667783 h 2515115"/>
                <a:gd name="connsiteX32" fmla="*/ 1120807 w 3219960"/>
                <a:gd name="connsiteY32" fmla="*/ 887863 h 2515115"/>
                <a:gd name="connsiteX33" fmla="*/ 1235741 w 3219960"/>
                <a:gd name="connsiteY33" fmla="*/ 926678 h 2515115"/>
                <a:gd name="connsiteX34" fmla="*/ 1280534 w 3219960"/>
                <a:gd name="connsiteY34" fmla="*/ 946266 h 2515115"/>
                <a:gd name="connsiteX35" fmla="*/ 1308547 w 3219960"/>
                <a:gd name="connsiteY35" fmla="*/ 951883 h 2515115"/>
                <a:gd name="connsiteX36" fmla="*/ 1540809 w 3219960"/>
                <a:gd name="connsiteY36" fmla="*/ 928005 h 2515115"/>
                <a:gd name="connsiteX37" fmla="*/ 1721693 w 3219960"/>
                <a:gd name="connsiteY37" fmla="*/ 938993 h 2515115"/>
                <a:gd name="connsiteX38" fmla="*/ 1885309 w 3219960"/>
                <a:gd name="connsiteY38" fmla="*/ 1003086 h 2515115"/>
                <a:gd name="connsiteX39" fmla="*/ 2877016 w 3219960"/>
                <a:gd name="connsiteY39" fmla="*/ 2046427 h 2515115"/>
                <a:gd name="connsiteX0" fmla="*/ 2877016 w 3219960"/>
                <a:gd name="connsiteY0" fmla="*/ 2046427 h 2515115"/>
                <a:gd name="connsiteX1" fmla="*/ 2930667 w 3219960"/>
                <a:gd name="connsiteY1" fmla="*/ 2062342 h 2515115"/>
                <a:gd name="connsiteX2" fmla="*/ 3069582 w 3219960"/>
                <a:gd name="connsiteY2" fmla="*/ 1982910 h 2515115"/>
                <a:gd name="connsiteX3" fmla="*/ 3117832 w 3219960"/>
                <a:gd name="connsiteY3" fmla="*/ 1945823 h 2515115"/>
                <a:gd name="connsiteX4" fmla="*/ 3219228 w 3219960"/>
                <a:gd name="connsiteY4" fmla="*/ 1997889 h 2515115"/>
                <a:gd name="connsiteX5" fmla="*/ 3171194 w 3219960"/>
                <a:gd name="connsiteY5" fmla="*/ 2128955 h 2515115"/>
                <a:gd name="connsiteX6" fmla="*/ 2948094 w 3219960"/>
                <a:gd name="connsiteY6" fmla="*/ 2362425 h 2515115"/>
                <a:gd name="connsiteX7" fmla="*/ 2852459 w 3219960"/>
                <a:gd name="connsiteY7" fmla="*/ 2464613 h 2515115"/>
                <a:gd name="connsiteX8" fmla="*/ 2700582 w 3219960"/>
                <a:gd name="connsiteY8" fmla="*/ 2465837 h 2515115"/>
                <a:gd name="connsiteX9" fmla="*/ 2440970 w 3219960"/>
                <a:gd name="connsiteY9" fmla="*/ 2173100 h 2515115"/>
                <a:gd name="connsiteX10" fmla="*/ 1765117 w 3219960"/>
                <a:gd name="connsiteY10" fmla="*/ 1551041 h 2515115"/>
                <a:gd name="connsiteX11" fmla="*/ 1542522 w 3219960"/>
                <a:gd name="connsiteY11" fmla="*/ 1492638 h 2515115"/>
                <a:gd name="connsiteX12" fmla="*/ 1381786 w 3219960"/>
                <a:gd name="connsiteY12" fmla="*/ 1503800 h 2515115"/>
                <a:gd name="connsiteX13" fmla="*/ 1162935 w 3219960"/>
                <a:gd name="connsiteY13" fmla="*/ 1595906 h 2515115"/>
                <a:gd name="connsiteX14" fmla="*/ 1006016 w 3219960"/>
                <a:gd name="connsiteY14" fmla="*/ 1632561 h 2515115"/>
                <a:gd name="connsiteX15" fmla="*/ 929897 w 3219960"/>
                <a:gd name="connsiteY15" fmla="*/ 1615134 h 2515115"/>
                <a:gd name="connsiteX16" fmla="*/ 678495 w 3219960"/>
                <a:gd name="connsiteY16" fmla="*/ 1386273 h 2515115"/>
                <a:gd name="connsiteX17" fmla="*/ 466630 w 3219960"/>
                <a:gd name="connsiteY17" fmla="*/ 1110531 h 2515115"/>
                <a:gd name="connsiteX18" fmla="*/ 166907 w 3219960"/>
                <a:gd name="connsiteY18" fmla="*/ 772208 h 2515115"/>
                <a:gd name="connsiteX19" fmla="*/ 44699 w 3219960"/>
                <a:gd name="connsiteY19" fmla="*/ 538954 h 2515115"/>
                <a:gd name="connsiteX20" fmla="*/ 31952 w 3219960"/>
                <a:gd name="connsiteY20" fmla="*/ 350493 h 2515115"/>
                <a:gd name="connsiteX21" fmla="*/ 48012 w 3219960"/>
                <a:gd name="connsiteY21" fmla="*/ 226125 h 2515115"/>
                <a:gd name="connsiteX22" fmla="*/ 38289 w 3219960"/>
                <a:gd name="connsiteY22" fmla="*/ 177587 h 2515115"/>
                <a:gd name="connsiteX23" fmla="*/ 8332 w 3219960"/>
                <a:gd name="connsiteY23" fmla="*/ 116303 h 2515115"/>
                <a:gd name="connsiteX24" fmla="*/ 41098 w 3219960"/>
                <a:gd name="connsiteY24" fmla="*/ 52426 h 2515115"/>
                <a:gd name="connsiteX25" fmla="*/ 321449 w 3219960"/>
                <a:gd name="connsiteY25" fmla="*/ 0 h 2515115"/>
                <a:gd name="connsiteX26" fmla="*/ 488810 w 3219960"/>
                <a:gd name="connsiteY26" fmla="*/ 93402 h 2515115"/>
                <a:gd name="connsiteX27" fmla="*/ 613395 w 3219960"/>
                <a:gd name="connsiteY27" fmla="*/ 188461 h 2515115"/>
                <a:gd name="connsiteX28" fmla="*/ 687569 w 3219960"/>
                <a:gd name="connsiteY28" fmla="*/ 213522 h 2515115"/>
                <a:gd name="connsiteX29" fmla="*/ 1615125 w 3219960"/>
                <a:gd name="connsiteY29" fmla="*/ 710746 h 2515115"/>
                <a:gd name="connsiteX30" fmla="*/ 1621712 w 3219960"/>
                <a:gd name="connsiteY30" fmla="*/ 878700 h 2515115"/>
                <a:gd name="connsiteX31" fmla="*/ 934619 w 3219960"/>
                <a:gd name="connsiteY31" fmla="*/ 667783 h 2515115"/>
                <a:gd name="connsiteX32" fmla="*/ 1120807 w 3219960"/>
                <a:gd name="connsiteY32" fmla="*/ 887863 h 2515115"/>
                <a:gd name="connsiteX33" fmla="*/ 1235741 w 3219960"/>
                <a:gd name="connsiteY33" fmla="*/ 926678 h 2515115"/>
                <a:gd name="connsiteX34" fmla="*/ 1280534 w 3219960"/>
                <a:gd name="connsiteY34" fmla="*/ 946266 h 2515115"/>
                <a:gd name="connsiteX35" fmla="*/ 1308547 w 3219960"/>
                <a:gd name="connsiteY35" fmla="*/ 951883 h 2515115"/>
                <a:gd name="connsiteX36" fmla="*/ 1540809 w 3219960"/>
                <a:gd name="connsiteY36" fmla="*/ 928005 h 2515115"/>
                <a:gd name="connsiteX37" fmla="*/ 1721693 w 3219960"/>
                <a:gd name="connsiteY37" fmla="*/ 938993 h 2515115"/>
                <a:gd name="connsiteX38" fmla="*/ 1885309 w 3219960"/>
                <a:gd name="connsiteY38" fmla="*/ 1003086 h 2515115"/>
                <a:gd name="connsiteX39" fmla="*/ 2877016 w 3219960"/>
                <a:gd name="connsiteY39" fmla="*/ 2046427 h 2515115"/>
                <a:gd name="connsiteX0" fmla="*/ 2877016 w 3219960"/>
                <a:gd name="connsiteY0" fmla="*/ 2046427 h 2515115"/>
                <a:gd name="connsiteX1" fmla="*/ 2930667 w 3219960"/>
                <a:gd name="connsiteY1" fmla="*/ 2062342 h 2515115"/>
                <a:gd name="connsiteX2" fmla="*/ 3069582 w 3219960"/>
                <a:gd name="connsiteY2" fmla="*/ 1982910 h 2515115"/>
                <a:gd name="connsiteX3" fmla="*/ 3117832 w 3219960"/>
                <a:gd name="connsiteY3" fmla="*/ 1945823 h 2515115"/>
                <a:gd name="connsiteX4" fmla="*/ 3219228 w 3219960"/>
                <a:gd name="connsiteY4" fmla="*/ 1997889 h 2515115"/>
                <a:gd name="connsiteX5" fmla="*/ 3171194 w 3219960"/>
                <a:gd name="connsiteY5" fmla="*/ 2128955 h 2515115"/>
                <a:gd name="connsiteX6" fmla="*/ 2948094 w 3219960"/>
                <a:gd name="connsiteY6" fmla="*/ 2362425 h 2515115"/>
                <a:gd name="connsiteX7" fmla="*/ 2852459 w 3219960"/>
                <a:gd name="connsiteY7" fmla="*/ 2464613 h 2515115"/>
                <a:gd name="connsiteX8" fmla="*/ 2700582 w 3219960"/>
                <a:gd name="connsiteY8" fmla="*/ 2465837 h 2515115"/>
                <a:gd name="connsiteX9" fmla="*/ 2440970 w 3219960"/>
                <a:gd name="connsiteY9" fmla="*/ 2173100 h 2515115"/>
                <a:gd name="connsiteX10" fmla="*/ 1765117 w 3219960"/>
                <a:gd name="connsiteY10" fmla="*/ 1551041 h 2515115"/>
                <a:gd name="connsiteX11" fmla="*/ 1542522 w 3219960"/>
                <a:gd name="connsiteY11" fmla="*/ 1492638 h 2515115"/>
                <a:gd name="connsiteX12" fmla="*/ 1381786 w 3219960"/>
                <a:gd name="connsiteY12" fmla="*/ 1503800 h 2515115"/>
                <a:gd name="connsiteX13" fmla="*/ 1162935 w 3219960"/>
                <a:gd name="connsiteY13" fmla="*/ 1595906 h 2515115"/>
                <a:gd name="connsiteX14" fmla="*/ 1006016 w 3219960"/>
                <a:gd name="connsiteY14" fmla="*/ 1632561 h 2515115"/>
                <a:gd name="connsiteX15" fmla="*/ 929897 w 3219960"/>
                <a:gd name="connsiteY15" fmla="*/ 1615134 h 2515115"/>
                <a:gd name="connsiteX16" fmla="*/ 678495 w 3219960"/>
                <a:gd name="connsiteY16" fmla="*/ 1386273 h 2515115"/>
                <a:gd name="connsiteX17" fmla="*/ 466630 w 3219960"/>
                <a:gd name="connsiteY17" fmla="*/ 1110531 h 2515115"/>
                <a:gd name="connsiteX18" fmla="*/ 166907 w 3219960"/>
                <a:gd name="connsiteY18" fmla="*/ 772208 h 2515115"/>
                <a:gd name="connsiteX19" fmla="*/ 44699 w 3219960"/>
                <a:gd name="connsiteY19" fmla="*/ 538954 h 2515115"/>
                <a:gd name="connsiteX20" fmla="*/ 31952 w 3219960"/>
                <a:gd name="connsiteY20" fmla="*/ 350493 h 2515115"/>
                <a:gd name="connsiteX21" fmla="*/ 48012 w 3219960"/>
                <a:gd name="connsiteY21" fmla="*/ 226125 h 2515115"/>
                <a:gd name="connsiteX22" fmla="*/ 38289 w 3219960"/>
                <a:gd name="connsiteY22" fmla="*/ 177587 h 2515115"/>
                <a:gd name="connsiteX23" fmla="*/ 8332 w 3219960"/>
                <a:gd name="connsiteY23" fmla="*/ 116303 h 2515115"/>
                <a:gd name="connsiteX24" fmla="*/ 41098 w 3219960"/>
                <a:gd name="connsiteY24" fmla="*/ 52426 h 2515115"/>
                <a:gd name="connsiteX25" fmla="*/ 321449 w 3219960"/>
                <a:gd name="connsiteY25" fmla="*/ 0 h 2515115"/>
                <a:gd name="connsiteX26" fmla="*/ 488810 w 3219960"/>
                <a:gd name="connsiteY26" fmla="*/ 93402 h 2515115"/>
                <a:gd name="connsiteX27" fmla="*/ 613395 w 3219960"/>
                <a:gd name="connsiteY27" fmla="*/ 188461 h 2515115"/>
                <a:gd name="connsiteX28" fmla="*/ 687569 w 3219960"/>
                <a:gd name="connsiteY28" fmla="*/ 213522 h 2515115"/>
                <a:gd name="connsiteX29" fmla="*/ 1615125 w 3219960"/>
                <a:gd name="connsiteY29" fmla="*/ 675261 h 2515115"/>
                <a:gd name="connsiteX30" fmla="*/ 1621712 w 3219960"/>
                <a:gd name="connsiteY30" fmla="*/ 878700 h 2515115"/>
                <a:gd name="connsiteX31" fmla="*/ 934619 w 3219960"/>
                <a:gd name="connsiteY31" fmla="*/ 667783 h 2515115"/>
                <a:gd name="connsiteX32" fmla="*/ 1120807 w 3219960"/>
                <a:gd name="connsiteY32" fmla="*/ 887863 h 2515115"/>
                <a:gd name="connsiteX33" fmla="*/ 1235741 w 3219960"/>
                <a:gd name="connsiteY33" fmla="*/ 926678 h 2515115"/>
                <a:gd name="connsiteX34" fmla="*/ 1280534 w 3219960"/>
                <a:gd name="connsiteY34" fmla="*/ 946266 h 2515115"/>
                <a:gd name="connsiteX35" fmla="*/ 1308547 w 3219960"/>
                <a:gd name="connsiteY35" fmla="*/ 951883 h 2515115"/>
                <a:gd name="connsiteX36" fmla="*/ 1540809 w 3219960"/>
                <a:gd name="connsiteY36" fmla="*/ 928005 h 2515115"/>
                <a:gd name="connsiteX37" fmla="*/ 1721693 w 3219960"/>
                <a:gd name="connsiteY37" fmla="*/ 938993 h 2515115"/>
                <a:gd name="connsiteX38" fmla="*/ 1885309 w 3219960"/>
                <a:gd name="connsiteY38" fmla="*/ 1003086 h 2515115"/>
                <a:gd name="connsiteX39" fmla="*/ 2877016 w 3219960"/>
                <a:gd name="connsiteY39" fmla="*/ 2046427 h 2515115"/>
                <a:gd name="connsiteX0" fmla="*/ 2877016 w 3219960"/>
                <a:gd name="connsiteY0" fmla="*/ 2046427 h 2515115"/>
                <a:gd name="connsiteX1" fmla="*/ 2930667 w 3219960"/>
                <a:gd name="connsiteY1" fmla="*/ 2062342 h 2515115"/>
                <a:gd name="connsiteX2" fmla="*/ 3069582 w 3219960"/>
                <a:gd name="connsiteY2" fmla="*/ 1982910 h 2515115"/>
                <a:gd name="connsiteX3" fmla="*/ 3117832 w 3219960"/>
                <a:gd name="connsiteY3" fmla="*/ 1945823 h 2515115"/>
                <a:gd name="connsiteX4" fmla="*/ 3219228 w 3219960"/>
                <a:gd name="connsiteY4" fmla="*/ 1997889 h 2515115"/>
                <a:gd name="connsiteX5" fmla="*/ 3171194 w 3219960"/>
                <a:gd name="connsiteY5" fmla="*/ 2128955 h 2515115"/>
                <a:gd name="connsiteX6" fmla="*/ 2948094 w 3219960"/>
                <a:gd name="connsiteY6" fmla="*/ 2362425 h 2515115"/>
                <a:gd name="connsiteX7" fmla="*/ 2852459 w 3219960"/>
                <a:gd name="connsiteY7" fmla="*/ 2464613 h 2515115"/>
                <a:gd name="connsiteX8" fmla="*/ 2700582 w 3219960"/>
                <a:gd name="connsiteY8" fmla="*/ 2465837 h 2515115"/>
                <a:gd name="connsiteX9" fmla="*/ 2440970 w 3219960"/>
                <a:gd name="connsiteY9" fmla="*/ 2173100 h 2515115"/>
                <a:gd name="connsiteX10" fmla="*/ 1765117 w 3219960"/>
                <a:gd name="connsiteY10" fmla="*/ 1551041 h 2515115"/>
                <a:gd name="connsiteX11" fmla="*/ 1542522 w 3219960"/>
                <a:gd name="connsiteY11" fmla="*/ 1492638 h 2515115"/>
                <a:gd name="connsiteX12" fmla="*/ 1381786 w 3219960"/>
                <a:gd name="connsiteY12" fmla="*/ 1503800 h 2515115"/>
                <a:gd name="connsiteX13" fmla="*/ 1162935 w 3219960"/>
                <a:gd name="connsiteY13" fmla="*/ 1595906 h 2515115"/>
                <a:gd name="connsiteX14" fmla="*/ 1006016 w 3219960"/>
                <a:gd name="connsiteY14" fmla="*/ 1632561 h 2515115"/>
                <a:gd name="connsiteX15" fmla="*/ 929897 w 3219960"/>
                <a:gd name="connsiteY15" fmla="*/ 1615134 h 2515115"/>
                <a:gd name="connsiteX16" fmla="*/ 678495 w 3219960"/>
                <a:gd name="connsiteY16" fmla="*/ 1386273 h 2515115"/>
                <a:gd name="connsiteX17" fmla="*/ 466630 w 3219960"/>
                <a:gd name="connsiteY17" fmla="*/ 1110531 h 2515115"/>
                <a:gd name="connsiteX18" fmla="*/ 166907 w 3219960"/>
                <a:gd name="connsiteY18" fmla="*/ 772208 h 2515115"/>
                <a:gd name="connsiteX19" fmla="*/ 44699 w 3219960"/>
                <a:gd name="connsiteY19" fmla="*/ 538954 h 2515115"/>
                <a:gd name="connsiteX20" fmla="*/ 31952 w 3219960"/>
                <a:gd name="connsiteY20" fmla="*/ 350493 h 2515115"/>
                <a:gd name="connsiteX21" fmla="*/ 48012 w 3219960"/>
                <a:gd name="connsiteY21" fmla="*/ 226125 h 2515115"/>
                <a:gd name="connsiteX22" fmla="*/ 38289 w 3219960"/>
                <a:gd name="connsiteY22" fmla="*/ 177587 h 2515115"/>
                <a:gd name="connsiteX23" fmla="*/ 8332 w 3219960"/>
                <a:gd name="connsiteY23" fmla="*/ 116303 h 2515115"/>
                <a:gd name="connsiteX24" fmla="*/ 41098 w 3219960"/>
                <a:gd name="connsiteY24" fmla="*/ 52426 h 2515115"/>
                <a:gd name="connsiteX25" fmla="*/ 321449 w 3219960"/>
                <a:gd name="connsiteY25" fmla="*/ 0 h 2515115"/>
                <a:gd name="connsiteX26" fmla="*/ 488810 w 3219960"/>
                <a:gd name="connsiteY26" fmla="*/ 93402 h 2515115"/>
                <a:gd name="connsiteX27" fmla="*/ 613395 w 3219960"/>
                <a:gd name="connsiteY27" fmla="*/ 188461 h 2515115"/>
                <a:gd name="connsiteX28" fmla="*/ 687569 w 3219960"/>
                <a:gd name="connsiteY28" fmla="*/ 213522 h 2515115"/>
                <a:gd name="connsiteX29" fmla="*/ 1620194 w 3219960"/>
                <a:gd name="connsiteY29" fmla="*/ 660053 h 2515115"/>
                <a:gd name="connsiteX30" fmla="*/ 1621712 w 3219960"/>
                <a:gd name="connsiteY30" fmla="*/ 878700 h 2515115"/>
                <a:gd name="connsiteX31" fmla="*/ 934619 w 3219960"/>
                <a:gd name="connsiteY31" fmla="*/ 667783 h 2515115"/>
                <a:gd name="connsiteX32" fmla="*/ 1120807 w 3219960"/>
                <a:gd name="connsiteY32" fmla="*/ 887863 h 2515115"/>
                <a:gd name="connsiteX33" fmla="*/ 1235741 w 3219960"/>
                <a:gd name="connsiteY33" fmla="*/ 926678 h 2515115"/>
                <a:gd name="connsiteX34" fmla="*/ 1280534 w 3219960"/>
                <a:gd name="connsiteY34" fmla="*/ 946266 h 2515115"/>
                <a:gd name="connsiteX35" fmla="*/ 1308547 w 3219960"/>
                <a:gd name="connsiteY35" fmla="*/ 951883 h 2515115"/>
                <a:gd name="connsiteX36" fmla="*/ 1540809 w 3219960"/>
                <a:gd name="connsiteY36" fmla="*/ 928005 h 2515115"/>
                <a:gd name="connsiteX37" fmla="*/ 1721693 w 3219960"/>
                <a:gd name="connsiteY37" fmla="*/ 938993 h 2515115"/>
                <a:gd name="connsiteX38" fmla="*/ 1885309 w 3219960"/>
                <a:gd name="connsiteY38" fmla="*/ 1003086 h 2515115"/>
                <a:gd name="connsiteX39" fmla="*/ 2877016 w 3219960"/>
                <a:gd name="connsiteY39" fmla="*/ 2046427 h 2515115"/>
                <a:gd name="connsiteX0" fmla="*/ 2877016 w 3219960"/>
                <a:gd name="connsiteY0" fmla="*/ 2046427 h 2515115"/>
                <a:gd name="connsiteX1" fmla="*/ 2930667 w 3219960"/>
                <a:gd name="connsiteY1" fmla="*/ 2062342 h 2515115"/>
                <a:gd name="connsiteX2" fmla="*/ 3069582 w 3219960"/>
                <a:gd name="connsiteY2" fmla="*/ 1982910 h 2515115"/>
                <a:gd name="connsiteX3" fmla="*/ 3117832 w 3219960"/>
                <a:gd name="connsiteY3" fmla="*/ 1945823 h 2515115"/>
                <a:gd name="connsiteX4" fmla="*/ 3219228 w 3219960"/>
                <a:gd name="connsiteY4" fmla="*/ 1997889 h 2515115"/>
                <a:gd name="connsiteX5" fmla="*/ 3171194 w 3219960"/>
                <a:gd name="connsiteY5" fmla="*/ 2128955 h 2515115"/>
                <a:gd name="connsiteX6" fmla="*/ 2948094 w 3219960"/>
                <a:gd name="connsiteY6" fmla="*/ 2362425 h 2515115"/>
                <a:gd name="connsiteX7" fmla="*/ 2852459 w 3219960"/>
                <a:gd name="connsiteY7" fmla="*/ 2464613 h 2515115"/>
                <a:gd name="connsiteX8" fmla="*/ 2700582 w 3219960"/>
                <a:gd name="connsiteY8" fmla="*/ 2465837 h 2515115"/>
                <a:gd name="connsiteX9" fmla="*/ 2440970 w 3219960"/>
                <a:gd name="connsiteY9" fmla="*/ 2173100 h 2515115"/>
                <a:gd name="connsiteX10" fmla="*/ 1765117 w 3219960"/>
                <a:gd name="connsiteY10" fmla="*/ 1551041 h 2515115"/>
                <a:gd name="connsiteX11" fmla="*/ 1542522 w 3219960"/>
                <a:gd name="connsiteY11" fmla="*/ 1492638 h 2515115"/>
                <a:gd name="connsiteX12" fmla="*/ 1381786 w 3219960"/>
                <a:gd name="connsiteY12" fmla="*/ 1503800 h 2515115"/>
                <a:gd name="connsiteX13" fmla="*/ 1162935 w 3219960"/>
                <a:gd name="connsiteY13" fmla="*/ 1595906 h 2515115"/>
                <a:gd name="connsiteX14" fmla="*/ 1006016 w 3219960"/>
                <a:gd name="connsiteY14" fmla="*/ 1632561 h 2515115"/>
                <a:gd name="connsiteX15" fmla="*/ 929897 w 3219960"/>
                <a:gd name="connsiteY15" fmla="*/ 1615134 h 2515115"/>
                <a:gd name="connsiteX16" fmla="*/ 678495 w 3219960"/>
                <a:gd name="connsiteY16" fmla="*/ 1386273 h 2515115"/>
                <a:gd name="connsiteX17" fmla="*/ 466630 w 3219960"/>
                <a:gd name="connsiteY17" fmla="*/ 1110531 h 2515115"/>
                <a:gd name="connsiteX18" fmla="*/ 166907 w 3219960"/>
                <a:gd name="connsiteY18" fmla="*/ 772208 h 2515115"/>
                <a:gd name="connsiteX19" fmla="*/ 44699 w 3219960"/>
                <a:gd name="connsiteY19" fmla="*/ 538954 h 2515115"/>
                <a:gd name="connsiteX20" fmla="*/ 31952 w 3219960"/>
                <a:gd name="connsiteY20" fmla="*/ 350493 h 2515115"/>
                <a:gd name="connsiteX21" fmla="*/ 48012 w 3219960"/>
                <a:gd name="connsiteY21" fmla="*/ 226125 h 2515115"/>
                <a:gd name="connsiteX22" fmla="*/ 38289 w 3219960"/>
                <a:gd name="connsiteY22" fmla="*/ 177587 h 2515115"/>
                <a:gd name="connsiteX23" fmla="*/ 8332 w 3219960"/>
                <a:gd name="connsiteY23" fmla="*/ 116303 h 2515115"/>
                <a:gd name="connsiteX24" fmla="*/ 41098 w 3219960"/>
                <a:gd name="connsiteY24" fmla="*/ 52426 h 2515115"/>
                <a:gd name="connsiteX25" fmla="*/ 321449 w 3219960"/>
                <a:gd name="connsiteY25" fmla="*/ 0 h 2515115"/>
                <a:gd name="connsiteX26" fmla="*/ 488810 w 3219960"/>
                <a:gd name="connsiteY26" fmla="*/ 93402 h 2515115"/>
                <a:gd name="connsiteX27" fmla="*/ 613395 w 3219960"/>
                <a:gd name="connsiteY27" fmla="*/ 188461 h 2515115"/>
                <a:gd name="connsiteX28" fmla="*/ 687569 w 3219960"/>
                <a:gd name="connsiteY28" fmla="*/ 213522 h 2515115"/>
                <a:gd name="connsiteX29" fmla="*/ 1620194 w 3219960"/>
                <a:gd name="connsiteY29" fmla="*/ 660053 h 2515115"/>
                <a:gd name="connsiteX30" fmla="*/ 1601435 w 3219960"/>
                <a:gd name="connsiteY30" fmla="*/ 919253 h 2515115"/>
                <a:gd name="connsiteX31" fmla="*/ 934619 w 3219960"/>
                <a:gd name="connsiteY31" fmla="*/ 667783 h 2515115"/>
                <a:gd name="connsiteX32" fmla="*/ 1120807 w 3219960"/>
                <a:gd name="connsiteY32" fmla="*/ 887863 h 2515115"/>
                <a:gd name="connsiteX33" fmla="*/ 1235741 w 3219960"/>
                <a:gd name="connsiteY33" fmla="*/ 926678 h 2515115"/>
                <a:gd name="connsiteX34" fmla="*/ 1280534 w 3219960"/>
                <a:gd name="connsiteY34" fmla="*/ 946266 h 2515115"/>
                <a:gd name="connsiteX35" fmla="*/ 1308547 w 3219960"/>
                <a:gd name="connsiteY35" fmla="*/ 951883 h 2515115"/>
                <a:gd name="connsiteX36" fmla="*/ 1540809 w 3219960"/>
                <a:gd name="connsiteY36" fmla="*/ 928005 h 2515115"/>
                <a:gd name="connsiteX37" fmla="*/ 1721693 w 3219960"/>
                <a:gd name="connsiteY37" fmla="*/ 938993 h 2515115"/>
                <a:gd name="connsiteX38" fmla="*/ 1885309 w 3219960"/>
                <a:gd name="connsiteY38" fmla="*/ 1003086 h 2515115"/>
                <a:gd name="connsiteX39" fmla="*/ 2877016 w 3219960"/>
                <a:gd name="connsiteY39" fmla="*/ 2046427 h 2515115"/>
                <a:gd name="connsiteX0" fmla="*/ 2877016 w 3219960"/>
                <a:gd name="connsiteY0" fmla="*/ 2046427 h 2515115"/>
                <a:gd name="connsiteX1" fmla="*/ 2930667 w 3219960"/>
                <a:gd name="connsiteY1" fmla="*/ 2062342 h 2515115"/>
                <a:gd name="connsiteX2" fmla="*/ 3069582 w 3219960"/>
                <a:gd name="connsiteY2" fmla="*/ 1982910 h 2515115"/>
                <a:gd name="connsiteX3" fmla="*/ 3117832 w 3219960"/>
                <a:gd name="connsiteY3" fmla="*/ 1945823 h 2515115"/>
                <a:gd name="connsiteX4" fmla="*/ 3219228 w 3219960"/>
                <a:gd name="connsiteY4" fmla="*/ 1997889 h 2515115"/>
                <a:gd name="connsiteX5" fmla="*/ 3171194 w 3219960"/>
                <a:gd name="connsiteY5" fmla="*/ 2128955 h 2515115"/>
                <a:gd name="connsiteX6" fmla="*/ 2948094 w 3219960"/>
                <a:gd name="connsiteY6" fmla="*/ 2362425 h 2515115"/>
                <a:gd name="connsiteX7" fmla="*/ 2852459 w 3219960"/>
                <a:gd name="connsiteY7" fmla="*/ 2464613 h 2515115"/>
                <a:gd name="connsiteX8" fmla="*/ 2700582 w 3219960"/>
                <a:gd name="connsiteY8" fmla="*/ 2465837 h 2515115"/>
                <a:gd name="connsiteX9" fmla="*/ 2440970 w 3219960"/>
                <a:gd name="connsiteY9" fmla="*/ 2173100 h 2515115"/>
                <a:gd name="connsiteX10" fmla="*/ 1765117 w 3219960"/>
                <a:gd name="connsiteY10" fmla="*/ 1551041 h 2515115"/>
                <a:gd name="connsiteX11" fmla="*/ 1542522 w 3219960"/>
                <a:gd name="connsiteY11" fmla="*/ 1492638 h 2515115"/>
                <a:gd name="connsiteX12" fmla="*/ 1381786 w 3219960"/>
                <a:gd name="connsiteY12" fmla="*/ 1503800 h 2515115"/>
                <a:gd name="connsiteX13" fmla="*/ 1162935 w 3219960"/>
                <a:gd name="connsiteY13" fmla="*/ 1595906 h 2515115"/>
                <a:gd name="connsiteX14" fmla="*/ 1006016 w 3219960"/>
                <a:gd name="connsiteY14" fmla="*/ 1632561 h 2515115"/>
                <a:gd name="connsiteX15" fmla="*/ 929897 w 3219960"/>
                <a:gd name="connsiteY15" fmla="*/ 1615134 h 2515115"/>
                <a:gd name="connsiteX16" fmla="*/ 678495 w 3219960"/>
                <a:gd name="connsiteY16" fmla="*/ 1386273 h 2515115"/>
                <a:gd name="connsiteX17" fmla="*/ 466630 w 3219960"/>
                <a:gd name="connsiteY17" fmla="*/ 1110531 h 2515115"/>
                <a:gd name="connsiteX18" fmla="*/ 166907 w 3219960"/>
                <a:gd name="connsiteY18" fmla="*/ 772208 h 2515115"/>
                <a:gd name="connsiteX19" fmla="*/ 44699 w 3219960"/>
                <a:gd name="connsiteY19" fmla="*/ 538954 h 2515115"/>
                <a:gd name="connsiteX20" fmla="*/ 31952 w 3219960"/>
                <a:gd name="connsiteY20" fmla="*/ 350493 h 2515115"/>
                <a:gd name="connsiteX21" fmla="*/ 48012 w 3219960"/>
                <a:gd name="connsiteY21" fmla="*/ 226125 h 2515115"/>
                <a:gd name="connsiteX22" fmla="*/ 38289 w 3219960"/>
                <a:gd name="connsiteY22" fmla="*/ 177587 h 2515115"/>
                <a:gd name="connsiteX23" fmla="*/ 8332 w 3219960"/>
                <a:gd name="connsiteY23" fmla="*/ 116303 h 2515115"/>
                <a:gd name="connsiteX24" fmla="*/ 41098 w 3219960"/>
                <a:gd name="connsiteY24" fmla="*/ 52426 h 2515115"/>
                <a:gd name="connsiteX25" fmla="*/ 321449 w 3219960"/>
                <a:gd name="connsiteY25" fmla="*/ 0 h 2515115"/>
                <a:gd name="connsiteX26" fmla="*/ 488810 w 3219960"/>
                <a:gd name="connsiteY26" fmla="*/ 93402 h 2515115"/>
                <a:gd name="connsiteX27" fmla="*/ 613395 w 3219960"/>
                <a:gd name="connsiteY27" fmla="*/ 188461 h 2515115"/>
                <a:gd name="connsiteX28" fmla="*/ 687569 w 3219960"/>
                <a:gd name="connsiteY28" fmla="*/ 213522 h 2515115"/>
                <a:gd name="connsiteX29" fmla="*/ 1620194 w 3219960"/>
                <a:gd name="connsiteY29" fmla="*/ 660053 h 2515115"/>
                <a:gd name="connsiteX30" fmla="*/ 1601435 w 3219960"/>
                <a:gd name="connsiteY30" fmla="*/ 919253 h 2515115"/>
                <a:gd name="connsiteX31" fmla="*/ 939688 w 3219960"/>
                <a:gd name="connsiteY31" fmla="*/ 698197 h 2515115"/>
                <a:gd name="connsiteX32" fmla="*/ 1120807 w 3219960"/>
                <a:gd name="connsiteY32" fmla="*/ 887863 h 2515115"/>
                <a:gd name="connsiteX33" fmla="*/ 1235741 w 3219960"/>
                <a:gd name="connsiteY33" fmla="*/ 926678 h 2515115"/>
                <a:gd name="connsiteX34" fmla="*/ 1280534 w 3219960"/>
                <a:gd name="connsiteY34" fmla="*/ 946266 h 2515115"/>
                <a:gd name="connsiteX35" fmla="*/ 1308547 w 3219960"/>
                <a:gd name="connsiteY35" fmla="*/ 951883 h 2515115"/>
                <a:gd name="connsiteX36" fmla="*/ 1540809 w 3219960"/>
                <a:gd name="connsiteY36" fmla="*/ 928005 h 2515115"/>
                <a:gd name="connsiteX37" fmla="*/ 1721693 w 3219960"/>
                <a:gd name="connsiteY37" fmla="*/ 938993 h 2515115"/>
                <a:gd name="connsiteX38" fmla="*/ 1885309 w 3219960"/>
                <a:gd name="connsiteY38" fmla="*/ 1003086 h 2515115"/>
                <a:gd name="connsiteX39" fmla="*/ 2877016 w 3219960"/>
                <a:gd name="connsiteY39" fmla="*/ 2046427 h 2515115"/>
                <a:gd name="connsiteX0" fmla="*/ 2877016 w 3219960"/>
                <a:gd name="connsiteY0" fmla="*/ 2046427 h 2515115"/>
                <a:gd name="connsiteX1" fmla="*/ 2930667 w 3219960"/>
                <a:gd name="connsiteY1" fmla="*/ 2062342 h 2515115"/>
                <a:gd name="connsiteX2" fmla="*/ 3069582 w 3219960"/>
                <a:gd name="connsiteY2" fmla="*/ 1982910 h 2515115"/>
                <a:gd name="connsiteX3" fmla="*/ 3117832 w 3219960"/>
                <a:gd name="connsiteY3" fmla="*/ 1945823 h 2515115"/>
                <a:gd name="connsiteX4" fmla="*/ 3219228 w 3219960"/>
                <a:gd name="connsiteY4" fmla="*/ 1997889 h 2515115"/>
                <a:gd name="connsiteX5" fmla="*/ 3171194 w 3219960"/>
                <a:gd name="connsiteY5" fmla="*/ 2128955 h 2515115"/>
                <a:gd name="connsiteX6" fmla="*/ 2948094 w 3219960"/>
                <a:gd name="connsiteY6" fmla="*/ 2362425 h 2515115"/>
                <a:gd name="connsiteX7" fmla="*/ 2852459 w 3219960"/>
                <a:gd name="connsiteY7" fmla="*/ 2464613 h 2515115"/>
                <a:gd name="connsiteX8" fmla="*/ 2700582 w 3219960"/>
                <a:gd name="connsiteY8" fmla="*/ 2465837 h 2515115"/>
                <a:gd name="connsiteX9" fmla="*/ 2440970 w 3219960"/>
                <a:gd name="connsiteY9" fmla="*/ 2173100 h 2515115"/>
                <a:gd name="connsiteX10" fmla="*/ 1765117 w 3219960"/>
                <a:gd name="connsiteY10" fmla="*/ 1551041 h 2515115"/>
                <a:gd name="connsiteX11" fmla="*/ 1542522 w 3219960"/>
                <a:gd name="connsiteY11" fmla="*/ 1492638 h 2515115"/>
                <a:gd name="connsiteX12" fmla="*/ 1381786 w 3219960"/>
                <a:gd name="connsiteY12" fmla="*/ 1503800 h 2515115"/>
                <a:gd name="connsiteX13" fmla="*/ 1162935 w 3219960"/>
                <a:gd name="connsiteY13" fmla="*/ 1595906 h 2515115"/>
                <a:gd name="connsiteX14" fmla="*/ 1006016 w 3219960"/>
                <a:gd name="connsiteY14" fmla="*/ 1632561 h 2515115"/>
                <a:gd name="connsiteX15" fmla="*/ 929897 w 3219960"/>
                <a:gd name="connsiteY15" fmla="*/ 1615134 h 2515115"/>
                <a:gd name="connsiteX16" fmla="*/ 678495 w 3219960"/>
                <a:gd name="connsiteY16" fmla="*/ 1386273 h 2515115"/>
                <a:gd name="connsiteX17" fmla="*/ 466630 w 3219960"/>
                <a:gd name="connsiteY17" fmla="*/ 1110531 h 2515115"/>
                <a:gd name="connsiteX18" fmla="*/ 166907 w 3219960"/>
                <a:gd name="connsiteY18" fmla="*/ 772208 h 2515115"/>
                <a:gd name="connsiteX19" fmla="*/ 44699 w 3219960"/>
                <a:gd name="connsiteY19" fmla="*/ 538954 h 2515115"/>
                <a:gd name="connsiteX20" fmla="*/ 31952 w 3219960"/>
                <a:gd name="connsiteY20" fmla="*/ 350493 h 2515115"/>
                <a:gd name="connsiteX21" fmla="*/ 48012 w 3219960"/>
                <a:gd name="connsiteY21" fmla="*/ 226125 h 2515115"/>
                <a:gd name="connsiteX22" fmla="*/ 38289 w 3219960"/>
                <a:gd name="connsiteY22" fmla="*/ 177587 h 2515115"/>
                <a:gd name="connsiteX23" fmla="*/ 8332 w 3219960"/>
                <a:gd name="connsiteY23" fmla="*/ 116303 h 2515115"/>
                <a:gd name="connsiteX24" fmla="*/ 41098 w 3219960"/>
                <a:gd name="connsiteY24" fmla="*/ 52426 h 2515115"/>
                <a:gd name="connsiteX25" fmla="*/ 321449 w 3219960"/>
                <a:gd name="connsiteY25" fmla="*/ 0 h 2515115"/>
                <a:gd name="connsiteX26" fmla="*/ 488810 w 3219960"/>
                <a:gd name="connsiteY26" fmla="*/ 93402 h 2515115"/>
                <a:gd name="connsiteX27" fmla="*/ 613395 w 3219960"/>
                <a:gd name="connsiteY27" fmla="*/ 188461 h 2515115"/>
                <a:gd name="connsiteX28" fmla="*/ 687569 w 3219960"/>
                <a:gd name="connsiteY28" fmla="*/ 213522 h 2515115"/>
                <a:gd name="connsiteX29" fmla="*/ 1620194 w 3219960"/>
                <a:gd name="connsiteY29" fmla="*/ 660053 h 2515115"/>
                <a:gd name="connsiteX30" fmla="*/ 1601435 w 3219960"/>
                <a:gd name="connsiteY30" fmla="*/ 919253 h 2515115"/>
                <a:gd name="connsiteX31" fmla="*/ 980241 w 3219960"/>
                <a:gd name="connsiteY31" fmla="*/ 693128 h 2515115"/>
                <a:gd name="connsiteX32" fmla="*/ 1120807 w 3219960"/>
                <a:gd name="connsiteY32" fmla="*/ 887863 h 2515115"/>
                <a:gd name="connsiteX33" fmla="*/ 1235741 w 3219960"/>
                <a:gd name="connsiteY33" fmla="*/ 926678 h 2515115"/>
                <a:gd name="connsiteX34" fmla="*/ 1280534 w 3219960"/>
                <a:gd name="connsiteY34" fmla="*/ 946266 h 2515115"/>
                <a:gd name="connsiteX35" fmla="*/ 1308547 w 3219960"/>
                <a:gd name="connsiteY35" fmla="*/ 951883 h 2515115"/>
                <a:gd name="connsiteX36" fmla="*/ 1540809 w 3219960"/>
                <a:gd name="connsiteY36" fmla="*/ 928005 h 2515115"/>
                <a:gd name="connsiteX37" fmla="*/ 1721693 w 3219960"/>
                <a:gd name="connsiteY37" fmla="*/ 938993 h 2515115"/>
                <a:gd name="connsiteX38" fmla="*/ 1885309 w 3219960"/>
                <a:gd name="connsiteY38" fmla="*/ 1003086 h 2515115"/>
                <a:gd name="connsiteX39" fmla="*/ 2877016 w 3219960"/>
                <a:gd name="connsiteY39" fmla="*/ 2046427 h 2515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219960" h="2515115">
                  <a:moveTo>
                    <a:pt x="2877016" y="2046427"/>
                  </a:moveTo>
                  <a:cubicBezTo>
                    <a:pt x="2892859" y="2062774"/>
                    <a:pt x="2907191" y="2068031"/>
                    <a:pt x="2930667" y="2062342"/>
                  </a:cubicBezTo>
                  <a:cubicBezTo>
                    <a:pt x="2985182" y="2049091"/>
                    <a:pt x="3027310" y="2016469"/>
                    <a:pt x="3069582" y="1982910"/>
                  </a:cubicBezTo>
                  <a:cubicBezTo>
                    <a:pt x="3085497" y="1970308"/>
                    <a:pt x="3100980" y="1956985"/>
                    <a:pt x="3117832" y="1945823"/>
                  </a:cubicBezTo>
                  <a:cubicBezTo>
                    <a:pt x="3171338" y="1910464"/>
                    <a:pt x="3212818" y="1933077"/>
                    <a:pt x="3219228" y="1997889"/>
                  </a:cubicBezTo>
                  <a:cubicBezTo>
                    <a:pt x="3224341" y="2050172"/>
                    <a:pt x="3202088" y="2091364"/>
                    <a:pt x="3171194" y="2128955"/>
                  </a:cubicBezTo>
                  <a:cubicBezTo>
                    <a:pt x="3102636" y="2212276"/>
                    <a:pt x="3022773" y="2284866"/>
                    <a:pt x="2948094" y="2362425"/>
                  </a:cubicBezTo>
                  <a:cubicBezTo>
                    <a:pt x="2915760" y="2396056"/>
                    <a:pt x="2883209" y="2429542"/>
                    <a:pt x="2852459" y="2464613"/>
                  </a:cubicBezTo>
                  <a:cubicBezTo>
                    <a:pt x="2794848" y="2530362"/>
                    <a:pt x="2758409" y="2533099"/>
                    <a:pt x="2700582" y="2465837"/>
                  </a:cubicBezTo>
                  <a:cubicBezTo>
                    <a:pt x="2615533" y="2366890"/>
                    <a:pt x="2527316" y="2270823"/>
                    <a:pt x="2440970" y="2173100"/>
                  </a:cubicBezTo>
                  <a:cubicBezTo>
                    <a:pt x="2338710" y="2057373"/>
                    <a:pt x="1930462" y="1584384"/>
                    <a:pt x="1765117" y="1551041"/>
                  </a:cubicBezTo>
                  <a:cubicBezTo>
                    <a:pt x="1690511" y="1533326"/>
                    <a:pt x="1616048" y="1514314"/>
                    <a:pt x="1542522" y="1492638"/>
                  </a:cubicBezTo>
                  <a:cubicBezTo>
                    <a:pt x="1485847" y="1475931"/>
                    <a:pt x="1434357" y="1482556"/>
                    <a:pt x="1381786" y="1503800"/>
                  </a:cubicBezTo>
                  <a:cubicBezTo>
                    <a:pt x="1308404" y="1533470"/>
                    <a:pt x="1236318" y="1566092"/>
                    <a:pt x="1162935" y="1595906"/>
                  </a:cubicBezTo>
                  <a:cubicBezTo>
                    <a:pt x="1112309" y="1616502"/>
                    <a:pt x="1059955" y="1627304"/>
                    <a:pt x="1006016" y="1632561"/>
                  </a:cubicBezTo>
                  <a:cubicBezTo>
                    <a:pt x="978651" y="1635226"/>
                    <a:pt x="953157" y="1628169"/>
                    <a:pt x="929897" y="1615134"/>
                  </a:cubicBezTo>
                  <a:cubicBezTo>
                    <a:pt x="828357" y="1558459"/>
                    <a:pt x="735387" y="1493574"/>
                    <a:pt x="678495" y="1386273"/>
                  </a:cubicBezTo>
                  <a:cubicBezTo>
                    <a:pt x="623692" y="1282861"/>
                    <a:pt x="547933" y="1194427"/>
                    <a:pt x="466630" y="1110531"/>
                  </a:cubicBezTo>
                  <a:cubicBezTo>
                    <a:pt x="384965" y="1026274"/>
                    <a:pt x="188655" y="797341"/>
                    <a:pt x="166907" y="772208"/>
                  </a:cubicBezTo>
                  <a:cubicBezTo>
                    <a:pt x="107783" y="703795"/>
                    <a:pt x="67455" y="625371"/>
                    <a:pt x="44699" y="538954"/>
                  </a:cubicBezTo>
                  <a:cubicBezTo>
                    <a:pt x="28568" y="477670"/>
                    <a:pt x="23310" y="414586"/>
                    <a:pt x="31952" y="350493"/>
                  </a:cubicBezTo>
                  <a:cubicBezTo>
                    <a:pt x="37569" y="309085"/>
                    <a:pt x="39658" y="267245"/>
                    <a:pt x="48012" y="226125"/>
                  </a:cubicBezTo>
                  <a:cubicBezTo>
                    <a:pt x="51468" y="209201"/>
                    <a:pt x="45779" y="193070"/>
                    <a:pt x="38289" y="177587"/>
                  </a:cubicBezTo>
                  <a:cubicBezTo>
                    <a:pt x="28351" y="157135"/>
                    <a:pt x="17333" y="137115"/>
                    <a:pt x="8332" y="116303"/>
                  </a:cubicBezTo>
                  <a:cubicBezTo>
                    <a:pt x="-8448" y="77703"/>
                    <a:pt x="-1030" y="63805"/>
                    <a:pt x="41098" y="52426"/>
                  </a:cubicBezTo>
                  <a:cubicBezTo>
                    <a:pt x="36489" y="79360"/>
                    <a:pt x="187719" y="28950"/>
                    <a:pt x="321449" y="0"/>
                  </a:cubicBezTo>
                  <a:cubicBezTo>
                    <a:pt x="346078" y="36151"/>
                    <a:pt x="440489" y="63084"/>
                    <a:pt x="488810" y="93402"/>
                  </a:cubicBezTo>
                  <a:cubicBezTo>
                    <a:pt x="503501" y="102620"/>
                    <a:pt x="602952" y="171754"/>
                    <a:pt x="613395" y="188461"/>
                  </a:cubicBezTo>
                  <a:cubicBezTo>
                    <a:pt x="631758" y="217915"/>
                    <a:pt x="519769" y="134923"/>
                    <a:pt x="687569" y="213522"/>
                  </a:cubicBezTo>
                  <a:cubicBezTo>
                    <a:pt x="855369" y="292121"/>
                    <a:pt x="1492021" y="623074"/>
                    <a:pt x="1620194" y="660053"/>
                  </a:cubicBezTo>
                  <a:cubicBezTo>
                    <a:pt x="1609457" y="722273"/>
                    <a:pt x="1598263" y="825030"/>
                    <a:pt x="1601435" y="919253"/>
                  </a:cubicBezTo>
                  <a:cubicBezTo>
                    <a:pt x="1488017" y="912093"/>
                    <a:pt x="1060346" y="698360"/>
                    <a:pt x="980241" y="693128"/>
                  </a:cubicBezTo>
                  <a:cubicBezTo>
                    <a:pt x="900136" y="687896"/>
                    <a:pt x="1078224" y="848938"/>
                    <a:pt x="1120807" y="887863"/>
                  </a:cubicBezTo>
                  <a:cubicBezTo>
                    <a:pt x="1163390" y="926788"/>
                    <a:pt x="1191020" y="932728"/>
                    <a:pt x="1235741" y="926678"/>
                  </a:cubicBezTo>
                  <a:cubicBezTo>
                    <a:pt x="1254609" y="924158"/>
                    <a:pt x="1271820" y="924590"/>
                    <a:pt x="1280534" y="946266"/>
                  </a:cubicBezTo>
                  <a:cubicBezTo>
                    <a:pt x="1286583" y="961317"/>
                    <a:pt x="1265168" y="954926"/>
                    <a:pt x="1308547" y="951883"/>
                  </a:cubicBezTo>
                  <a:cubicBezTo>
                    <a:pt x="1351926" y="948840"/>
                    <a:pt x="1459793" y="936142"/>
                    <a:pt x="1540809" y="928005"/>
                  </a:cubicBezTo>
                  <a:lnTo>
                    <a:pt x="1721693" y="938993"/>
                  </a:lnTo>
                  <a:cubicBezTo>
                    <a:pt x="1781320" y="946266"/>
                    <a:pt x="1839364" y="959733"/>
                    <a:pt x="1885309" y="1003086"/>
                  </a:cubicBezTo>
                  <a:cubicBezTo>
                    <a:pt x="2164436" y="1300648"/>
                    <a:pt x="2742782" y="1908304"/>
                    <a:pt x="2877016" y="2046427"/>
                  </a:cubicBezTo>
                  <a:close/>
                </a:path>
              </a:pathLst>
            </a:custGeom>
            <a:solidFill>
              <a:srgbClr val="000000"/>
            </a:solidFill>
            <a:ln w="72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 dirty="0"/>
            </a:p>
          </p:txBody>
        </p:sp>
        <p:sp>
          <p:nvSpPr>
            <p:cNvPr id="353" name="자유형: 도형 352">
              <a:extLst>
                <a:ext uri="{FF2B5EF4-FFF2-40B4-BE49-F238E27FC236}">
                  <a16:creationId xmlns:a16="http://schemas.microsoft.com/office/drawing/2014/main" id="{7EC3CB71-E814-4C4D-9CC1-13E66B4FC8F4}"/>
                </a:ext>
              </a:extLst>
            </p:cNvPr>
            <p:cNvSpPr/>
            <p:nvPr/>
          </p:nvSpPr>
          <p:spPr>
            <a:xfrm>
              <a:off x="2552188" y="1458483"/>
              <a:ext cx="222197" cy="306529"/>
            </a:xfrm>
            <a:custGeom>
              <a:avLst/>
              <a:gdLst>
                <a:gd name="connsiteX0" fmla="*/ 112839 w 473012"/>
                <a:gd name="connsiteY0" fmla="*/ 652538 h 652538"/>
                <a:gd name="connsiteX1" fmla="*/ 78129 w 473012"/>
                <a:gd name="connsiteY1" fmla="*/ 601336 h 652538"/>
                <a:gd name="connsiteX2" fmla="*/ 82018 w 473012"/>
                <a:gd name="connsiteY2" fmla="*/ 577211 h 652538"/>
                <a:gd name="connsiteX3" fmla="*/ 57893 w 473012"/>
                <a:gd name="connsiteY3" fmla="*/ 438656 h 652538"/>
                <a:gd name="connsiteX4" fmla="*/ 26855 w 473012"/>
                <a:gd name="connsiteY4" fmla="*/ 408770 h 652538"/>
                <a:gd name="connsiteX5" fmla="*/ 7987 w 473012"/>
                <a:gd name="connsiteY5" fmla="*/ 312631 h 652538"/>
                <a:gd name="connsiteX6" fmla="*/ 98581 w 473012"/>
                <a:gd name="connsiteY6" fmla="*/ 298229 h 652538"/>
                <a:gd name="connsiteX7" fmla="*/ 41618 w 473012"/>
                <a:gd name="connsiteY7" fmla="*/ 193520 h 652538"/>
                <a:gd name="connsiteX8" fmla="*/ 67687 w 473012"/>
                <a:gd name="connsiteY8" fmla="*/ 22486 h 652538"/>
                <a:gd name="connsiteX9" fmla="*/ 125010 w 473012"/>
                <a:gd name="connsiteY9" fmla="*/ 2898 h 652538"/>
                <a:gd name="connsiteX10" fmla="*/ 253915 w 473012"/>
                <a:gd name="connsiteY10" fmla="*/ 99253 h 652538"/>
                <a:gd name="connsiteX11" fmla="*/ 305334 w 473012"/>
                <a:gd name="connsiteY11" fmla="*/ 141886 h 652538"/>
                <a:gd name="connsiteX12" fmla="*/ 358840 w 473012"/>
                <a:gd name="connsiteY12" fmla="*/ 160969 h 652538"/>
                <a:gd name="connsiteX13" fmla="*/ 381813 w 473012"/>
                <a:gd name="connsiteY13" fmla="*/ 216852 h 652538"/>
                <a:gd name="connsiteX14" fmla="*/ 387142 w 473012"/>
                <a:gd name="connsiteY14" fmla="*/ 245658 h 652538"/>
                <a:gd name="connsiteX15" fmla="*/ 427325 w 473012"/>
                <a:gd name="connsiteY15" fmla="*/ 323433 h 652538"/>
                <a:gd name="connsiteX16" fmla="*/ 448210 w 473012"/>
                <a:gd name="connsiteY16" fmla="*/ 364266 h 652538"/>
                <a:gd name="connsiteX17" fmla="*/ 433735 w 473012"/>
                <a:gd name="connsiteY17" fmla="*/ 470774 h 652538"/>
                <a:gd name="connsiteX18" fmla="*/ 417604 w 473012"/>
                <a:gd name="connsiteY18" fmla="*/ 478408 h 652538"/>
                <a:gd name="connsiteX19" fmla="*/ 386925 w 473012"/>
                <a:gd name="connsiteY19" fmla="*/ 561224 h 652538"/>
                <a:gd name="connsiteX20" fmla="*/ 393263 w 473012"/>
                <a:gd name="connsiteY20" fmla="*/ 588734 h 652538"/>
                <a:gd name="connsiteX21" fmla="*/ 112839 w 473012"/>
                <a:gd name="connsiteY21" fmla="*/ 652538 h 652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473012" h="652538">
                  <a:moveTo>
                    <a:pt x="112839" y="652538"/>
                  </a:moveTo>
                  <a:cubicBezTo>
                    <a:pt x="109383" y="629926"/>
                    <a:pt x="88571" y="619196"/>
                    <a:pt x="78129" y="601336"/>
                  </a:cubicBezTo>
                  <a:cubicBezTo>
                    <a:pt x="75320" y="592622"/>
                    <a:pt x="78201" y="584989"/>
                    <a:pt x="82018" y="577211"/>
                  </a:cubicBezTo>
                  <a:cubicBezTo>
                    <a:pt x="108591" y="522769"/>
                    <a:pt x="101677" y="481144"/>
                    <a:pt x="57893" y="438656"/>
                  </a:cubicBezTo>
                  <a:cubicBezTo>
                    <a:pt x="47595" y="428646"/>
                    <a:pt x="36145" y="419788"/>
                    <a:pt x="26855" y="408770"/>
                  </a:cubicBezTo>
                  <a:cubicBezTo>
                    <a:pt x="-79" y="376940"/>
                    <a:pt x="-7496" y="338845"/>
                    <a:pt x="7987" y="312631"/>
                  </a:cubicBezTo>
                  <a:cubicBezTo>
                    <a:pt x="22678" y="287786"/>
                    <a:pt x="45651" y="283754"/>
                    <a:pt x="98581" y="298229"/>
                  </a:cubicBezTo>
                  <a:cubicBezTo>
                    <a:pt x="78489" y="262077"/>
                    <a:pt x="55444" y="230103"/>
                    <a:pt x="41618" y="193520"/>
                  </a:cubicBezTo>
                  <a:cubicBezTo>
                    <a:pt x="18285" y="131876"/>
                    <a:pt x="20589" y="73472"/>
                    <a:pt x="67687" y="22486"/>
                  </a:cubicBezTo>
                  <a:cubicBezTo>
                    <a:pt x="83026" y="5923"/>
                    <a:pt x="100741" y="-5671"/>
                    <a:pt x="125010" y="2898"/>
                  </a:cubicBezTo>
                  <a:cubicBezTo>
                    <a:pt x="178588" y="20974"/>
                    <a:pt x="227198" y="47331"/>
                    <a:pt x="253915" y="99253"/>
                  </a:cubicBezTo>
                  <a:cubicBezTo>
                    <a:pt x="266014" y="122730"/>
                    <a:pt x="281713" y="135044"/>
                    <a:pt x="305334" y="141886"/>
                  </a:cubicBezTo>
                  <a:cubicBezTo>
                    <a:pt x="323553" y="147143"/>
                    <a:pt x="342133" y="152472"/>
                    <a:pt x="358840" y="160969"/>
                  </a:cubicBezTo>
                  <a:cubicBezTo>
                    <a:pt x="381021" y="172348"/>
                    <a:pt x="407449" y="183870"/>
                    <a:pt x="381813" y="216852"/>
                  </a:cubicBezTo>
                  <a:cubicBezTo>
                    <a:pt x="374683" y="225998"/>
                    <a:pt x="379436" y="235864"/>
                    <a:pt x="387142" y="245658"/>
                  </a:cubicBezTo>
                  <a:cubicBezTo>
                    <a:pt x="405289" y="268847"/>
                    <a:pt x="416164" y="296284"/>
                    <a:pt x="427325" y="323433"/>
                  </a:cubicBezTo>
                  <a:cubicBezTo>
                    <a:pt x="433087" y="337476"/>
                    <a:pt x="436112" y="353103"/>
                    <a:pt x="448210" y="364266"/>
                  </a:cubicBezTo>
                  <a:cubicBezTo>
                    <a:pt x="485297" y="398400"/>
                    <a:pt x="481048" y="433543"/>
                    <a:pt x="433735" y="470774"/>
                  </a:cubicBezTo>
                  <a:cubicBezTo>
                    <a:pt x="429198" y="474375"/>
                    <a:pt x="422860" y="475599"/>
                    <a:pt x="417604" y="478408"/>
                  </a:cubicBezTo>
                  <a:cubicBezTo>
                    <a:pt x="367986" y="504909"/>
                    <a:pt x="368058" y="504981"/>
                    <a:pt x="386925" y="561224"/>
                  </a:cubicBezTo>
                  <a:cubicBezTo>
                    <a:pt x="389014" y="570370"/>
                    <a:pt x="391174" y="579588"/>
                    <a:pt x="393263" y="588734"/>
                  </a:cubicBezTo>
                  <a:cubicBezTo>
                    <a:pt x="325209" y="614731"/>
                    <a:pt x="136100" y="648289"/>
                    <a:pt x="112839" y="652538"/>
                  </a:cubicBezTo>
                  <a:close/>
                </a:path>
              </a:pathLst>
            </a:custGeom>
            <a:solidFill>
              <a:srgbClr val="FEB197"/>
            </a:solidFill>
            <a:ln w="72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4" name="자유형: 도형 353">
              <a:extLst>
                <a:ext uri="{FF2B5EF4-FFF2-40B4-BE49-F238E27FC236}">
                  <a16:creationId xmlns:a16="http://schemas.microsoft.com/office/drawing/2014/main" id="{4CE62BB1-AA6D-40EF-8582-31EB4A4C752B}"/>
                </a:ext>
              </a:extLst>
            </p:cNvPr>
            <p:cNvSpPr/>
            <p:nvPr/>
          </p:nvSpPr>
          <p:spPr>
            <a:xfrm>
              <a:off x="2435501" y="1445326"/>
              <a:ext cx="181093" cy="295634"/>
            </a:xfrm>
            <a:custGeom>
              <a:avLst/>
              <a:gdLst>
                <a:gd name="connsiteX0" fmla="*/ 385510 w 385510"/>
                <a:gd name="connsiteY0" fmla="*/ 26443 h 629345"/>
                <a:gd name="connsiteX1" fmla="*/ 294772 w 385510"/>
                <a:gd name="connsiteY1" fmla="*/ 192291 h 629345"/>
                <a:gd name="connsiteX2" fmla="*/ 359225 w 385510"/>
                <a:gd name="connsiteY2" fmla="*/ 315580 h 629345"/>
                <a:gd name="connsiteX3" fmla="*/ 380901 w 385510"/>
                <a:gd name="connsiteY3" fmla="*/ 353315 h 629345"/>
                <a:gd name="connsiteX4" fmla="*/ 329699 w 385510"/>
                <a:gd name="connsiteY4" fmla="*/ 336032 h 629345"/>
                <a:gd name="connsiteX5" fmla="*/ 270648 w 385510"/>
                <a:gd name="connsiteY5" fmla="*/ 338048 h 629345"/>
                <a:gd name="connsiteX6" fmla="*/ 269783 w 385510"/>
                <a:gd name="connsiteY6" fmla="*/ 405381 h 629345"/>
                <a:gd name="connsiteX7" fmla="*/ 308239 w 385510"/>
                <a:gd name="connsiteY7" fmla="*/ 447510 h 629345"/>
                <a:gd name="connsiteX8" fmla="*/ 361601 w 385510"/>
                <a:gd name="connsiteY8" fmla="*/ 530614 h 629345"/>
                <a:gd name="connsiteX9" fmla="*/ 326530 w 385510"/>
                <a:gd name="connsiteY9" fmla="*/ 629345 h 629345"/>
                <a:gd name="connsiteX10" fmla="*/ 278497 w 385510"/>
                <a:gd name="connsiteY10" fmla="*/ 615591 h 629345"/>
                <a:gd name="connsiteX11" fmla="*/ 175949 w 385510"/>
                <a:gd name="connsiteY11" fmla="*/ 574183 h 629345"/>
                <a:gd name="connsiteX12" fmla="*/ 39482 w 385510"/>
                <a:gd name="connsiteY12" fmla="*/ 148939 h 629345"/>
                <a:gd name="connsiteX13" fmla="*/ 320697 w 385510"/>
                <a:gd name="connsiteY13" fmla="*/ 4838 h 629345"/>
                <a:gd name="connsiteX14" fmla="*/ 385510 w 385510"/>
                <a:gd name="connsiteY14" fmla="*/ 26443 h 6293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85510" h="629345">
                  <a:moveTo>
                    <a:pt x="385510" y="26443"/>
                  </a:moveTo>
                  <a:cubicBezTo>
                    <a:pt x="320409" y="46463"/>
                    <a:pt x="272160" y="124454"/>
                    <a:pt x="294772" y="192291"/>
                  </a:cubicBezTo>
                  <a:cubicBezTo>
                    <a:pt x="309607" y="236796"/>
                    <a:pt x="334524" y="276188"/>
                    <a:pt x="359225" y="315580"/>
                  </a:cubicBezTo>
                  <a:cubicBezTo>
                    <a:pt x="366067" y="326526"/>
                    <a:pt x="372116" y="337904"/>
                    <a:pt x="380901" y="353315"/>
                  </a:cubicBezTo>
                  <a:cubicBezTo>
                    <a:pt x="358577" y="353171"/>
                    <a:pt x="345038" y="341721"/>
                    <a:pt x="329699" y="336032"/>
                  </a:cubicBezTo>
                  <a:cubicBezTo>
                    <a:pt x="309679" y="328542"/>
                    <a:pt x="287787" y="316732"/>
                    <a:pt x="270648" y="338048"/>
                  </a:cubicBezTo>
                  <a:cubicBezTo>
                    <a:pt x="254013" y="358716"/>
                    <a:pt x="257901" y="383057"/>
                    <a:pt x="269783" y="405381"/>
                  </a:cubicBezTo>
                  <a:cubicBezTo>
                    <a:pt x="278929" y="422449"/>
                    <a:pt x="293548" y="435195"/>
                    <a:pt x="308239" y="447510"/>
                  </a:cubicBezTo>
                  <a:cubicBezTo>
                    <a:pt x="334668" y="469618"/>
                    <a:pt x="353032" y="497559"/>
                    <a:pt x="361601" y="530614"/>
                  </a:cubicBezTo>
                  <a:cubicBezTo>
                    <a:pt x="371900" y="570582"/>
                    <a:pt x="356633" y="602988"/>
                    <a:pt x="326530" y="629345"/>
                  </a:cubicBezTo>
                  <a:cubicBezTo>
                    <a:pt x="310543" y="624736"/>
                    <a:pt x="294556" y="620200"/>
                    <a:pt x="278497" y="615591"/>
                  </a:cubicBezTo>
                  <a:cubicBezTo>
                    <a:pt x="244290" y="601764"/>
                    <a:pt x="210084" y="587937"/>
                    <a:pt x="175949" y="574183"/>
                  </a:cubicBezTo>
                  <a:cubicBezTo>
                    <a:pt x="12117" y="480996"/>
                    <a:pt x="-46575" y="304849"/>
                    <a:pt x="39482" y="148939"/>
                  </a:cubicBezTo>
                  <a:cubicBezTo>
                    <a:pt x="105087" y="30043"/>
                    <a:pt x="203891" y="-15974"/>
                    <a:pt x="320697" y="4838"/>
                  </a:cubicBezTo>
                  <a:cubicBezTo>
                    <a:pt x="330419" y="6567"/>
                    <a:pt x="380253" y="14632"/>
                    <a:pt x="385510" y="26443"/>
                  </a:cubicBezTo>
                  <a:close/>
                </a:path>
              </a:pathLst>
            </a:custGeom>
            <a:solidFill>
              <a:srgbClr val="000201"/>
            </a:solidFill>
            <a:ln w="72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355" name="사다리꼴 354">
              <a:extLst>
                <a:ext uri="{FF2B5EF4-FFF2-40B4-BE49-F238E27FC236}">
                  <a16:creationId xmlns:a16="http://schemas.microsoft.com/office/drawing/2014/main" id="{2DBA016A-3839-40B6-80E4-205DDD092295}"/>
                </a:ext>
              </a:extLst>
            </p:cNvPr>
            <p:cNvSpPr/>
            <p:nvPr/>
          </p:nvSpPr>
          <p:spPr>
            <a:xfrm rot="4073532">
              <a:off x="2852790" y="1727805"/>
              <a:ext cx="166117" cy="252461"/>
            </a:xfrm>
            <a:prstGeom prst="trapezoid">
              <a:avLst>
                <a:gd name="adj" fmla="val 4315"/>
              </a:avLst>
            </a:prstGeom>
            <a:solidFill>
              <a:srgbClr val="000000"/>
            </a:solidFill>
            <a:ln w="72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356" name="사다리꼴 355">
              <a:extLst>
                <a:ext uri="{FF2B5EF4-FFF2-40B4-BE49-F238E27FC236}">
                  <a16:creationId xmlns:a16="http://schemas.microsoft.com/office/drawing/2014/main" id="{546E5FEE-8CE1-4665-8FAD-706AEDB3ED41}"/>
                </a:ext>
              </a:extLst>
            </p:cNvPr>
            <p:cNvSpPr/>
            <p:nvPr/>
          </p:nvSpPr>
          <p:spPr>
            <a:xfrm rot="2772166">
              <a:off x="3057429" y="1566874"/>
              <a:ext cx="149797" cy="310383"/>
            </a:xfrm>
            <a:prstGeom prst="trapezoid">
              <a:avLst>
                <a:gd name="adj" fmla="val 4315"/>
              </a:avLst>
            </a:prstGeom>
            <a:solidFill>
              <a:srgbClr val="000000"/>
            </a:solidFill>
            <a:ln w="72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>
                <a:solidFill>
                  <a:schemeClr val="tx1"/>
                </a:solidFill>
              </a:endParaRPr>
            </a:p>
          </p:txBody>
        </p:sp>
      </p:grpSp>
      <p:sp>
        <p:nvSpPr>
          <p:cNvPr id="357" name="자유형: 도형 356">
            <a:extLst>
              <a:ext uri="{FF2B5EF4-FFF2-40B4-BE49-F238E27FC236}">
                <a16:creationId xmlns:a16="http://schemas.microsoft.com/office/drawing/2014/main" id="{DF045CFC-F9C5-47C4-93FC-9EA2D81400F0}"/>
              </a:ext>
            </a:extLst>
          </p:cNvPr>
          <p:cNvSpPr/>
          <p:nvPr/>
        </p:nvSpPr>
        <p:spPr>
          <a:xfrm>
            <a:off x="0" y="4909099"/>
            <a:ext cx="6324042" cy="1712904"/>
          </a:xfrm>
          <a:custGeom>
            <a:avLst/>
            <a:gdLst>
              <a:gd name="connsiteX0" fmla="*/ 4801247 w 6324042"/>
              <a:gd name="connsiteY0" fmla="*/ 132 h 1712904"/>
              <a:gd name="connsiteX1" fmla="*/ 4972889 w 6324042"/>
              <a:gd name="connsiteY1" fmla="*/ 65239 h 1712904"/>
              <a:gd name="connsiteX2" fmla="*/ 5048280 w 6324042"/>
              <a:gd name="connsiteY2" fmla="*/ 167134 h 1712904"/>
              <a:gd name="connsiteX3" fmla="*/ 5073385 w 6324042"/>
              <a:gd name="connsiteY3" fmla="*/ 305251 h 1712904"/>
              <a:gd name="connsiteX4" fmla="*/ 5276290 w 6324042"/>
              <a:gd name="connsiteY4" fmla="*/ 348026 h 1712904"/>
              <a:gd name="connsiteX5" fmla="*/ 5327459 w 6324042"/>
              <a:gd name="connsiteY5" fmla="*/ 551888 h 1712904"/>
              <a:gd name="connsiteX6" fmla="*/ 5498411 w 6324042"/>
              <a:gd name="connsiteY6" fmla="*/ 570441 h 1712904"/>
              <a:gd name="connsiteX7" fmla="*/ 5572578 w 6324042"/>
              <a:gd name="connsiteY7" fmla="*/ 621969 h 1712904"/>
              <a:gd name="connsiteX8" fmla="*/ 5580572 w 6324042"/>
              <a:gd name="connsiteY8" fmla="*/ 632208 h 1712904"/>
              <a:gd name="connsiteX9" fmla="*/ 5619559 w 6324042"/>
              <a:gd name="connsiteY9" fmla="*/ 611047 h 1712904"/>
              <a:gd name="connsiteX10" fmla="*/ 5734330 w 6324042"/>
              <a:gd name="connsiteY10" fmla="*/ 587875 h 1712904"/>
              <a:gd name="connsiteX11" fmla="*/ 6029186 w 6324042"/>
              <a:gd name="connsiteY11" fmla="*/ 882731 h 1712904"/>
              <a:gd name="connsiteX12" fmla="*/ 5978829 w 6324042"/>
              <a:gd name="connsiteY12" fmla="*/ 1047588 h 1712904"/>
              <a:gd name="connsiteX13" fmla="*/ 5943639 w 6324042"/>
              <a:gd name="connsiteY13" fmla="*/ 1086316 h 1712904"/>
              <a:gd name="connsiteX14" fmla="*/ 5969933 w 6324042"/>
              <a:gd name="connsiteY14" fmla="*/ 1104044 h 1712904"/>
              <a:gd name="connsiteX15" fmla="*/ 6029187 w 6324042"/>
              <a:gd name="connsiteY15" fmla="*/ 1247096 h 1712904"/>
              <a:gd name="connsiteX16" fmla="*/ 6015241 w 6324042"/>
              <a:gd name="connsiteY16" fmla="*/ 1316173 h 1712904"/>
              <a:gd name="connsiteX17" fmla="*/ 6029186 w 6324042"/>
              <a:gd name="connsiteY17" fmla="*/ 1314767 h 1712904"/>
              <a:gd name="connsiteX18" fmla="*/ 6324042 w 6324042"/>
              <a:gd name="connsiteY18" fmla="*/ 1609623 h 1712904"/>
              <a:gd name="connsiteX19" fmla="*/ 6303191 w 6324042"/>
              <a:gd name="connsiteY19" fmla="*/ 1712903 h 1712904"/>
              <a:gd name="connsiteX20" fmla="*/ 5283460 w 6324042"/>
              <a:gd name="connsiteY20" fmla="*/ 1712903 h 1712904"/>
              <a:gd name="connsiteX21" fmla="*/ 5283460 w 6324042"/>
              <a:gd name="connsiteY21" fmla="*/ 1712904 h 1712904"/>
              <a:gd name="connsiteX22" fmla="*/ 0 w 6324042"/>
              <a:gd name="connsiteY22" fmla="*/ 1712904 h 1712904"/>
              <a:gd name="connsiteX23" fmla="*/ 0 w 6324042"/>
              <a:gd name="connsiteY23" fmla="*/ 397017 h 1712904"/>
              <a:gd name="connsiteX24" fmla="*/ 5754 w 6324042"/>
              <a:gd name="connsiteY24" fmla="*/ 395955 h 1712904"/>
              <a:gd name="connsiteX25" fmla="*/ 298995 w 6324042"/>
              <a:gd name="connsiteY25" fmla="*/ 581044 h 1712904"/>
              <a:gd name="connsiteX26" fmla="*/ 304664 w 6324042"/>
              <a:gd name="connsiteY26" fmla="*/ 598639 h 1712904"/>
              <a:gd name="connsiteX27" fmla="*/ 612998 w 6324042"/>
              <a:gd name="connsiteY27" fmla="*/ 751113 h 1712904"/>
              <a:gd name="connsiteX28" fmla="*/ 729543 w 6324042"/>
              <a:gd name="connsiteY28" fmla="*/ 699577 h 1712904"/>
              <a:gd name="connsiteX29" fmla="*/ 918754 w 6324042"/>
              <a:gd name="connsiteY29" fmla="*/ 814503 h 1712904"/>
              <a:gd name="connsiteX30" fmla="*/ 946290 w 6324042"/>
              <a:gd name="connsiteY30" fmla="*/ 823927 h 1712904"/>
              <a:gd name="connsiteX31" fmla="*/ 1140361 w 6324042"/>
              <a:gd name="connsiteY31" fmla="*/ 789324 h 1712904"/>
              <a:gd name="connsiteX32" fmla="*/ 1176215 w 6324042"/>
              <a:gd name="connsiteY32" fmla="*/ 762967 h 1712904"/>
              <a:gd name="connsiteX33" fmla="*/ 1386336 w 6324042"/>
              <a:gd name="connsiteY33" fmla="*/ 544084 h 1712904"/>
              <a:gd name="connsiteX34" fmla="*/ 1584382 w 6324042"/>
              <a:gd name="connsiteY34" fmla="*/ 579351 h 1712904"/>
              <a:gd name="connsiteX35" fmla="*/ 1671626 w 6324042"/>
              <a:gd name="connsiteY35" fmla="*/ 395660 h 1712904"/>
              <a:gd name="connsiteX36" fmla="*/ 1874752 w 6324042"/>
              <a:gd name="connsiteY36" fmla="*/ 394777 h 1712904"/>
              <a:gd name="connsiteX37" fmla="*/ 1895146 w 6324042"/>
              <a:gd name="connsiteY37" fmla="*/ 269176 h 1712904"/>
              <a:gd name="connsiteX38" fmla="*/ 1976573 w 6324042"/>
              <a:gd name="connsiteY38" fmla="*/ 157636 h 1712904"/>
              <a:gd name="connsiteX39" fmla="*/ 2155404 w 6324042"/>
              <a:gd name="connsiteY39" fmla="*/ 98075 h 1712904"/>
              <a:gd name="connsiteX40" fmla="*/ 2385034 w 6324042"/>
              <a:gd name="connsiteY40" fmla="*/ 238769 h 1712904"/>
              <a:gd name="connsiteX41" fmla="*/ 2415809 w 6324042"/>
              <a:gd name="connsiteY41" fmla="*/ 324909 h 1712904"/>
              <a:gd name="connsiteX42" fmla="*/ 2456228 w 6324042"/>
              <a:gd name="connsiteY42" fmla="*/ 354431 h 1712904"/>
              <a:gd name="connsiteX43" fmla="*/ 2775532 w 6324042"/>
              <a:gd name="connsiteY43" fmla="*/ 580013 h 1712904"/>
              <a:gd name="connsiteX44" fmla="*/ 2778256 w 6324042"/>
              <a:gd name="connsiteY44" fmla="*/ 655624 h 1712904"/>
              <a:gd name="connsiteX45" fmla="*/ 2802109 w 6324042"/>
              <a:gd name="connsiteY45" fmla="*/ 651059 h 1712904"/>
              <a:gd name="connsiteX46" fmla="*/ 2989923 w 6324042"/>
              <a:gd name="connsiteY46" fmla="*/ 685957 h 1712904"/>
              <a:gd name="connsiteX47" fmla="*/ 3036085 w 6324042"/>
              <a:gd name="connsiteY47" fmla="*/ 681024 h 1712904"/>
              <a:gd name="connsiteX48" fmla="*/ 3420544 w 6324042"/>
              <a:gd name="connsiteY48" fmla="*/ 647746 h 1712904"/>
              <a:gd name="connsiteX49" fmla="*/ 3513825 w 6324042"/>
              <a:gd name="connsiteY49" fmla="*/ 799631 h 1712904"/>
              <a:gd name="connsiteX50" fmla="*/ 3533041 w 6324042"/>
              <a:gd name="connsiteY50" fmla="*/ 854922 h 1712904"/>
              <a:gd name="connsiteX51" fmla="*/ 3532893 w 6324042"/>
              <a:gd name="connsiteY51" fmla="*/ 857646 h 1712904"/>
              <a:gd name="connsiteX52" fmla="*/ 3654739 w 6324042"/>
              <a:gd name="connsiteY52" fmla="*/ 903514 h 1712904"/>
              <a:gd name="connsiteX53" fmla="*/ 3739849 w 6324042"/>
              <a:gd name="connsiteY53" fmla="*/ 750230 h 1712904"/>
              <a:gd name="connsiteX54" fmla="*/ 4035519 w 6324042"/>
              <a:gd name="connsiteY54" fmla="*/ 688313 h 1712904"/>
              <a:gd name="connsiteX55" fmla="*/ 4076454 w 6324042"/>
              <a:gd name="connsiteY55" fmla="*/ 670275 h 1712904"/>
              <a:gd name="connsiteX56" fmla="*/ 4189391 w 6324042"/>
              <a:gd name="connsiteY56" fmla="*/ 553362 h 1712904"/>
              <a:gd name="connsiteX57" fmla="*/ 4211699 w 6324042"/>
              <a:gd name="connsiteY57" fmla="*/ 518170 h 1712904"/>
              <a:gd name="connsiteX58" fmla="*/ 4481233 w 6324042"/>
              <a:gd name="connsiteY58" fmla="*/ 310994 h 1712904"/>
              <a:gd name="connsiteX59" fmla="*/ 4510977 w 6324042"/>
              <a:gd name="connsiteY59" fmla="*/ 322038 h 1712904"/>
              <a:gd name="connsiteX60" fmla="*/ 4551911 w 6324042"/>
              <a:gd name="connsiteY60" fmla="*/ 145636 h 1712904"/>
              <a:gd name="connsiteX61" fmla="*/ 4801247 w 6324042"/>
              <a:gd name="connsiteY61" fmla="*/ 132 h 1712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6324042" h="1712904">
                <a:moveTo>
                  <a:pt x="4801247" y="132"/>
                </a:moveTo>
                <a:cubicBezTo>
                  <a:pt x="4861471" y="1974"/>
                  <a:pt x="4922145" y="23191"/>
                  <a:pt x="4972889" y="65239"/>
                </a:cubicBezTo>
                <a:cubicBezTo>
                  <a:pt x="5005725" y="92481"/>
                  <a:pt x="5034364" y="124874"/>
                  <a:pt x="5048280" y="167134"/>
                </a:cubicBezTo>
                <a:cubicBezTo>
                  <a:pt x="5071028" y="209394"/>
                  <a:pt x="5074490" y="255481"/>
                  <a:pt x="5073385" y="305251"/>
                </a:cubicBezTo>
                <a:cubicBezTo>
                  <a:pt x="5149806" y="282648"/>
                  <a:pt x="5218643" y="293250"/>
                  <a:pt x="5276290" y="348026"/>
                </a:cubicBezTo>
                <a:cubicBezTo>
                  <a:pt x="5333791" y="402654"/>
                  <a:pt x="5346526" y="470462"/>
                  <a:pt x="5327459" y="551888"/>
                </a:cubicBezTo>
                <a:cubicBezTo>
                  <a:pt x="5388787" y="533925"/>
                  <a:pt x="5444225" y="542981"/>
                  <a:pt x="5498411" y="570441"/>
                </a:cubicBezTo>
                <a:cubicBezTo>
                  <a:pt x="5526241" y="584540"/>
                  <a:pt x="5550905" y="601548"/>
                  <a:pt x="5572578" y="621969"/>
                </a:cubicBezTo>
                <a:lnTo>
                  <a:pt x="5580572" y="632208"/>
                </a:lnTo>
                <a:lnTo>
                  <a:pt x="5619559" y="611047"/>
                </a:lnTo>
                <a:cubicBezTo>
                  <a:pt x="5654835" y="596126"/>
                  <a:pt x="5693619" y="587875"/>
                  <a:pt x="5734330" y="587875"/>
                </a:cubicBezTo>
                <a:cubicBezTo>
                  <a:pt x="5897174" y="587875"/>
                  <a:pt x="6029186" y="719887"/>
                  <a:pt x="6029186" y="882731"/>
                </a:cubicBezTo>
                <a:cubicBezTo>
                  <a:pt x="6029186" y="943798"/>
                  <a:pt x="6010622" y="1000529"/>
                  <a:pt x="5978829" y="1047588"/>
                </a:cubicBezTo>
                <a:lnTo>
                  <a:pt x="5943639" y="1086316"/>
                </a:lnTo>
                <a:lnTo>
                  <a:pt x="5969933" y="1104044"/>
                </a:lnTo>
                <a:cubicBezTo>
                  <a:pt x="6006544" y="1140654"/>
                  <a:pt x="6029187" y="1191231"/>
                  <a:pt x="6029187" y="1247096"/>
                </a:cubicBezTo>
                <a:lnTo>
                  <a:pt x="6015241" y="1316173"/>
                </a:lnTo>
                <a:lnTo>
                  <a:pt x="6029186" y="1314767"/>
                </a:lnTo>
                <a:cubicBezTo>
                  <a:pt x="6192030" y="1314767"/>
                  <a:pt x="6324042" y="1446779"/>
                  <a:pt x="6324042" y="1609623"/>
                </a:cubicBezTo>
                <a:lnTo>
                  <a:pt x="6303191" y="1712903"/>
                </a:lnTo>
                <a:lnTo>
                  <a:pt x="5283460" y="1712903"/>
                </a:lnTo>
                <a:lnTo>
                  <a:pt x="5283460" y="1712904"/>
                </a:lnTo>
                <a:lnTo>
                  <a:pt x="0" y="1712904"/>
                </a:lnTo>
                <a:lnTo>
                  <a:pt x="0" y="397017"/>
                </a:lnTo>
                <a:lnTo>
                  <a:pt x="5754" y="395955"/>
                </a:lnTo>
                <a:cubicBezTo>
                  <a:pt x="146080" y="384101"/>
                  <a:pt x="254895" y="452719"/>
                  <a:pt x="298995" y="581044"/>
                </a:cubicBezTo>
                <a:cubicBezTo>
                  <a:pt x="300909" y="586786"/>
                  <a:pt x="302676" y="592602"/>
                  <a:pt x="304664" y="598639"/>
                </a:cubicBezTo>
                <a:cubicBezTo>
                  <a:pt x="451911" y="505065"/>
                  <a:pt x="603206" y="601216"/>
                  <a:pt x="612998" y="751113"/>
                </a:cubicBezTo>
                <a:cubicBezTo>
                  <a:pt x="648117" y="722768"/>
                  <a:pt x="684854" y="702007"/>
                  <a:pt x="729543" y="699577"/>
                </a:cubicBezTo>
                <a:cubicBezTo>
                  <a:pt x="816493" y="694865"/>
                  <a:pt x="884079" y="734843"/>
                  <a:pt x="918754" y="814503"/>
                </a:cubicBezTo>
                <a:cubicBezTo>
                  <a:pt x="925823" y="830700"/>
                  <a:pt x="929946" y="833940"/>
                  <a:pt x="946290" y="823927"/>
                </a:cubicBezTo>
                <a:cubicBezTo>
                  <a:pt x="1006146" y="787263"/>
                  <a:pt x="1071376" y="772243"/>
                  <a:pt x="1140361" y="789324"/>
                </a:cubicBezTo>
                <a:cubicBezTo>
                  <a:pt x="1167897" y="796098"/>
                  <a:pt x="1172167" y="786232"/>
                  <a:pt x="1176215" y="762967"/>
                </a:cubicBezTo>
                <a:cubicBezTo>
                  <a:pt x="1195799" y="650176"/>
                  <a:pt x="1275018" y="568602"/>
                  <a:pt x="1386336" y="544084"/>
                </a:cubicBezTo>
                <a:cubicBezTo>
                  <a:pt x="1446854" y="530759"/>
                  <a:pt x="1512231" y="542097"/>
                  <a:pt x="1584382" y="579351"/>
                </a:cubicBezTo>
                <a:cubicBezTo>
                  <a:pt x="1580922" y="501973"/>
                  <a:pt x="1605438" y="437773"/>
                  <a:pt x="1671626" y="395660"/>
                </a:cubicBezTo>
                <a:cubicBezTo>
                  <a:pt x="1737298" y="353842"/>
                  <a:pt x="1805252" y="357082"/>
                  <a:pt x="1874752" y="394777"/>
                </a:cubicBezTo>
                <a:cubicBezTo>
                  <a:pt x="1875120" y="350014"/>
                  <a:pt x="1876372" y="307975"/>
                  <a:pt x="1895146" y="269176"/>
                </a:cubicBezTo>
                <a:cubicBezTo>
                  <a:pt x="1908987" y="222278"/>
                  <a:pt x="1940719" y="188337"/>
                  <a:pt x="1976573" y="157636"/>
                </a:cubicBezTo>
                <a:cubicBezTo>
                  <a:pt x="2020084" y="120310"/>
                  <a:pt x="2093708" y="103744"/>
                  <a:pt x="2155404" y="98075"/>
                </a:cubicBezTo>
                <a:cubicBezTo>
                  <a:pt x="2264145" y="92333"/>
                  <a:pt x="2334013" y="150274"/>
                  <a:pt x="2385034" y="238769"/>
                </a:cubicBezTo>
                <a:cubicBezTo>
                  <a:pt x="2389010" y="245617"/>
                  <a:pt x="2412496" y="301644"/>
                  <a:pt x="2415809" y="324909"/>
                </a:cubicBezTo>
                <a:cubicBezTo>
                  <a:pt x="2420815" y="360174"/>
                  <a:pt x="2420078" y="362162"/>
                  <a:pt x="2456228" y="354431"/>
                </a:cubicBezTo>
                <a:cubicBezTo>
                  <a:pt x="2582638" y="327412"/>
                  <a:pt x="2746819" y="414950"/>
                  <a:pt x="2775532" y="580013"/>
                </a:cubicBezTo>
                <a:cubicBezTo>
                  <a:pt x="2779949" y="605192"/>
                  <a:pt x="2777740" y="630518"/>
                  <a:pt x="2778256" y="655624"/>
                </a:cubicBezTo>
                <a:cubicBezTo>
                  <a:pt x="2788121" y="660998"/>
                  <a:pt x="2794747" y="653416"/>
                  <a:pt x="2802109" y="651059"/>
                </a:cubicBezTo>
                <a:cubicBezTo>
                  <a:pt x="2871021" y="629341"/>
                  <a:pt x="2934189" y="641194"/>
                  <a:pt x="2989923" y="685957"/>
                </a:cubicBezTo>
                <a:cubicBezTo>
                  <a:pt x="3009948" y="702080"/>
                  <a:pt x="3019960" y="698620"/>
                  <a:pt x="3036085" y="681024"/>
                </a:cubicBezTo>
                <a:cubicBezTo>
                  <a:pt x="3142396" y="565067"/>
                  <a:pt x="3298330" y="552109"/>
                  <a:pt x="3420544" y="647746"/>
                </a:cubicBezTo>
                <a:cubicBezTo>
                  <a:pt x="3468693" y="685441"/>
                  <a:pt x="3504916" y="772612"/>
                  <a:pt x="3513825" y="799631"/>
                </a:cubicBezTo>
                <a:cubicBezTo>
                  <a:pt x="3519936" y="818184"/>
                  <a:pt x="3520672" y="838504"/>
                  <a:pt x="3533041" y="854922"/>
                </a:cubicBezTo>
                <a:cubicBezTo>
                  <a:pt x="3533113" y="855879"/>
                  <a:pt x="3533041" y="856837"/>
                  <a:pt x="3532893" y="857646"/>
                </a:cubicBezTo>
                <a:cubicBezTo>
                  <a:pt x="3570956" y="843510"/>
                  <a:pt x="3632578" y="856616"/>
                  <a:pt x="3654739" y="903514"/>
                </a:cubicBezTo>
                <a:cubicBezTo>
                  <a:pt x="3669244" y="843952"/>
                  <a:pt x="3694938" y="791754"/>
                  <a:pt x="3739849" y="750230"/>
                </a:cubicBezTo>
                <a:cubicBezTo>
                  <a:pt x="3826208" y="670496"/>
                  <a:pt x="3925304" y="650249"/>
                  <a:pt x="4035519" y="688313"/>
                </a:cubicBezTo>
                <a:cubicBezTo>
                  <a:pt x="4058931" y="696411"/>
                  <a:pt x="4068429" y="694938"/>
                  <a:pt x="4076454" y="670275"/>
                </a:cubicBezTo>
                <a:cubicBezTo>
                  <a:pt x="4094932" y="613658"/>
                  <a:pt x="4135131" y="576038"/>
                  <a:pt x="4189391" y="553362"/>
                </a:cubicBezTo>
                <a:cubicBezTo>
                  <a:pt x="4205882" y="546441"/>
                  <a:pt x="4213613" y="538637"/>
                  <a:pt x="4211699" y="518170"/>
                </a:cubicBezTo>
                <a:cubicBezTo>
                  <a:pt x="4197932" y="371585"/>
                  <a:pt x="4343264" y="260562"/>
                  <a:pt x="4481233" y="310994"/>
                </a:cubicBezTo>
                <a:cubicBezTo>
                  <a:pt x="4491026" y="314602"/>
                  <a:pt x="4499934" y="320638"/>
                  <a:pt x="4510977" y="322038"/>
                </a:cubicBezTo>
                <a:cubicBezTo>
                  <a:pt x="4518707" y="313571"/>
                  <a:pt x="4516057" y="216093"/>
                  <a:pt x="4551911" y="145636"/>
                </a:cubicBezTo>
                <a:cubicBezTo>
                  <a:pt x="4601746" y="47809"/>
                  <a:pt x="4700873" y="-2939"/>
                  <a:pt x="4801247" y="132"/>
                </a:cubicBezTo>
                <a:close/>
              </a:path>
            </a:pathLst>
          </a:custGeom>
          <a:solidFill>
            <a:schemeClr val="accent4">
              <a:lumMod val="20000"/>
              <a:lumOff val="80000"/>
            </a:schemeClr>
          </a:solidFill>
          <a:ln w="7224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358" name="사각형: 둥근 모서리 357">
            <a:extLst>
              <a:ext uri="{FF2B5EF4-FFF2-40B4-BE49-F238E27FC236}">
                <a16:creationId xmlns:a16="http://schemas.microsoft.com/office/drawing/2014/main" id="{2D8AE7A5-FD75-4DAE-AA06-9B26EC92C1F1}"/>
              </a:ext>
            </a:extLst>
          </p:cNvPr>
          <p:cNvSpPr/>
          <p:nvPr/>
        </p:nvSpPr>
        <p:spPr>
          <a:xfrm>
            <a:off x="7091497" y="1912709"/>
            <a:ext cx="4429943" cy="1313817"/>
          </a:xfrm>
          <a:prstGeom prst="roundRect">
            <a:avLst>
              <a:gd name="adj" fmla="val 12690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359" name="Group 11">
            <a:extLst>
              <a:ext uri="{FF2B5EF4-FFF2-40B4-BE49-F238E27FC236}">
                <a16:creationId xmlns:a16="http://schemas.microsoft.com/office/drawing/2014/main" id="{2D66DB16-F127-4A2C-9854-97E7EC355E5C}"/>
              </a:ext>
            </a:extLst>
          </p:cNvPr>
          <p:cNvGrpSpPr/>
          <p:nvPr/>
        </p:nvGrpSpPr>
        <p:grpSpPr>
          <a:xfrm>
            <a:off x="7562096" y="2057396"/>
            <a:ext cx="3488745" cy="1024443"/>
            <a:chOff x="1797648" y="2369571"/>
            <a:chExt cx="3488745" cy="1024443"/>
          </a:xfrm>
        </p:grpSpPr>
        <p:sp>
          <p:nvSpPr>
            <p:cNvPr id="360" name="TextBox 359">
              <a:extLst>
                <a:ext uri="{FF2B5EF4-FFF2-40B4-BE49-F238E27FC236}">
                  <a16:creationId xmlns:a16="http://schemas.microsoft.com/office/drawing/2014/main" id="{6E0B384F-2D62-4DCB-BA11-E0782C716491}"/>
                </a:ext>
              </a:extLst>
            </p:cNvPr>
            <p:cNvSpPr txBox="1"/>
            <p:nvPr/>
          </p:nvSpPr>
          <p:spPr>
            <a:xfrm>
              <a:off x="1797648" y="2369571"/>
              <a:ext cx="3488745" cy="338554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GB" altLang="ko-KR" sz="1600" b="1" dirty="0">
                  <a:solidFill>
                    <a:schemeClr val="accent1"/>
                  </a:solidFill>
                  <a:cs typeface="Arial" pitchFamily="34" charset="0"/>
                </a:rPr>
                <a:t>ALLPPT Layout Clean Text Slide</a:t>
              </a:r>
              <a:endParaRPr lang="ko-KR" altLang="en-US" sz="16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361" name="TextBox 360">
              <a:extLst>
                <a:ext uri="{FF2B5EF4-FFF2-40B4-BE49-F238E27FC236}">
                  <a16:creationId xmlns:a16="http://schemas.microsoft.com/office/drawing/2014/main" id="{1666A935-869B-40CA-9C60-C3B17AE84A84}"/>
                </a:ext>
              </a:extLst>
            </p:cNvPr>
            <p:cNvSpPr txBox="1"/>
            <p:nvPr/>
          </p:nvSpPr>
          <p:spPr>
            <a:xfrm>
              <a:off x="2147566" y="2793850"/>
              <a:ext cx="311902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28600" indent="-228600">
                <a:buFont typeface="Wingdings" panose="05000000000000000000" pitchFamily="2" charset="2"/>
                <a:buChar char="Ø"/>
              </a:pP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Modern  PowerPoint  Presentation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62" name="TextBox 361">
              <a:extLst>
                <a:ext uri="{FF2B5EF4-FFF2-40B4-BE49-F238E27FC236}">
                  <a16:creationId xmlns:a16="http://schemas.microsoft.com/office/drawing/2014/main" id="{8006B252-3695-4875-8E5B-16DDDF19C820}"/>
                </a:ext>
              </a:extLst>
            </p:cNvPr>
            <p:cNvSpPr txBox="1"/>
            <p:nvPr/>
          </p:nvSpPr>
          <p:spPr>
            <a:xfrm>
              <a:off x="2147566" y="3117015"/>
              <a:ext cx="311902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28600" indent="-228600">
                <a:buFont typeface="Wingdings" panose="05000000000000000000" pitchFamily="2" charset="2"/>
                <a:buChar char="Ø"/>
              </a:pP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Easy to change colors, photos and Text.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63" name="Group 39">
            <a:extLst>
              <a:ext uri="{FF2B5EF4-FFF2-40B4-BE49-F238E27FC236}">
                <a16:creationId xmlns:a16="http://schemas.microsoft.com/office/drawing/2014/main" id="{EDE3B623-A70E-4DD0-9822-8456553D1E93}"/>
              </a:ext>
            </a:extLst>
          </p:cNvPr>
          <p:cNvGrpSpPr/>
          <p:nvPr/>
        </p:nvGrpSpPr>
        <p:grpSpPr>
          <a:xfrm>
            <a:off x="6869111" y="3631475"/>
            <a:ext cx="2030138" cy="866890"/>
            <a:chOff x="1113220" y="4149080"/>
            <a:chExt cx="1516195" cy="866890"/>
          </a:xfrm>
        </p:grpSpPr>
        <p:sp>
          <p:nvSpPr>
            <p:cNvPr id="364" name="TextBox 363">
              <a:extLst>
                <a:ext uri="{FF2B5EF4-FFF2-40B4-BE49-F238E27FC236}">
                  <a16:creationId xmlns:a16="http://schemas.microsoft.com/office/drawing/2014/main" id="{B062D7B2-0847-4FEE-B544-CA00F877F0FE}"/>
                </a:ext>
              </a:extLst>
            </p:cNvPr>
            <p:cNvSpPr txBox="1"/>
            <p:nvPr/>
          </p:nvSpPr>
          <p:spPr>
            <a:xfrm>
              <a:off x="1113220" y="4149080"/>
              <a:ext cx="15161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65" name="TextBox 364">
              <a:extLst>
                <a:ext uri="{FF2B5EF4-FFF2-40B4-BE49-F238E27FC236}">
                  <a16:creationId xmlns:a16="http://schemas.microsoft.com/office/drawing/2014/main" id="{5523D6DA-8179-45E9-9BA4-8B9F7ABCA484}"/>
                </a:ext>
              </a:extLst>
            </p:cNvPr>
            <p:cNvSpPr txBox="1"/>
            <p:nvPr/>
          </p:nvSpPr>
          <p:spPr>
            <a:xfrm>
              <a:off x="1113220" y="4369639"/>
              <a:ext cx="151619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66" name="Group 42">
            <a:extLst>
              <a:ext uri="{FF2B5EF4-FFF2-40B4-BE49-F238E27FC236}">
                <a16:creationId xmlns:a16="http://schemas.microsoft.com/office/drawing/2014/main" id="{2FF31324-69DC-48C6-905E-BEFA09CA5B3F}"/>
              </a:ext>
            </a:extLst>
          </p:cNvPr>
          <p:cNvGrpSpPr/>
          <p:nvPr/>
        </p:nvGrpSpPr>
        <p:grpSpPr>
          <a:xfrm>
            <a:off x="6221474" y="3689187"/>
            <a:ext cx="566802" cy="566802"/>
            <a:chOff x="465585" y="4206791"/>
            <a:chExt cx="566802" cy="566802"/>
          </a:xfrm>
        </p:grpSpPr>
        <p:sp>
          <p:nvSpPr>
            <p:cNvPr id="367" name="Oval 43">
              <a:extLst>
                <a:ext uri="{FF2B5EF4-FFF2-40B4-BE49-F238E27FC236}">
                  <a16:creationId xmlns:a16="http://schemas.microsoft.com/office/drawing/2014/main" id="{0A0B526D-94AA-41BE-BE33-4BB54EF3B235}"/>
                </a:ext>
              </a:extLst>
            </p:cNvPr>
            <p:cNvSpPr/>
            <p:nvPr/>
          </p:nvSpPr>
          <p:spPr>
            <a:xfrm>
              <a:off x="465585" y="4206791"/>
              <a:ext cx="566802" cy="56680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68" name="TextBox 367">
              <a:extLst>
                <a:ext uri="{FF2B5EF4-FFF2-40B4-BE49-F238E27FC236}">
                  <a16:creationId xmlns:a16="http://schemas.microsoft.com/office/drawing/2014/main" id="{EBE7B594-2705-48C2-8926-A1E6E2988245}"/>
                </a:ext>
              </a:extLst>
            </p:cNvPr>
            <p:cNvSpPr txBox="1"/>
            <p:nvPr/>
          </p:nvSpPr>
          <p:spPr>
            <a:xfrm>
              <a:off x="465585" y="4340806"/>
              <a:ext cx="566802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bg1"/>
                  </a:solidFill>
                  <a:cs typeface="Arial" pitchFamily="34" charset="0"/>
                </a:rPr>
                <a:t>01</a:t>
              </a:r>
              <a:endParaRPr lang="ko-KR" altLang="en-US" sz="20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69" name="Group 51">
            <a:extLst>
              <a:ext uri="{FF2B5EF4-FFF2-40B4-BE49-F238E27FC236}">
                <a16:creationId xmlns:a16="http://schemas.microsoft.com/office/drawing/2014/main" id="{638A77F3-1CCC-4BF6-8794-E18C7EFEC3DE}"/>
              </a:ext>
            </a:extLst>
          </p:cNvPr>
          <p:cNvGrpSpPr/>
          <p:nvPr/>
        </p:nvGrpSpPr>
        <p:grpSpPr>
          <a:xfrm>
            <a:off x="9742762" y="3631475"/>
            <a:ext cx="2030138" cy="866890"/>
            <a:chOff x="1113220" y="4149080"/>
            <a:chExt cx="1516195" cy="866890"/>
          </a:xfrm>
        </p:grpSpPr>
        <p:sp>
          <p:nvSpPr>
            <p:cNvPr id="370" name="TextBox 369">
              <a:extLst>
                <a:ext uri="{FF2B5EF4-FFF2-40B4-BE49-F238E27FC236}">
                  <a16:creationId xmlns:a16="http://schemas.microsoft.com/office/drawing/2014/main" id="{49F8F4CF-254F-4ACF-B8D9-05F4E998490E}"/>
                </a:ext>
              </a:extLst>
            </p:cNvPr>
            <p:cNvSpPr txBox="1"/>
            <p:nvPr/>
          </p:nvSpPr>
          <p:spPr>
            <a:xfrm>
              <a:off x="1113220" y="4149080"/>
              <a:ext cx="15161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1" name="TextBox 370">
              <a:extLst>
                <a:ext uri="{FF2B5EF4-FFF2-40B4-BE49-F238E27FC236}">
                  <a16:creationId xmlns:a16="http://schemas.microsoft.com/office/drawing/2014/main" id="{F824706E-A550-4B50-98F2-6AD2B0848978}"/>
                </a:ext>
              </a:extLst>
            </p:cNvPr>
            <p:cNvSpPr txBox="1"/>
            <p:nvPr/>
          </p:nvSpPr>
          <p:spPr>
            <a:xfrm>
              <a:off x="1113220" y="4369639"/>
              <a:ext cx="151619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2" name="Group 54">
            <a:extLst>
              <a:ext uri="{FF2B5EF4-FFF2-40B4-BE49-F238E27FC236}">
                <a16:creationId xmlns:a16="http://schemas.microsoft.com/office/drawing/2014/main" id="{98BB5BF5-D417-4677-8080-F561E59FEAD8}"/>
              </a:ext>
            </a:extLst>
          </p:cNvPr>
          <p:cNvGrpSpPr/>
          <p:nvPr/>
        </p:nvGrpSpPr>
        <p:grpSpPr>
          <a:xfrm>
            <a:off x="9095125" y="3689187"/>
            <a:ext cx="566802" cy="566802"/>
            <a:chOff x="465585" y="4206791"/>
            <a:chExt cx="566802" cy="566802"/>
          </a:xfrm>
        </p:grpSpPr>
        <p:sp>
          <p:nvSpPr>
            <p:cNvPr id="373" name="Oval 55">
              <a:extLst>
                <a:ext uri="{FF2B5EF4-FFF2-40B4-BE49-F238E27FC236}">
                  <a16:creationId xmlns:a16="http://schemas.microsoft.com/office/drawing/2014/main" id="{EFF02A66-D244-4BA7-A716-5C07BB950172}"/>
                </a:ext>
              </a:extLst>
            </p:cNvPr>
            <p:cNvSpPr/>
            <p:nvPr/>
          </p:nvSpPr>
          <p:spPr>
            <a:xfrm>
              <a:off x="465585" y="4206791"/>
              <a:ext cx="566802" cy="56680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74" name="TextBox 373">
              <a:extLst>
                <a:ext uri="{FF2B5EF4-FFF2-40B4-BE49-F238E27FC236}">
                  <a16:creationId xmlns:a16="http://schemas.microsoft.com/office/drawing/2014/main" id="{F0B01F55-7C8D-4574-A6F2-4645DBA1383C}"/>
                </a:ext>
              </a:extLst>
            </p:cNvPr>
            <p:cNvSpPr txBox="1"/>
            <p:nvPr/>
          </p:nvSpPr>
          <p:spPr>
            <a:xfrm>
              <a:off x="465585" y="4340806"/>
              <a:ext cx="566802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bg1"/>
                  </a:solidFill>
                  <a:cs typeface="Arial" pitchFamily="34" charset="0"/>
                </a:rPr>
                <a:t>02</a:t>
              </a:r>
              <a:endParaRPr lang="ko-KR" altLang="en-US" sz="20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75" name="Group 39">
            <a:extLst>
              <a:ext uri="{FF2B5EF4-FFF2-40B4-BE49-F238E27FC236}">
                <a16:creationId xmlns:a16="http://schemas.microsoft.com/office/drawing/2014/main" id="{B7E81DF8-B21D-4971-A428-F236D4728341}"/>
              </a:ext>
            </a:extLst>
          </p:cNvPr>
          <p:cNvGrpSpPr/>
          <p:nvPr/>
        </p:nvGrpSpPr>
        <p:grpSpPr>
          <a:xfrm>
            <a:off x="6869111" y="5078603"/>
            <a:ext cx="2030138" cy="866890"/>
            <a:chOff x="1113220" y="4149080"/>
            <a:chExt cx="1516195" cy="866890"/>
          </a:xfrm>
        </p:grpSpPr>
        <p:sp>
          <p:nvSpPr>
            <p:cNvPr id="376" name="TextBox 375">
              <a:extLst>
                <a:ext uri="{FF2B5EF4-FFF2-40B4-BE49-F238E27FC236}">
                  <a16:creationId xmlns:a16="http://schemas.microsoft.com/office/drawing/2014/main" id="{AA04D12A-3DC7-4AA8-B2C4-909C420610DF}"/>
                </a:ext>
              </a:extLst>
            </p:cNvPr>
            <p:cNvSpPr txBox="1"/>
            <p:nvPr/>
          </p:nvSpPr>
          <p:spPr>
            <a:xfrm>
              <a:off x="1113220" y="4149080"/>
              <a:ext cx="15161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7" name="TextBox 376">
              <a:extLst>
                <a:ext uri="{FF2B5EF4-FFF2-40B4-BE49-F238E27FC236}">
                  <a16:creationId xmlns:a16="http://schemas.microsoft.com/office/drawing/2014/main" id="{A45B92BC-C5C4-49CC-B793-7D7B889400EA}"/>
                </a:ext>
              </a:extLst>
            </p:cNvPr>
            <p:cNvSpPr txBox="1"/>
            <p:nvPr/>
          </p:nvSpPr>
          <p:spPr>
            <a:xfrm>
              <a:off x="1113220" y="4369639"/>
              <a:ext cx="151619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78" name="Group 42">
            <a:extLst>
              <a:ext uri="{FF2B5EF4-FFF2-40B4-BE49-F238E27FC236}">
                <a16:creationId xmlns:a16="http://schemas.microsoft.com/office/drawing/2014/main" id="{BB201C95-B5AD-4EA6-8329-22A5B0510768}"/>
              </a:ext>
            </a:extLst>
          </p:cNvPr>
          <p:cNvGrpSpPr/>
          <p:nvPr/>
        </p:nvGrpSpPr>
        <p:grpSpPr>
          <a:xfrm>
            <a:off x="6221474" y="5136315"/>
            <a:ext cx="566802" cy="566802"/>
            <a:chOff x="465585" y="4206791"/>
            <a:chExt cx="566802" cy="566802"/>
          </a:xfrm>
        </p:grpSpPr>
        <p:sp>
          <p:nvSpPr>
            <p:cNvPr id="379" name="Oval 43">
              <a:extLst>
                <a:ext uri="{FF2B5EF4-FFF2-40B4-BE49-F238E27FC236}">
                  <a16:creationId xmlns:a16="http://schemas.microsoft.com/office/drawing/2014/main" id="{2635BBC1-EAD8-4A1C-A549-2A876F5A4D97}"/>
                </a:ext>
              </a:extLst>
            </p:cNvPr>
            <p:cNvSpPr/>
            <p:nvPr/>
          </p:nvSpPr>
          <p:spPr>
            <a:xfrm>
              <a:off x="465585" y="4206791"/>
              <a:ext cx="566802" cy="566802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80" name="TextBox 379">
              <a:extLst>
                <a:ext uri="{FF2B5EF4-FFF2-40B4-BE49-F238E27FC236}">
                  <a16:creationId xmlns:a16="http://schemas.microsoft.com/office/drawing/2014/main" id="{BC43785A-DA88-4AB6-9917-672225ED02FE}"/>
                </a:ext>
              </a:extLst>
            </p:cNvPr>
            <p:cNvSpPr txBox="1"/>
            <p:nvPr/>
          </p:nvSpPr>
          <p:spPr>
            <a:xfrm>
              <a:off x="465585" y="4340806"/>
              <a:ext cx="566802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bg1"/>
                  </a:solidFill>
                  <a:cs typeface="Arial" pitchFamily="34" charset="0"/>
                </a:rPr>
                <a:t>04</a:t>
              </a:r>
              <a:endParaRPr lang="ko-KR" altLang="en-US" sz="20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81" name="Group 51">
            <a:extLst>
              <a:ext uri="{FF2B5EF4-FFF2-40B4-BE49-F238E27FC236}">
                <a16:creationId xmlns:a16="http://schemas.microsoft.com/office/drawing/2014/main" id="{08DA759A-4A5C-49F7-8335-B7055E406FDB}"/>
              </a:ext>
            </a:extLst>
          </p:cNvPr>
          <p:cNvGrpSpPr/>
          <p:nvPr/>
        </p:nvGrpSpPr>
        <p:grpSpPr>
          <a:xfrm>
            <a:off x="9742762" y="5078603"/>
            <a:ext cx="2030138" cy="866890"/>
            <a:chOff x="1113220" y="4149080"/>
            <a:chExt cx="1516195" cy="866890"/>
          </a:xfrm>
        </p:grpSpPr>
        <p:sp>
          <p:nvSpPr>
            <p:cNvPr id="382" name="TextBox 381">
              <a:extLst>
                <a:ext uri="{FF2B5EF4-FFF2-40B4-BE49-F238E27FC236}">
                  <a16:creationId xmlns:a16="http://schemas.microsoft.com/office/drawing/2014/main" id="{79D3533D-F3A4-490B-ADA1-D51DF54341F4}"/>
                </a:ext>
              </a:extLst>
            </p:cNvPr>
            <p:cNvSpPr txBox="1"/>
            <p:nvPr/>
          </p:nvSpPr>
          <p:spPr>
            <a:xfrm>
              <a:off x="1113220" y="4149080"/>
              <a:ext cx="15161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83" name="TextBox 382">
              <a:extLst>
                <a:ext uri="{FF2B5EF4-FFF2-40B4-BE49-F238E27FC236}">
                  <a16:creationId xmlns:a16="http://schemas.microsoft.com/office/drawing/2014/main" id="{CF4D1758-AF44-4663-A74C-F5424100A76D}"/>
                </a:ext>
              </a:extLst>
            </p:cNvPr>
            <p:cNvSpPr txBox="1"/>
            <p:nvPr/>
          </p:nvSpPr>
          <p:spPr>
            <a:xfrm>
              <a:off x="1113220" y="4369639"/>
              <a:ext cx="151619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84" name="Group 54">
            <a:extLst>
              <a:ext uri="{FF2B5EF4-FFF2-40B4-BE49-F238E27FC236}">
                <a16:creationId xmlns:a16="http://schemas.microsoft.com/office/drawing/2014/main" id="{008729E5-DA76-45C4-84D4-F055442EB868}"/>
              </a:ext>
            </a:extLst>
          </p:cNvPr>
          <p:cNvGrpSpPr/>
          <p:nvPr/>
        </p:nvGrpSpPr>
        <p:grpSpPr>
          <a:xfrm>
            <a:off x="9095125" y="5136315"/>
            <a:ext cx="566802" cy="566802"/>
            <a:chOff x="465585" y="4206791"/>
            <a:chExt cx="566802" cy="566802"/>
          </a:xfrm>
        </p:grpSpPr>
        <p:sp>
          <p:nvSpPr>
            <p:cNvPr id="385" name="Oval 55">
              <a:extLst>
                <a:ext uri="{FF2B5EF4-FFF2-40B4-BE49-F238E27FC236}">
                  <a16:creationId xmlns:a16="http://schemas.microsoft.com/office/drawing/2014/main" id="{457C0931-3739-49ED-8199-342A8F92D6D8}"/>
                </a:ext>
              </a:extLst>
            </p:cNvPr>
            <p:cNvSpPr/>
            <p:nvPr/>
          </p:nvSpPr>
          <p:spPr>
            <a:xfrm>
              <a:off x="465585" y="4206791"/>
              <a:ext cx="566802" cy="566802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86" name="TextBox 385">
              <a:extLst>
                <a:ext uri="{FF2B5EF4-FFF2-40B4-BE49-F238E27FC236}">
                  <a16:creationId xmlns:a16="http://schemas.microsoft.com/office/drawing/2014/main" id="{921A1B90-1AF6-4A04-A6E6-80AED95CD4DC}"/>
                </a:ext>
              </a:extLst>
            </p:cNvPr>
            <p:cNvSpPr txBox="1"/>
            <p:nvPr/>
          </p:nvSpPr>
          <p:spPr>
            <a:xfrm>
              <a:off x="465585" y="4340806"/>
              <a:ext cx="566802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bg1"/>
                  </a:solidFill>
                  <a:cs typeface="Arial" pitchFamily="34" charset="0"/>
                </a:rPr>
                <a:t>03</a:t>
              </a:r>
              <a:endParaRPr lang="ko-KR" altLang="en-US" sz="20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C5D62"/>
      </a:accent1>
      <a:accent2>
        <a:srgbClr val="EDBE44"/>
      </a:accent2>
      <a:accent3>
        <a:srgbClr val="82B135"/>
      </a:accent3>
      <a:accent4>
        <a:srgbClr val="2781AB"/>
      </a:accent4>
      <a:accent5>
        <a:srgbClr val="634E85"/>
      </a:accent5>
      <a:accent6>
        <a:srgbClr val="4C5053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11237</TotalTime>
  <Words>93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21</cp:revision>
  <dcterms:created xsi:type="dcterms:W3CDTF">2018-02-18T19:39:47Z</dcterms:created>
  <dcterms:modified xsi:type="dcterms:W3CDTF">2022-10-31T03:19:37Z</dcterms:modified>
</cp:coreProperties>
</file>