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50" name="Parallelogram 10">
            <a:extLst>
              <a:ext uri="{FF2B5EF4-FFF2-40B4-BE49-F238E27FC236}">
                <a16:creationId xmlns:a16="http://schemas.microsoft.com/office/drawing/2014/main" id="{8E4A60A7-D524-4631-AEB9-9A9DE6D28F25}"/>
              </a:ext>
            </a:extLst>
          </p:cNvPr>
          <p:cNvSpPr/>
          <p:nvPr/>
        </p:nvSpPr>
        <p:spPr>
          <a:xfrm>
            <a:off x="2587074" y="2308524"/>
            <a:ext cx="4448603" cy="457200"/>
          </a:xfrm>
          <a:prstGeom prst="parallelogram">
            <a:avLst>
              <a:gd name="adj" fmla="val 5478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Parallelogram 9">
            <a:extLst>
              <a:ext uri="{FF2B5EF4-FFF2-40B4-BE49-F238E27FC236}">
                <a16:creationId xmlns:a16="http://schemas.microsoft.com/office/drawing/2014/main" id="{CC82920E-F296-475D-B477-3FCDCA9A39C2}"/>
              </a:ext>
            </a:extLst>
          </p:cNvPr>
          <p:cNvSpPr/>
          <p:nvPr/>
        </p:nvSpPr>
        <p:spPr>
          <a:xfrm>
            <a:off x="2317279" y="2765724"/>
            <a:ext cx="4448603" cy="457200"/>
          </a:xfrm>
          <a:prstGeom prst="parallelogram">
            <a:avLst>
              <a:gd name="adj" fmla="val 54787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Parallelogram 8">
            <a:extLst>
              <a:ext uri="{FF2B5EF4-FFF2-40B4-BE49-F238E27FC236}">
                <a16:creationId xmlns:a16="http://schemas.microsoft.com/office/drawing/2014/main" id="{7D7C5103-1261-4E70-8B14-C51C41978617}"/>
              </a:ext>
            </a:extLst>
          </p:cNvPr>
          <p:cNvSpPr/>
          <p:nvPr/>
        </p:nvSpPr>
        <p:spPr>
          <a:xfrm>
            <a:off x="2054117" y="3232955"/>
            <a:ext cx="4448603" cy="457200"/>
          </a:xfrm>
          <a:prstGeom prst="parallelogram">
            <a:avLst>
              <a:gd name="adj" fmla="val 54787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Parallelogram 7">
            <a:extLst>
              <a:ext uri="{FF2B5EF4-FFF2-40B4-BE49-F238E27FC236}">
                <a16:creationId xmlns:a16="http://schemas.microsoft.com/office/drawing/2014/main" id="{A5866787-9166-4083-B36E-C41550477CDF}"/>
              </a:ext>
            </a:extLst>
          </p:cNvPr>
          <p:cNvSpPr/>
          <p:nvPr/>
        </p:nvSpPr>
        <p:spPr>
          <a:xfrm>
            <a:off x="1789568" y="3680124"/>
            <a:ext cx="4448603" cy="457200"/>
          </a:xfrm>
          <a:prstGeom prst="parallelogram">
            <a:avLst>
              <a:gd name="adj" fmla="val 5478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Isosceles Triangle 6">
            <a:extLst>
              <a:ext uri="{FF2B5EF4-FFF2-40B4-BE49-F238E27FC236}">
                <a16:creationId xmlns:a16="http://schemas.microsoft.com/office/drawing/2014/main" id="{3A62F451-E9D4-40B5-AA61-C76C00469E07}"/>
              </a:ext>
            </a:extLst>
          </p:cNvPr>
          <p:cNvSpPr>
            <a:spLocks noChangeAspect="1"/>
          </p:cNvSpPr>
          <p:nvPr/>
        </p:nvSpPr>
        <p:spPr>
          <a:xfrm>
            <a:off x="698509" y="2308524"/>
            <a:ext cx="4316720" cy="3657600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Isosceles Triangle 5">
            <a:extLst>
              <a:ext uri="{FF2B5EF4-FFF2-40B4-BE49-F238E27FC236}">
                <a16:creationId xmlns:a16="http://schemas.microsoft.com/office/drawing/2014/main" id="{594C295C-C5CD-46B9-8331-D300D358D42D}"/>
              </a:ext>
            </a:extLst>
          </p:cNvPr>
          <p:cNvSpPr>
            <a:spLocks noChangeAspect="1"/>
          </p:cNvSpPr>
          <p:nvPr/>
        </p:nvSpPr>
        <p:spPr>
          <a:xfrm>
            <a:off x="698509" y="2765724"/>
            <a:ext cx="3777130" cy="3200400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Isosceles Triangle 4">
            <a:extLst>
              <a:ext uri="{FF2B5EF4-FFF2-40B4-BE49-F238E27FC236}">
                <a16:creationId xmlns:a16="http://schemas.microsoft.com/office/drawing/2014/main" id="{1602B082-FB4F-4A53-BF60-1A6E008B3F22}"/>
              </a:ext>
            </a:extLst>
          </p:cNvPr>
          <p:cNvSpPr>
            <a:spLocks noChangeAspect="1"/>
          </p:cNvSpPr>
          <p:nvPr/>
        </p:nvSpPr>
        <p:spPr>
          <a:xfrm>
            <a:off x="698509" y="3222924"/>
            <a:ext cx="3237540" cy="2743200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Isosceles Triangle 1">
            <a:extLst>
              <a:ext uri="{FF2B5EF4-FFF2-40B4-BE49-F238E27FC236}">
                <a16:creationId xmlns:a16="http://schemas.microsoft.com/office/drawing/2014/main" id="{B8215566-4073-40A2-B853-98071F0F6747}"/>
              </a:ext>
            </a:extLst>
          </p:cNvPr>
          <p:cNvSpPr>
            <a:spLocks noChangeAspect="1"/>
          </p:cNvSpPr>
          <p:nvPr/>
        </p:nvSpPr>
        <p:spPr>
          <a:xfrm>
            <a:off x="698509" y="3680124"/>
            <a:ext cx="2697950" cy="2286000"/>
          </a:xfrm>
          <a:prstGeom prst="triangle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8" name="TextBox 1757">
            <a:extLst>
              <a:ext uri="{FF2B5EF4-FFF2-40B4-BE49-F238E27FC236}">
                <a16:creationId xmlns:a16="http://schemas.microsoft.com/office/drawing/2014/main" id="{3FCB69D4-27CB-4232-806A-50AEDDE114C3}"/>
              </a:ext>
            </a:extLst>
          </p:cNvPr>
          <p:cNvSpPr txBox="1"/>
          <p:nvPr/>
        </p:nvSpPr>
        <p:spPr>
          <a:xfrm rot="3600000">
            <a:off x="1746169" y="4872146"/>
            <a:ext cx="170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759" name="TextBox 1758">
            <a:extLst>
              <a:ext uri="{FF2B5EF4-FFF2-40B4-BE49-F238E27FC236}">
                <a16:creationId xmlns:a16="http://schemas.microsoft.com/office/drawing/2014/main" id="{4077F1A2-256B-42B3-973B-947C7CFFB62F}"/>
              </a:ext>
            </a:extLst>
          </p:cNvPr>
          <p:cNvSpPr txBox="1"/>
          <p:nvPr/>
        </p:nvSpPr>
        <p:spPr>
          <a:xfrm rot="3600000">
            <a:off x="2153268" y="4666592"/>
            <a:ext cx="170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760" name="TextBox 1759">
            <a:extLst>
              <a:ext uri="{FF2B5EF4-FFF2-40B4-BE49-F238E27FC236}">
                <a16:creationId xmlns:a16="http://schemas.microsoft.com/office/drawing/2014/main" id="{15BDB488-989C-4A33-A77E-868B9EBE5B36}"/>
              </a:ext>
            </a:extLst>
          </p:cNvPr>
          <p:cNvSpPr txBox="1"/>
          <p:nvPr/>
        </p:nvSpPr>
        <p:spPr>
          <a:xfrm rot="3600000">
            <a:off x="2524519" y="4461040"/>
            <a:ext cx="170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761" name="TextBox 1760">
            <a:extLst>
              <a:ext uri="{FF2B5EF4-FFF2-40B4-BE49-F238E27FC236}">
                <a16:creationId xmlns:a16="http://schemas.microsoft.com/office/drawing/2014/main" id="{368B3A3B-FD71-4719-B457-E875DFDDC321}"/>
              </a:ext>
            </a:extLst>
          </p:cNvPr>
          <p:cNvSpPr txBox="1"/>
          <p:nvPr/>
        </p:nvSpPr>
        <p:spPr>
          <a:xfrm rot="3600000">
            <a:off x="2957627" y="4223084"/>
            <a:ext cx="170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762" name="TextBox 1761">
            <a:extLst>
              <a:ext uri="{FF2B5EF4-FFF2-40B4-BE49-F238E27FC236}">
                <a16:creationId xmlns:a16="http://schemas.microsoft.com/office/drawing/2014/main" id="{D4AAD2FA-0B50-4564-BD47-21CE7D62060A}"/>
              </a:ext>
            </a:extLst>
          </p:cNvPr>
          <p:cNvSpPr txBox="1"/>
          <p:nvPr/>
        </p:nvSpPr>
        <p:spPr>
          <a:xfrm>
            <a:off x="6276677" y="2367847"/>
            <a:ext cx="48920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3" name="TextBox 1762">
            <a:extLst>
              <a:ext uri="{FF2B5EF4-FFF2-40B4-BE49-F238E27FC236}">
                <a16:creationId xmlns:a16="http://schemas.microsoft.com/office/drawing/2014/main" id="{3AABF15F-0D4C-48DC-9490-D48B54A31DFA}"/>
              </a:ext>
            </a:extLst>
          </p:cNvPr>
          <p:cNvSpPr txBox="1"/>
          <p:nvPr/>
        </p:nvSpPr>
        <p:spPr>
          <a:xfrm>
            <a:off x="6013515" y="2825047"/>
            <a:ext cx="48920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4" name="TextBox 1763">
            <a:extLst>
              <a:ext uri="{FF2B5EF4-FFF2-40B4-BE49-F238E27FC236}">
                <a16:creationId xmlns:a16="http://schemas.microsoft.com/office/drawing/2014/main" id="{51DA4286-6EB7-4E8B-9135-37ED8868A570}"/>
              </a:ext>
            </a:extLst>
          </p:cNvPr>
          <p:cNvSpPr txBox="1"/>
          <p:nvPr/>
        </p:nvSpPr>
        <p:spPr>
          <a:xfrm>
            <a:off x="5750353" y="3282247"/>
            <a:ext cx="48920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5" name="TextBox 1764">
            <a:extLst>
              <a:ext uri="{FF2B5EF4-FFF2-40B4-BE49-F238E27FC236}">
                <a16:creationId xmlns:a16="http://schemas.microsoft.com/office/drawing/2014/main" id="{53F2D477-0C57-4B90-A39F-37C7777AB5B1}"/>
              </a:ext>
            </a:extLst>
          </p:cNvPr>
          <p:cNvSpPr txBox="1"/>
          <p:nvPr/>
        </p:nvSpPr>
        <p:spPr>
          <a:xfrm>
            <a:off x="5487191" y="3739447"/>
            <a:ext cx="48920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766" name="Group 35">
            <a:extLst>
              <a:ext uri="{FF2B5EF4-FFF2-40B4-BE49-F238E27FC236}">
                <a16:creationId xmlns:a16="http://schemas.microsoft.com/office/drawing/2014/main" id="{DF210F0D-6F37-4E66-8A6A-87D212FF4E8D}"/>
              </a:ext>
            </a:extLst>
          </p:cNvPr>
          <p:cNvGrpSpPr/>
          <p:nvPr/>
        </p:nvGrpSpPr>
        <p:grpSpPr>
          <a:xfrm>
            <a:off x="7439033" y="1911506"/>
            <a:ext cx="4155915" cy="1085336"/>
            <a:chOff x="7889173" y="3483796"/>
            <a:chExt cx="3359796" cy="1085336"/>
          </a:xfrm>
        </p:grpSpPr>
        <p:sp>
          <p:nvSpPr>
            <p:cNvPr id="1767" name="TextBox 1766">
              <a:extLst>
                <a:ext uri="{FF2B5EF4-FFF2-40B4-BE49-F238E27FC236}">
                  <a16:creationId xmlns:a16="http://schemas.microsoft.com/office/drawing/2014/main" id="{78D0532E-9EAD-4599-8C64-98702AC9701F}"/>
                </a:ext>
              </a:extLst>
            </p:cNvPr>
            <p:cNvSpPr txBox="1"/>
            <p:nvPr/>
          </p:nvSpPr>
          <p:spPr>
            <a:xfrm>
              <a:off x="7889173" y="3738135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1768" name="TextBox 1767">
              <a:extLst>
                <a:ext uri="{FF2B5EF4-FFF2-40B4-BE49-F238E27FC236}">
                  <a16:creationId xmlns:a16="http://schemas.microsoft.com/office/drawing/2014/main" id="{D955954E-A2B3-4E52-BF0F-495A6604B9F6}"/>
                </a:ext>
              </a:extLst>
            </p:cNvPr>
            <p:cNvSpPr txBox="1"/>
            <p:nvPr/>
          </p:nvSpPr>
          <p:spPr>
            <a:xfrm>
              <a:off x="7889173" y="3483796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5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769" name="그룹 21">
            <a:extLst>
              <a:ext uri="{FF2B5EF4-FFF2-40B4-BE49-F238E27FC236}">
                <a16:creationId xmlns:a16="http://schemas.microsoft.com/office/drawing/2014/main" id="{3F27FA5B-06B4-4232-81E9-6FB6ED3C6BB0}"/>
              </a:ext>
            </a:extLst>
          </p:cNvPr>
          <p:cNvGrpSpPr/>
          <p:nvPr/>
        </p:nvGrpSpPr>
        <p:grpSpPr>
          <a:xfrm>
            <a:off x="6609422" y="3416281"/>
            <a:ext cx="5020197" cy="646331"/>
            <a:chOff x="959011" y="2597626"/>
            <a:chExt cx="5020197" cy="646331"/>
          </a:xfrm>
        </p:grpSpPr>
        <p:sp>
          <p:nvSpPr>
            <p:cNvPr id="1770" name="TextBox 1769">
              <a:extLst>
                <a:ext uri="{FF2B5EF4-FFF2-40B4-BE49-F238E27FC236}">
                  <a16:creationId xmlns:a16="http://schemas.microsoft.com/office/drawing/2014/main" id="{162E1101-192F-4396-80E1-EB82479CD194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POWERPOINT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771" name="TextBox 1770">
              <a:extLst>
                <a:ext uri="{FF2B5EF4-FFF2-40B4-BE49-F238E27FC236}">
                  <a16:creationId xmlns:a16="http://schemas.microsoft.com/office/drawing/2014/main" id="{7A071D08-AF52-4AA1-BBCC-BA35E57FAC03}"/>
                </a:ext>
              </a:extLst>
            </p:cNvPr>
            <p:cNvSpPr txBox="1"/>
            <p:nvPr/>
          </p:nvSpPr>
          <p:spPr>
            <a:xfrm>
              <a:off x="2968085" y="259762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1772" name="Chevron 25">
              <a:extLst>
                <a:ext uri="{FF2B5EF4-FFF2-40B4-BE49-F238E27FC236}">
                  <a16:creationId xmlns:a16="http://schemas.microsoft.com/office/drawing/2014/main" id="{D7E61382-0246-4B19-BABB-F33EA34F43BB}"/>
                </a:ext>
              </a:extLst>
            </p:cNvPr>
            <p:cNvSpPr/>
            <p:nvPr/>
          </p:nvSpPr>
          <p:spPr>
            <a:xfrm>
              <a:off x="2601327" y="273203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73" name="그룹 20">
            <a:extLst>
              <a:ext uri="{FF2B5EF4-FFF2-40B4-BE49-F238E27FC236}">
                <a16:creationId xmlns:a16="http://schemas.microsoft.com/office/drawing/2014/main" id="{6089E242-9A7F-4C78-9B08-AF86223E1BA1}"/>
              </a:ext>
            </a:extLst>
          </p:cNvPr>
          <p:cNvGrpSpPr/>
          <p:nvPr/>
        </p:nvGrpSpPr>
        <p:grpSpPr>
          <a:xfrm>
            <a:off x="6609422" y="4143761"/>
            <a:ext cx="5020197" cy="646331"/>
            <a:chOff x="959011" y="3630156"/>
            <a:chExt cx="5020197" cy="646331"/>
          </a:xfrm>
        </p:grpSpPr>
        <p:sp>
          <p:nvSpPr>
            <p:cNvPr id="1774" name="TextBox 1773">
              <a:extLst>
                <a:ext uri="{FF2B5EF4-FFF2-40B4-BE49-F238E27FC236}">
                  <a16:creationId xmlns:a16="http://schemas.microsoft.com/office/drawing/2014/main" id="{A0971868-CA9A-4ABB-BC80-C3B415DFBEB6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775" name="TextBox 1774">
              <a:extLst>
                <a:ext uri="{FF2B5EF4-FFF2-40B4-BE49-F238E27FC236}">
                  <a16:creationId xmlns:a16="http://schemas.microsoft.com/office/drawing/2014/main" id="{326E5A82-B92E-43EE-8F2E-AE0E004F66AD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76" name="Chevron 26">
              <a:extLst>
                <a:ext uri="{FF2B5EF4-FFF2-40B4-BE49-F238E27FC236}">
                  <a16:creationId xmlns:a16="http://schemas.microsoft.com/office/drawing/2014/main" id="{4766495F-4180-496C-8F62-24AB2940C555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77" name="그룹 4">
            <a:extLst>
              <a:ext uri="{FF2B5EF4-FFF2-40B4-BE49-F238E27FC236}">
                <a16:creationId xmlns:a16="http://schemas.microsoft.com/office/drawing/2014/main" id="{E70AAB17-67B9-4210-83FD-2F69CED1367D}"/>
              </a:ext>
            </a:extLst>
          </p:cNvPr>
          <p:cNvGrpSpPr/>
          <p:nvPr/>
        </p:nvGrpSpPr>
        <p:grpSpPr>
          <a:xfrm>
            <a:off x="6609422" y="4871241"/>
            <a:ext cx="5020197" cy="646331"/>
            <a:chOff x="959011" y="4662686"/>
            <a:chExt cx="5020197" cy="646331"/>
          </a:xfrm>
        </p:grpSpPr>
        <p:sp>
          <p:nvSpPr>
            <p:cNvPr id="1778" name="TextBox 1777">
              <a:extLst>
                <a:ext uri="{FF2B5EF4-FFF2-40B4-BE49-F238E27FC236}">
                  <a16:creationId xmlns:a16="http://schemas.microsoft.com/office/drawing/2014/main" id="{721DDD5F-6508-44A6-B0E0-917DC0A25A30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779" name="TextBox 1778">
              <a:extLst>
                <a:ext uri="{FF2B5EF4-FFF2-40B4-BE49-F238E27FC236}">
                  <a16:creationId xmlns:a16="http://schemas.microsoft.com/office/drawing/2014/main" id="{C578E7C0-DFEC-47AA-848C-A0F4180AE7E0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80" name="Chevron 27">
              <a:extLst>
                <a:ext uri="{FF2B5EF4-FFF2-40B4-BE49-F238E27FC236}">
                  <a16:creationId xmlns:a16="http://schemas.microsoft.com/office/drawing/2014/main" id="{E38E5E73-FECB-4D74-8671-346D04CBF2AC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81" name="그룹 21">
            <a:extLst>
              <a:ext uri="{FF2B5EF4-FFF2-40B4-BE49-F238E27FC236}">
                <a16:creationId xmlns:a16="http://schemas.microsoft.com/office/drawing/2014/main" id="{BA8D8CB0-DB72-49CF-A9C4-1922457889E9}"/>
              </a:ext>
            </a:extLst>
          </p:cNvPr>
          <p:cNvGrpSpPr/>
          <p:nvPr/>
        </p:nvGrpSpPr>
        <p:grpSpPr>
          <a:xfrm>
            <a:off x="6609422" y="5598721"/>
            <a:ext cx="5020197" cy="646331"/>
            <a:chOff x="959011" y="2597626"/>
            <a:chExt cx="5020197" cy="646331"/>
          </a:xfrm>
        </p:grpSpPr>
        <p:sp>
          <p:nvSpPr>
            <p:cNvPr id="1782" name="TextBox 1781">
              <a:extLst>
                <a:ext uri="{FF2B5EF4-FFF2-40B4-BE49-F238E27FC236}">
                  <a16:creationId xmlns:a16="http://schemas.microsoft.com/office/drawing/2014/main" id="{18FABB42-1EC2-4982-92C3-EDBE604C40EE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MODEM PPPT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783" name="TextBox 1782">
              <a:extLst>
                <a:ext uri="{FF2B5EF4-FFF2-40B4-BE49-F238E27FC236}">
                  <a16:creationId xmlns:a16="http://schemas.microsoft.com/office/drawing/2014/main" id="{CDCD5BC3-F0BE-4D32-AA80-0503F6B3F378}"/>
                </a:ext>
              </a:extLst>
            </p:cNvPr>
            <p:cNvSpPr txBox="1"/>
            <p:nvPr/>
          </p:nvSpPr>
          <p:spPr>
            <a:xfrm>
              <a:off x="2968085" y="259762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1784" name="Chevron 25">
              <a:extLst>
                <a:ext uri="{FF2B5EF4-FFF2-40B4-BE49-F238E27FC236}">
                  <a16:creationId xmlns:a16="http://schemas.microsoft.com/office/drawing/2014/main" id="{4BA90D00-0BCB-431B-87EB-3C9F9EBDEFF1}"/>
                </a:ext>
              </a:extLst>
            </p:cNvPr>
            <p:cNvSpPr/>
            <p:nvPr/>
          </p:nvSpPr>
          <p:spPr>
            <a:xfrm>
              <a:off x="2601327" y="273203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152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2022-10-27T06:43:32Z</dcterms:modified>
</cp:coreProperties>
</file>