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0" name="Group 61">
            <a:extLst>
              <a:ext uri="{FF2B5EF4-FFF2-40B4-BE49-F238E27FC236}">
                <a16:creationId xmlns:a16="http://schemas.microsoft.com/office/drawing/2014/main" id="{744AD26F-E644-4528-87DB-78B9EE8A7E2D}"/>
              </a:ext>
            </a:extLst>
          </p:cNvPr>
          <p:cNvGrpSpPr/>
          <p:nvPr/>
        </p:nvGrpSpPr>
        <p:grpSpPr>
          <a:xfrm>
            <a:off x="4055059" y="1943606"/>
            <a:ext cx="4969300" cy="3980438"/>
            <a:chOff x="4843589" y="1516326"/>
            <a:chExt cx="7442255" cy="5961289"/>
          </a:xfrm>
        </p:grpSpPr>
        <p:sp>
          <p:nvSpPr>
            <p:cNvPr id="211" name="Freeform: Shape 55">
              <a:extLst>
                <a:ext uri="{FF2B5EF4-FFF2-40B4-BE49-F238E27FC236}">
                  <a16:creationId xmlns:a16="http://schemas.microsoft.com/office/drawing/2014/main" id="{2AF80E2F-B5E0-47C2-A0D9-CD95296801D4}"/>
                </a:ext>
              </a:extLst>
            </p:cNvPr>
            <p:cNvSpPr/>
            <p:nvPr/>
          </p:nvSpPr>
          <p:spPr>
            <a:xfrm>
              <a:off x="6816354" y="1516326"/>
              <a:ext cx="2124075" cy="3019425"/>
            </a:xfrm>
            <a:custGeom>
              <a:avLst/>
              <a:gdLst>
                <a:gd name="connsiteX0" fmla="*/ 2122884 w 2124075"/>
                <a:gd name="connsiteY0" fmla="*/ 1533169 h 3019425"/>
                <a:gd name="connsiteX1" fmla="*/ 1438989 w 2124075"/>
                <a:gd name="connsiteY1" fmla="*/ 534949 h 3019425"/>
                <a:gd name="connsiteX2" fmla="*/ 1095137 w 2124075"/>
                <a:gd name="connsiteY2" fmla="*/ 32981 h 3019425"/>
                <a:gd name="connsiteX3" fmla="*/ 1034177 w 2124075"/>
                <a:gd name="connsiteY3" fmla="*/ 32029 h 3019425"/>
                <a:gd name="connsiteX4" fmla="*/ 12144 w 2124075"/>
                <a:gd name="connsiteY4" fmla="*/ 1522691 h 3019425"/>
                <a:gd name="connsiteX5" fmla="*/ 12144 w 2124075"/>
                <a:gd name="connsiteY5" fmla="*/ 1586509 h 3019425"/>
                <a:gd name="connsiteX6" fmla="*/ 1032272 w 2124075"/>
                <a:gd name="connsiteY6" fmla="*/ 2989541 h 3019425"/>
                <a:gd name="connsiteX7" fmla="*/ 1100852 w 2124075"/>
                <a:gd name="connsiteY7" fmla="*/ 2985731 h 3019425"/>
                <a:gd name="connsiteX8" fmla="*/ 2105740 w 2124075"/>
                <a:gd name="connsiteY8" fmla="*/ 1600796 h 3019425"/>
                <a:gd name="connsiteX9" fmla="*/ 2122884 w 2124075"/>
                <a:gd name="connsiteY9" fmla="*/ 1533169 h 3019425"/>
                <a:gd name="connsiteX10" fmla="*/ 1708547 w 2124075"/>
                <a:gd name="connsiteY10" fmla="*/ 1591271 h 3019425"/>
                <a:gd name="connsiteX11" fmla="*/ 1103709 w 2124075"/>
                <a:gd name="connsiteY11" fmla="*/ 2422804 h 3019425"/>
                <a:gd name="connsiteX12" fmla="*/ 1028462 w 2124075"/>
                <a:gd name="connsiteY12" fmla="*/ 2423756 h 3019425"/>
                <a:gd name="connsiteX13" fmla="*/ 416004 w 2124075"/>
                <a:gd name="connsiteY13" fmla="*/ 1581746 h 3019425"/>
                <a:gd name="connsiteX14" fmla="*/ 413147 w 2124075"/>
                <a:gd name="connsiteY14" fmla="*/ 1459826 h 3019425"/>
                <a:gd name="connsiteX15" fmla="*/ 1033224 w 2124075"/>
                <a:gd name="connsiteY15" fmla="*/ 554951 h 3019425"/>
                <a:gd name="connsiteX16" fmla="*/ 1095137 w 2124075"/>
                <a:gd name="connsiteY16" fmla="*/ 553046 h 3019425"/>
                <a:gd name="connsiteX17" fmla="*/ 1711404 w 2124075"/>
                <a:gd name="connsiteY17" fmla="*/ 1452206 h 3019425"/>
                <a:gd name="connsiteX18" fmla="*/ 1708547 w 2124075"/>
                <a:gd name="connsiteY18" fmla="*/ 1591271 h 301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24075" h="3019425">
                  <a:moveTo>
                    <a:pt x="2122884" y="1533169"/>
                  </a:moveTo>
                  <a:cubicBezTo>
                    <a:pt x="2055257" y="1434109"/>
                    <a:pt x="1438989" y="534949"/>
                    <a:pt x="1438989" y="534949"/>
                  </a:cubicBezTo>
                  <a:cubicBezTo>
                    <a:pt x="1438989" y="534949"/>
                    <a:pt x="1210389" y="200621"/>
                    <a:pt x="1095137" y="32981"/>
                  </a:cubicBezTo>
                  <a:cubicBezTo>
                    <a:pt x="1065609" y="-10834"/>
                    <a:pt x="1063704" y="-10834"/>
                    <a:pt x="1034177" y="32029"/>
                  </a:cubicBezTo>
                  <a:cubicBezTo>
                    <a:pt x="838914" y="317779"/>
                    <a:pt x="157877" y="1311236"/>
                    <a:pt x="12144" y="1522691"/>
                  </a:cubicBezTo>
                  <a:cubicBezTo>
                    <a:pt x="-4048" y="1545551"/>
                    <a:pt x="-4048" y="1563649"/>
                    <a:pt x="12144" y="1586509"/>
                  </a:cubicBezTo>
                  <a:cubicBezTo>
                    <a:pt x="116919" y="1728431"/>
                    <a:pt x="800814" y="2672359"/>
                    <a:pt x="1032272" y="2989541"/>
                  </a:cubicBezTo>
                  <a:cubicBezTo>
                    <a:pt x="1064657" y="3033356"/>
                    <a:pt x="1067514" y="3033356"/>
                    <a:pt x="1100852" y="2985731"/>
                  </a:cubicBezTo>
                  <a:cubicBezTo>
                    <a:pt x="1293257" y="2718079"/>
                    <a:pt x="2000012" y="1747481"/>
                    <a:pt x="2105740" y="1600796"/>
                  </a:cubicBezTo>
                  <a:cubicBezTo>
                    <a:pt x="2120027" y="1581746"/>
                    <a:pt x="2141934" y="1561744"/>
                    <a:pt x="2122884" y="1533169"/>
                  </a:cubicBezTo>
                  <a:close/>
                  <a:moveTo>
                    <a:pt x="1708547" y="1591271"/>
                  </a:moveTo>
                  <a:cubicBezTo>
                    <a:pt x="1599962" y="1739861"/>
                    <a:pt x="1173242" y="2326601"/>
                    <a:pt x="1103709" y="2422804"/>
                  </a:cubicBezTo>
                  <a:cubicBezTo>
                    <a:pt x="1069419" y="2469477"/>
                    <a:pt x="1061799" y="2469477"/>
                    <a:pt x="1028462" y="2423756"/>
                  </a:cubicBezTo>
                  <a:cubicBezTo>
                    <a:pt x="1005602" y="2393276"/>
                    <a:pt x="487442" y="1680806"/>
                    <a:pt x="416004" y="1581746"/>
                  </a:cubicBezTo>
                  <a:cubicBezTo>
                    <a:pt x="375047" y="1524596"/>
                    <a:pt x="373142" y="1517929"/>
                    <a:pt x="413147" y="1459826"/>
                  </a:cubicBezTo>
                  <a:cubicBezTo>
                    <a:pt x="524589" y="1299806"/>
                    <a:pt x="963692" y="658774"/>
                    <a:pt x="1033224" y="554951"/>
                  </a:cubicBezTo>
                  <a:cubicBezTo>
                    <a:pt x="1058942" y="515899"/>
                    <a:pt x="1067514" y="516851"/>
                    <a:pt x="1095137" y="553046"/>
                  </a:cubicBezTo>
                  <a:cubicBezTo>
                    <a:pt x="1117997" y="583526"/>
                    <a:pt x="1686639" y="1414106"/>
                    <a:pt x="1711404" y="1452206"/>
                  </a:cubicBezTo>
                  <a:cubicBezTo>
                    <a:pt x="1755219" y="1519834"/>
                    <a:pt x="1755219" y="1527454"/>
                    <a:pt x="1708547" y="159127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56">
              <a:extLst>
                <a:ext uri="{FF2B5EF4-FFF2-40B4-BE49-F238E27FC236}">
                  <a16:creationId xmlns:a16="http://schemas.microsoft.com/office/drawing/2014/main" id="{EBE04597-7DCB-4FFD-8318-67F0DA287721}"/>
                </a:ext>
              </a:extLst>
            </p:cNvPr>
            <p:cNvSpPr/>
            <p:nvPr/>
          </p:nvSpPr>
          <p:spPr>
            <a:xfrm>
              <a:off x="7980544" y="3136101"/>
              <a:ext cx="4305300" cy="2038350"/>
            </a:xfrm>
            <a:custGeom>
              <a:avLst/>
              <a:gdLst>
                <a:gd name="connsiteX0" fmla="*/ 4307685 w 4305300"/>
                <a:gd name="connsiteY0" fmla="*/ 62936 h 2038350"/>
                <a:gd name="connsiteX1" fmla="*/ 1095855 w 4305300"/>
                <a:gd name="connsiteY1" fmla="*/ 71 h 2038350"/>
                <a:gd name="connsiteX2" fmla="*/ 1040610 w 4305300"/>
                <a:gd name="connsiteY2" fmla="*/ 27694 h 2038350"/>
                <a:gd name="connsiteX3" fmla="*/ 598650 w 4305300"/>
                <a:gd name="connsiteY3" fmla="*/ 638246 h 2038350"/>
                <a:gd name="connsiteX4" fmla="*/ 12862 w 4305300"/>
                <a:gd name="connsiteY4" fmla="*/ 1442156 h 2038350"/>
                <a:gd name="connsiteX5" fmla="*/ 30960 w 4305300"/>
                <a:gd name="connsiteY5" fmla="*/ 1492639 h 2038350"/>
                <a:gd name="connsiteX6" fmla="*/ 1707360 w 4305300"/>
                <a:gd name="connsiteY6" fmla="*/ 2036516 h 2038350"/>
                <a:gd name="connsiteX7" fmla="*/ 1751175 w 4305300"/>
                <a:gd name="connsiteY7" fmla="*/ 2025086 h 2038350"/>
                <a:gd name="connsiteX8" fmla="*/ 4300065 w 4305300"/>
                <a:gd name="connsiteY8" fmla="*/ 92464 h 2038350"/>
                <a:gd name="connsiteX9" fmla="*/ 4307685 w 4305300"/>
                <a:gd name="connsiteY9" fmla="*/ 62936 h 2038350"/>
                <a:gd name="connsiteX10" fmla="*/ 3363757 w 4305300"/>
                <a:gd name="connsiteY10" fmla="*/ 402979 h 2038350"/>
                <a:gd name="connsiteX11" fmla="*/ 1772130 w 4305300"/>
                <a:gd name="connsiteY11" fmla="*/ 1612654 h 2038350"/>
                <a:gd name="connsiteX12" fmla="*/ 1563532 w 4305300"/>
                <a:gd name="connsiteY12" fmla="*/ 1646944 h 2038350"/>
                <a:gd name="connsiteX13" fmla="*/ 591030 w 4305300"/>
                <a:gd name="connsiteY13" fmla="*/ 1327856 h 2038350"/>
                <a:gd name="connsiteX14" fmla="*/ 562455 w 4305300"/>
                <a:gd name="connsiteY14" fmla="*/ 1244989 h 2038350"/>
                <a:gd name="connsiteX15" fmla="*/ 1197772 w 4305300"/>
                <a:gd name="connsiteY15" fmla="*/ 369641 h 2038350"/>
                <a:gd name="connsiteX16" fmla="*/ 1274925 w 4305300"/>
                <a:gd name="connsiteY16" fmla="*/ 321064 h 2038350"/>
                <a:gd name="connsiteX17" fmla="*/ 2900842 w 4305300"/>
                <a:gd name="connsiteY17" fmla="*/ 353449 h 2038350"/>
                <a:gd name="connsiteX18" fmla="*/ 3341850 w 4305300"/>
                <a:gd name="connsiteY18" fmla="*/ 356306 h 2038350"/>
                <a:gd name="connsiteX19" fmla="*/ 3363757 w 4305300"/>
                <a:gd name="connsiteY19" fmla="*/ 402979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05300" h="2038350">
                  <a:moveTo>
                    <a:pt x="4307685" y="62936"/>
                  </a:moveTo>
                  <a:cubicBezTo>
                    <a:pt x="4041937" y="58174"/>
                    <a:pt x="1146337" y="1976"/>
                    <a:pt x="1095855" y="71"/>
                  </a:cubicBezTo>
                  <a:cubicBezTo>
                    <a:pt x="1071090" y="-881"/>
                    <a:pt x="1054897" y="7691"/>
                    <a:pt x="1040610" y="27694"/>
                  </a:cubicBezTo>
                  <a:cubicBezTo>
                    <a:pt x="893925" y="231529"/>
                    <a:pt x="746287" y="435364"/>
                    <a:pt x="598650" y="638246"/>
                  </a:cubicBezTo>
                  <a:cubicBezTo>
                    <a:pt x="598650" y="638246"/>
                    <a:pt x="209077" y="1174504"/>
                    <a:pt x="12862" y="1442156"/>
                  </a:cubicBezTo>
                  <a:cubicBezTo>
                    <a:pt x="-9998" y="1472636"/>
                    <a:pt x="-1425" y="1482161"/>
                    <a:pt x="30960" y="1492639"/>
                  </a:cubicBezTo>
                  <a:cubicBezTo>
                    <a:pt x="290992" y="1575506"/>
                    <a:pt x="1509240" y="1970794"/>
                    <a:pt x="1707360" y="2036516"/>
                  </a:cubicBezTo>
                  <a:cubicBezTo>
                    <a:pt x="1724505" y="2042231"/>
                    <a:pt x="1737840" y="2035564"/>
                    <a:pt x="1751175" y="2025086"/>
                  </a:cubicBezTo>
                  <a:cubicBezTo>
                    <a:pt x="1907385" y="1906024"/>
                    <a:pt x="3948592" y="359164"/>
                    <a:pt x="4300065" y="92464"/>
                  </a:cubicBezTo>
                  <a:cubicBezTo>
                    <a:pt x="4305780" y="86749"/>
                    <a:pt x="4316258" y="82939"/>
                    <a:pt x="4307685" y="62936"/>
                  </a:cubicBezTo>
                  <a:close/>
                  <a:moveTo>
                    <a:pt x="3363757" y="402979"/>
                  </a:moveTo>
                  <a:cubicBezTo>
                    <a:pt x="3288510" y="459176"/>
                    <a:pt x="1855950" y="1538359"/>
                    <a:pt x="1772130" y="1612654"/>
                  </a:cubicBezTo>
                  <a:cubicBezTo>
                    <a:pt x="1706407" y="1670756"/>
                    <a:pt x="1643542" y="1676471"/>
                    <a:pt x="1563532" y="1646944"/>
                  </a:cubicBezTo>
                  <a:cubicBezTo>
                    <a:pt x="1427325" y="1595509"/>
                    <a:pt x="739620" y="1379291"/>
                    <a:pt x="591030" y="1327856"/>
                  </a:cubicBezTo>
                  <a:cubicBezTo>
                    <a:pt x="530070" y="1306901"/>
                    <a:pt x="527212" y="1295471"/>
                    <a:pt x="562455" y="1244989"/>
                  </a:cubicBezTo>
                  <a:cubicBezTo>
                    <a:pt x="613890" y="1172599"/>
                    <a:pt x="1069185" y="545854"/>
                    <a:pt x="1197772" y="369641"/>
                  </a:cubicBezTo>
                  <a:cubicBezTo>
                    <a:pt x="1216822" y="342971"/>
                    <a:pt x="1239682" y="321064"/>
                    <a:pt x="1274925" y="321064"/>
                  </a:cubicBezTo>
                  <a:cubicBezTo>
                    <a:pt x="1369222" y="322016"/>
                    <a:pt x="2779875" y="342971"/>
                    <a:pt x="2900842" y="353449"/>
                  </a:cubicBezTo>
                  <a:cubicBezTo>
                    <a:pt x="2990377" y="351544"/>
                    <a:pt x="3291367" y="355354"/>
                    <a:pt x="3341850" y="356306"/>
                  </a:cubicBezTo>
                  <a:cubicBezTo>
                    <a:pt x="3386617" y="357259"/>
                    <a:pt x="3384712" y="387739"/>
                    <a:pt x="3363757" y="40297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57">
              <a:extLst>
                <a:ext uri="{FF2B5EF4-FFF2-40B4-BE49-F238E27FC236}">
                  <a16:creationId xmlns:a16="http://schemas.microsoft.com/office/drawing/2014/main" id="{B14E9E36-04F5-466F-A064-97675E6067CA}"/>
                </a:ext>
              </a:extLst>
            </p:cNvPr>
            <p:cNvSpPr/>
            <p:nvPr/>
          </p:nvSpPr>
          <p:spPr>
            <a:xfrm rot="17218986">
              <a:off x="5291264" y="2658172"/>
              <a:ext cx="2124075" cy="3019425"/>
            </a:xfrm>
            <a:custGeom>
              <a:avLst/>
              <a:gdLst>
                <a:gd name="connsiteX0" fmla="*/ 2122884 w 2124075"/>
                <a:gd name="connsiteY0" fmla="*/ 1533169 h 3019425"/>
                <a:gd name="connsiteX1" fmla="*/ 1438989 w 2124075"/>
                <a:gd name="connsiteY1" fmla="*/ 534949 h 3019425"/>
                <a:gd name="connsiteX2" fmla="*/ 1095137 w 2124075"/>
                <a:gd name="connsiteY2" fmla="*/ 32981 h 3019425"/>
                <a:gd name="connsiteX3" fmla="*/ 1034177 w 2124075"/>
                <a:gd name="connsiteY3" fmla="*/ 32029 h 3019425"/>
                <a:gd name="connsiteX4" fmla="*/ 12144 w 2124075"/>
                <a:gd name="connsiteY4" fmla="*/ 1522691 h 3019425"/>
                <a:gd name="connsiteX5" fmla="*/ 12144 w 2124075"/>
                <a:gd name="connsiteY5" fmla="*/ 1586509 h 3019425"/>
                <a:gd name="connsiteX6" fmla="*/ 1032272 w 2124075"/>
                <a:gd name="connsiteY6" fmla="*/ 2989541 h 3019425"/>
                <a:gd name="connsiteX7" fmla="*/ 1100852 w 2124075"/>
                <a:gd name="connsiteY7" fmla="*/ 2985731 h 3019425"/>
                <a:gd name="connsiteX8" fmla="*/ 2105740 w 2124075"/>
                <a:gd name="connsiteY8" fmla="*/ 1600796 h 3019425"/>
                <a:gd name="connsiteX9" fmla="*/ 2122884 w 2124075"/>
                <a:gd name="connsiteY9" fmla="*/ 1533169 h 3019425"/>
                <a:gd name="connsiteX10" fmla="*/ 1708547 w 2124075"/>
                <a:gd name="connsiteY10" fmla="*/ 1591271 h 3019425"/>
                <a:gd name="connsiteX11" fmla="*/ 1103709 w 2124075"/>
                <a:gd name="connsiteY11" fmla="*/ 2422804 h 3019425"/>
                <a:gd name="connsiteX12" fmla="*/ 1028462 w 2124075"/>
                <a:gd name="connsiteY12" fmla="*/ 2423756 h 3019425"/>
                <a:gd name="connsiteX13" fmla="*/ 416004 w 2124075"/>
                <a:gd name="connsiteY13" fmla="*/ 1581746 h 3019425"/>
                <a:gd name="connsiteX14" fmla="*/ 413147 w 2124075"/>
                <a:gd name="connsiteY14" fmla="*/ 1459826 h 3019425"/>
                <a:gd name="connsiteX15" fmla="*/ 1033224 w 2124075"/>
                <a:gd name="connsiteY15" fmla="*/ 554951 h 3019425"/>
                <a:gd name="connsiteX16" fmla="*/ 1095137 w 2124075"/>
                <a:gd name="connsiteY16" fmla="*/ 553046 h 3019425"/>
                <a:gd name="connsiteX17" fmla="*/ 1711404 w 2124075"/>
                <a:gd name="connsiteY17" fmla="*/ 1452206 h 3019425"/>
                <a:gd name="connsiteX18" fmla="*/ 1708547 w 2124075"/>
                <a:gd name="connsiteY18" fmla="*/ 1591271 h 301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24075" h="3019425">
                  <a:moveTo>
                    <a:pt x="2122884" y="1533169"/>
                  </a:moveTo>
                  <a:cubicBezTo>
                    <a:pt x="2055257" y="1434109"/>
                    <a:pt x="1438989" y="534949"/>
                    <a:pt x="1438989" y="534949"/>
                  </a:cubicBezTo>
                  <a:cubicBezTo>
                    <a:pt x="1438989" y="534949"/>
                    <a:pt x="1210389" y="200621"/>
                    <a:pt x="1095137" y="32981"/>
                  </a:cubicBezTo>
                  <a:cubicBezTo>
                    <a:pt x="1065609" y="-10834"/>
                    <a:pt x="1063704" y="-10834"/>
                    <a:pt x="1034177" y="32029"/>
                  </a:cubicBezTo>
                  <a:cubicBezTo>
                    <a:pt x="838914" y="317779"/>
                    <a:pt x="157877" y="1311236"/>
                    <a:pt x="12144" y="1522691"/>
                  </a:cubicBezTo>
                  <a:cubicBezTo>
                    <a:pt x="-4048" y="1545551"/>
                    <a:pt x="-4048" y="1563649"/>
                    <a:pt x="12144" y="1586509"/>
                  </a:cubicBezTo>
                  <a:cubicBezTo>
                    <a:pt x="116919" y="1728431"/>
                    <a:pt x="800814" y="2672359"/>
                    <a:pt x="1032272" y="2989541"/>
                  </a:cubicBezTo>
                  <a:cubicBezTo>
                    <a:pt x="1064657" y="3033356"/>
                    <a:pt x="1067514" y="3033356"/>
                    <a:pt x="1100852" y="2985731"/>
                  </a:cubicBezTo>
                  <a:cubicBezTo>
                    <a:pt x="1293257" y="2718079"/>
                    <a:pt x="2000012" y="1747481"/>
                    <a:pt x="2105740" y="1600796"/>
                  </a:cubicBezTo>
                  <a:cubicBezTo>
                    <a:pt x="2120027" y="1581746"/>
                    <a:pt x="2141934" y="1561744"/>
                    <a:pt x="2122884" y="1533169"/>
                  </a:cubicBezTo>
                  <a:close/>
                  <a:moveTo>
                    <a:pt x="1708547" y="1591271"/>
                  </a:moveTo>
                  <a:cubicBezTo>
                    <a:pt x="1599962" y="1739861"/>
                    <a:pt x="1173242" y="2326601"/>
                    <a:pt x="1103709" y="2422804"/>
                  </a:cubicBezTo>
                  <a:cubicBezTo>
                    <a:pt x="1069419" y="2469477"/>
                    <a:pt x="1061799" y="2469477"/>
                    <a:pt x="1028462" y="2423756"/>
                  </a:cubicBezTo>
                  <a:cubicBezTo>
                    <a:pt x="1005602" y="2393276"/>
                    <a:pt x="487442" y="1680806"/>
                    <a:pt x="416004" y="1581746"/>
                  </a:cubicBezTo>
                  <a:cubicBezTo>
                    <a:pt x="375047" y="1524596"/>
                    <a:pt x="373142" y="1517929"/>
                    <a:pt x="413147" y="1459826"/>
                  </a:cubicBezTo>
                  <a:cubicBezTo>
                    <a:pt x="524589" y="1299806"/>
                    <a:pt x="963692" y="658774"/>
                    <a:pt x="1033224" y="554951"/>
                  </a:cubicBezTo>
                  <a:cubicBezTo>
                    <a:pt x="1058942" y="515899"/>
                    <a:pt x="1067514" y="516851"/>
                    <a:pt x="1095137" y="553046"/>
                  </a:cubicBezTo>
                  <a:cubicBezTo>
                    <a:pt x="1117997" y="583526"/>
                    <a:pt x="1686639" y="1414106"/>
                    <a:pt x="1711404" y="1452206"/>
                  </a:cubicBezTo>
                  <a:cubicBezTo>
                    <a:pt x="1755219" y="1519834"/>
                    <a:pt x="1755219" y="1527454"/>
                    <a:pt x="1708547" y="159127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58">
              <a:extLst>
                <a:ext uri="{FF2B5EF4-FFF2-40B4-BE49-F238E27FC236}">
                  <a16:creationId xmlns:a16="http://schemas.microsoft.com/office/drawing/2014/main" id="{BE95A3C6-43DE-423C-B795-EBF6D165BBB4}"/>
                </a:ext>
              </a:extLst>
            </p:cNvPr>
            <p:cNvSpPr/>
            <p:nvPr/>
          </p:nvSpPr>
          <p:spPr>
            <a:xfrm rot="12946337">
              <a:off x="5888997" y="4458190"/>
              <a:ext cx="2124075" cy="3019425"/>
            </a:xfrm>
            <a:custGeom>
              <a:avLst/>
              <a:gdLst>
                <a:gd name="connsiteX0" fmla="*/ 2122884 w 2124075"/>
                <a:gd name="connsiteY0" fmla="*/ 1533169 h 3019425"/>
                <a:gd name="connsiteX1" fmla="*/ 1438989 w 2124075"/>
                <a:gd name="connsiteY1" fmla="*/ 534949 h 3019425"/>
                <a:gd name="connsiteX2" fmla="*/ 1095137 w 2124075"/>
                <a:gd name="connsiteY2" fmla="*/ 32981 h 3019425"/>
                <a:gd name="connsiteX3" fmla="*/ 1034177 w 2124075"/>
                <a:gd name="connsiteY3" fmla="*/ 32029 h 3019425"/>
                <a:gd name="connsiteX4" fmla="*/ 12144 w 2124075"/>
                <a:gd name="connsiteY4" fmla="*/ 1522691 h 3019425"/>
                <a:gd name="connsiteX5" fmla="*/ 12144 w 2124075"/>
                <a:gd name="connsiteY5" fmla="*/ 1586509 h 3019425"/>
                <a:gd name="connsiteX6" fmla="*/ 1032272 w 2124075"/>
                <a:gd name="connsiteY6" fmla="*/ 2989541 h 3019425"/>
                <a:gd name="connsiteX7" fmla="*/ 1100852 w 2124075"/>
                <a:gd name="connsiteY7" fmla="*/ 2985731 h 3019425"/>
                <a:gd name="connsiteX8" fmla="*/ 2105740 w 2124075"/>
                <a:gd name="connsiteY8" fmla="*/ 1600796 h 3019425"/>
                <a:gd name="connsiteX9" fmla="*/ 2122884 w 2124075"/>
                <a:gd name="connsiteY9" fmla="*/ 1533169 h 3019425"/>
                <a:gd name="connsiteX10" fmla="*/ 1708547 w 2124075"/>
                <a:gd name="connsiteY10" fmla="*/ 1591271 h 3019425"/>
                <a:gd name="connsiteX11" fmla="*/ 1103709 w 2124075"/>
                <a:gd name="connsiteY11" fmla="*/ 2422804 h 3019425"/>
                <a:gd name="connsiteX12" fmla="*/ 1028462 w 2124075"/>
                <a:gd name="connsiteY12" fmla="*/ 2423756 h 3019425"/>
                <a:gd name="connsiteX13" fmla="*/ 416004 w 2124075"/>
                <a:gd name="connsiteY13" fmla="*/ 1581746 h 3019425"/>
                <a:gd name="connsiteX14" fmla="*/ 413147 w 2124075"/>
                <a:gd name="connsiteY14" fmla="*/ 1459826 h 3019425"/>
                <a:gd name="connsiteX15" fmla="*/ 1033224 w 2124075"/>
                <a:gd name="connsiteY15" fmla="*/ 554951 h 3019425"/>
                <a:gd name="connsiteX16" fmla="*/ 1095137 w 2124075"/>
                <a:gd name="connsiteY16" fmla="*/ 553046 h 3019425"/>
                <a:gd name="connsiteX17" fmla="*/ 1711404 w 2124075"/>
                <a:gd name="connsiteY17" fmla="*/ 1452206 h 3019425"/>
                <a:gd name="connsiteX18" fmla="*/ 1708547 w 2124075"/>
                <a:gd name="connsiteY18" fmla="*/ 1591271 h 301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24075" h="3019425">
                  <a:moveTo>
                    <a:pt x="2122884" y="1533169"/>
                  </a:moveTo>
                  <a:cubicBezTo>
                    <a:pt x="2055257" y="1434109"/>
                    <a:pt x="1438989" y="534949"/>
                    <a:pt x="1438989" y="534949"/>
                  </a:cubicBezTo>
                  <a:cubicBezTo>
                    <a:pt x="1438989" y="534949"/>
                    <a:pt x="1210389" y="200621"/>
                    <a:pt x="1095137" y="32981"/>
                  </a:cubicBezTo>
                  <a:cubicBezTo>
                    <a:pt x="1065609" y="-10834"/>
                    <a:pt x="1063704" y="-10834"/>
                    <a:pt x="1034177" y="32029"/>
                  </a:cubicBezTo>
                  <a:cubicBezTo>
                    <a:pt x="838914" y="317779"/>
                    <a:pt x="157877" y="1311236"/>
                    <a:pt x="12144" y="1522691"/>
                  </a:cubicBezTo>
                  <a:cubicBezTo>
                    <a:pt x="-4048" y="1545551"/>
                    <a:pt x="-4048" y="1563649"/>
                    <a:pt x="12144" y="1586509"/>
                  </a:cubicBezTo>
                  <a:cubicBezTo>
                    <a:pt x="116919" y="1728431"/>
                    <a:pt x="800814" y="2672359"/>
                    <a:pt x="1032272" y="2989541"/>
                  </a:cubicBezTo>
                  <a:cubicBezTo>
                    <a:pt x="1064657" y="3033356"/>
                    <a:pt x="1067514" y="3033356"/>
                    <a:pt x="1100852" y="2985731"/>
                  </a:cubicBezTo>
                  <a:cubicBezTo>
                    <a:pt x="1293257" y="2718079"/>
                    <a:pt x="2000012" y="1747481"/>
                    <a:pt x="2105740" y="1600796"/>
                  </a:cubicBezTo>
                  <a:cubicBezTo>
                    <a:pt x="2120027" y="1581746"/>
                    <a:pt x="2141934" y="1561744"/>
                    <a:pt x="2122884" y="1533169"/>
                  </a:cubicBezTo>
                  <a:close/>
                  <a:moveTo>
                    <a:pt x="1708547" y="1591271"/>
                  </a:moveTo>
                  <a:cubicBezTo>
                    <a:pt x="1599962" y="1739861"/>
                    <a:pt x="1173242" y="2326601"/>
                    <a:pt x="1103709" y="2422804"/>
                  </a:cubicBezTo>
                  <a:cubicBezTo>
                    <a:pt x="1069419" y="2469477"/>
                    <a:pt x="1061799" y="2469477"/>
                    <a:pt x="1028462" y="2423756"/>
                  </a:cubicBezTo>
                  <a:cubicBezTo>
                    <a:pt x="1005602" y="2393276"/>
                    <a:pt x="487442" y="1680806"/>
                    <a:pt x="416004" y="1581746"/>
                  </a:cubicBezTo>
                  <a:cubicBezTo>
                    <a:pt x="375047" y="1524596"/>
                    <a:pt x="373142" y="1517929"/>
                    <a:pt x="413147" y="1459826"/>
                  </a:cubicBezTo>
                  <a:cubicBezTo>
                    <a:pt x="524589" y="1299806"/>
                    <a:pt x="963692" y="658774"/>
                    <a:pt x="1033224" y="554951"/>
                  </a:cubicBezTo>
                  <a:cubicBezTo>
                    <a:pt x="1058942" y="515899"/>
                    <a:pt x="1067514" y="516851"/>
                    <a:pt x="1095137" y="553046"/>
                  </a:cubicBezTo>
                  <a:cubicBezTo>
                    <a:pt x="1117997" y="583526"/>
                    <a:pt x="1686639" y="1414106"/>
                    <a:pt x="1711404" y="1452206"/>
                  </a:cubicBezTo>
                  <a:cubicBezTo>
                    <a:pt x="1755219" y="1519834"/>
                    <a:pt x="1755219" y="1527454"/>
                    <a:pt x="1708547" y="159127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59">
              <a:extLst>
                <a:ext uri="{FF2B5EF4-FFF2-40B4-BE49-F238E27FC236}">
                  <a16:creationId xmlns:a16="http://schemas.microsoft.com/office/drawing/2014/main" id="{FBBED9C6-E0DF-4933-8EC5-CAD44B2A6291}"/>
                </a:ext>
              </a:extLst>
            </p:cNvPr>
            <p:cNvSpPr/>
            <p:nvPr/>
          </p:nvSpPr>
          <p:spPr>
            <a:xfrm rot="8565323">
              <a:off x="7793857" y="4423272"/>
              <a:ext cx="2124075" cy="3019425"/>
            </a:xfrm>
            <a:custGeom>
              <a:avLst/>
              <a:gdLst>
                <a:gd name="connsiteX0" fmla="*/ 2122884 w 2124075"/>
                <a:gd name="connsiteY0" fmla="*/ 1533169 h 3019425"/>
                <a:gd name="connsiteX1" fmla="*/ 1438989 w 2124075"/>
                <a:gd name="connsiteY1" fmla="*/ 534949 h 3019425"/>
                <a:gd name="connsiteX2" fmla="*/ 1095137 w 2124075"/>
                <a:gd name="connsiteY2" fmla="*/ 32981 h 3019425"/>
                <a:gd name="connsiteX3" fmla="*/ 1034177 w 2124075"/>
                <a:gd name="connsiteY3" fmla="*/ 32029 h 3019425"/>
                <a:gd name="connsiteX4" fmla="*/ 12144 w 2124075"/>
                <a:gd name="connsiteY4" fmla="*/ 1522691 h 3019425"/>
                <a:gd name="connsiteX5" fmla="*/ 12144 w 2124075"/>
                <a:gd name="connsiteY5" fmla="*/ 1586509 h 3019425"/>
                <a:gd name="connsiteX6" fmla="*/ 1032272 w 2124075"/>
                <a:gd name="connsiteY6" fmla="*/ 2989541 h 3019425"/>
                <a:gd name="connsiteX7" fmla="*/ 1100852 w 2124075"/>
                <a:gd name="connsiteY7" fmla="*/ 2985731 h 3019425"/>
                <a:gd name="connsiteX8" fmla="*/ 2105740 w 2124075"/>
                <a:gd name="connsiteY8" fmla="*/ 1600796 h 3019425"/>
                <a:gd name="connsiteX9" fmla="*/ 2122884 w 2124075"/>
                <a:gd name="connsiteY9" fmla="*/ 1533169 h 3019425"/>
                <a:gd name="connsiteX10" fmla="*/ 1708547 w 2124075"/>
                <a:gd name="connsiteY10" fmla="*/ 1591271 h 3019425"/>
                <a:gd name="connsiteX11" fmla="*/ 1103709 w 2124075"/>
                <a:gd name="connsiteY11" fmla="*/ 2422804 h 3019425"/>
                <a:gd name="connsiteX12" fmla="*/ 1028462 w 2124075"/>
                <a:gd name="connsiteY12" fmla="*/ 2423756 h 3019425"/>
                <a:gd name="connsiteX13" fmla="*/ 416004 w 2124075"/>
                <a:gd name="connsiteY13" fmla="*/ 1581746 h 3019425"/>
                <a:gd name="connsiteX14" fmla="*/ 413147 w 2124075"/>
                <a:gd name="connsiteY14" fmla="*/ 1459826 h 3019425"/>
                <a:gd name="connsiteX15" fmla="*/ 1033224 w 2124075"/>
                <a:gd name="connsiteY15" fmla="*/ 554951 h 3019425"/>
                <a:gd name="connsiteX16" fmla="*/ 1095137 w 2124075"/>
                <a:gd name="connsiteY16" fmla="*/ 553046 h 3019425"/>
                <a:gd name="connsiteX17" fmla="*/ 1711404 w 2124075"/>
                <a:gd name="connsiteY17" fmla="*/ 1452206 h 3019425"/>
                <a:gd name="connsiteX18" fmla="*/ 1708547 w 2124075"/>
                <a:gd name="connsiteY18" fmla="*/ 1591271 h 3019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24075" h="3019425">
                  <a:moveTo>
                    <a:pt x="2122884" y="1533169"/>
                  </a:moveTo>
                  <a:cubicBezTo>
                    <a:pt x="2055257" y="1434109"/>
                    <a:pt x="1438989" y="534949"/>
                    <a:pt x="1438989" y="534949"/>
                  </a:cubicBezTo>
                  <a:cubicBezTo>
                    <a:pt x="1438989" y="534949"/>
                    <a:pt x="1210389" y="200621"/>
                    <a:pt x="1095137" y="32981"/>
                  </a:cubicBezTo>
                  <a:cubicBezTo>
                    <a:pt x="1065609" y="-10834"/>
                    <a:pt x="1063704" y="-10834"/>
                    <a:pt x="1034177" y="32029"/>
                  </a:cubicBezTo>
                  <a:cubicBezTo>
                    <a:pt x="838914" y="317779"/>
                    <a:pt x="157877" y="1311236"/>
                    <a:pt x="12144" y="1522691"/>
                  </a:cubicBezTo>
                  <a:cubicBezTo>
                    <a:pt x="-4048" y="1545551"/>
                    <a:pt x="-4048" y="1563649"/>
                    <a:pt x="12144" y="1586509"/>
                  </a:cubicBezTo>
                  <a:cubicBezTo>
                    <a:pt x="116919" y="1728431"/>
                    <a:pt x="800814" y="2672359"/>
                    <a:pt x="1032272" y="2989541"/>
                  </a:cubicBezTo>
                  <a:cubicBezTo>
                    <a:pt x="1064657" y="3033356"/>
                    <a:pt x="1067514" y="3033356"/>
                    <a:pt x="1100852" y="2985731"/>
                  </a:cubicBezTo>
                  <a:cubicBezTo>
                    <a:pt x="1293257" y="2718079"/>
                    <a:pt x="2000012" y="1747481"/>
                    <a:pt x="2105740" y="1600796"/>
                  </a:cubicBezTo>
                  <a:cubicBezTo>
                    <a:pt x="2120027" y="1581746"/>
                    <a:pt x="2141934" y="1561744"/>
                    <a:pt x="2122884" y="1533169"/>
                  </a:cubicBezTo>
                  <a:close/>
                  <a:moveTo>
                    <a:pt x="1708547" y="1591271"/>
                  </a:moveTo>
                  <a:cubicBezTo>
                    <a:pt x="1599962" y="1739861"/>
                    <a:pt x="1173242" y="2326601"/>
                    <a:pt x="1103709" y="2422804"/>
                  </a:cubicBezTo>
                  <a:cubicBezTo>
                    <a:pt x="1069419" y="2469477"/>
                    <a:pt x="1061799" y="2469477"/>
                    <a:pt x="1028462" y="2423756"/>
                  </a:cubicBezTo>
                  <a:cubicBezTo>
                    <a:pt x="1005602" y="2393276"/>
                    <a:pt x="487442" y="1680806"/>
                    <a:pt x="416004" y="1581746"/>
                  </a:cubicBezTo>
                  <a:cubicBezTo>
                    <a:pt x="375047" y="1524596"/>
                    <a:pt x="373142" y="1517929"/>
                    <a:pt x="413147" y="1459826"/>
                  </a:cubicBezTo>
                  <a:cubicBezTo>
                    <a:pt x="524589" y="1299806"/>
                    <a:pt x="963692" y="658774"/>
                    <a:pt x="1033224" y="554951"/>
                  </a:cubicBezTo>
                  <a:cubicBezTo>
                    <a:pt x="1058942" y="515899"/>
                    <a:pt x="1067514" y="516851"/>
                    <a:pt x="1095137" y="553046"/>
                  </a:cubicBezTo>
                  <a:cubicBezTo>
                    <a:pt x="1117997" y="583526"/>
                    <a:pt x="1686639" y="1414106"/>
                    <a:pt x="1711404" y="1452206"/>
                  </a:cubicBezTo>
                  <a:cubicBezTo>
                    <a:pt x="1755219" y="1519834"/>
                    <a:pt x="1755219" y="1527454"/>
                    <a:pt x="1708547" y="159127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6" name="Isosceles Triangle 22">
            <a:extLst>
              <a:ext uri="{FF2B5EF4-FFF2-40B4-BE49-F238E27FC236}">
                <a16:creationId xmlns:a16="http://schemas.microsoft.com/office/drawing/2014/main" id="{6A870CFF-54E1-42D4-A8D4-F942AFD9C5D2}"/>
              </a:ext>
            </a:extLst>
          </p:cNvPr>
          <p:cNvSpPr/>
          <p:nvPr/>
        </p:nvSpPr>
        <p:spPr>
          <a:xfrm rot="19800000">
            <a:off x="4921872" y="3497338"/>
            <a:ext cx="433574" cy="43350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17" name="Pie 2">
            <a:extLst>
              <a:ext uri="{FF2B5EF4-FFF2-40B4-BE49-F238E27FC236}">
                <a16:creationId xmlns:a16="http://schemas.microsoft.com/office/drawing/2014/main" id="{80C3832F-E13F-4DAB-8119-4208C95ECEB7}"/>
              </a:ext>
            </a:extLst>
          </p:cNvPr>
          <p:cNvSpPr/>
          <p:nvPr/>
        </p:nvSpPr>
        <p:spPr>
          <a:xfrm>
            <a:off x="7020230" y="3474453"/>
            <a:ext cx="379478" cy="373123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18" name="Rounded Rectangle 5">
            <a:extLst>
              <a:ext uri="{FF2B5EF4-FFF2-40B4-BE49-F238E27FC236}">
                <a16:creationId xmlns:a16="http://schemas.microsoft.com/office/drawing/2014/main" id="{21AF5668-E27F-4BF5-B12F-D3E55A18F985}"/>
              </a:ext>
            </a:extLst>
          </p:cNvPr>
          <p:cNvSpPr/>
          <p:nvPr/>
        </p:nvSpPr>
        <p:spPr>
          <a:xfrm flipH="1">
            <a:off x="5301309" y="475443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Teardrop 1">
            <a:extLst>
              <a:ext uri="{FF2B5EF4-FFF2-40B4-BE49-F238E27FC236}">
                <a16:creationId xmlns:a16="http://schemas.microsoft.com/office/drawing/2014/main" id="{E2D36D0A-B67E-428C-B96C-CA9307207ED1}"/>
              </a:ext>
            </a:extLst>
          </p:cNvPr>
          <p:cNvSpPr/>
          <p:nvPr/>
        </p:nvSpPr>
        <p:spPr>
          <a:xfrm rot="18805991">
            <a:off x="6549462" y="469283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Rectangle 130">
            <a:extLst>
              <a:ext uri="{FF2B5EF4-FFF2-40B4-BE49-F238E27FC236}">
                <a16:creationId xmlns:a16="http://schemas.microsoft.com/office/drawing/2014/main" id="{3CDAAF19-3B7B-4895-BD35-333D20163D6A}"/>
              </a:ext>
            </a:extLst>
          </p:cNvPr>
          <p:cNvSpPr/>
          <p:nvPr/>
        </p:nvSpPr>
        <p:spPr>
          <a:xfrm>
            <a:off x="5915576" y="2780308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1" name="Group 2">
            <a:extLst>
              <a:ext uri="{FF2B5EF4-FFF2-40B4-BE49-F238E27FC236}">
                <a16:creationId xmlns:a16="http://schemas.microsoft.com/office/drawing/2014/main" id="{B4F91096-72E7-49A2-89E0-1468840ED902}"/>
              </a:ext>
            </a:extLst>
          </p:cNvPr>
          <p:cNvGrpSpPr/>
          <p:nvPr/>
        </p:nvGrpSpPr>
        <p:grpSpPr>
          <a:xfrm>
            <a:off x="1622545" y="1758757"/>
            <a:ext cx="2911651" cy="959036"/>
            <a:chOff x="680500" y="1484784"/>
            <a:chExt cx="2175465" cy="959036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A76E8A29-BE75-44C6-8938-085712BAC2E5}"/>
                </a:ext>
              </a:extLst>
            </p:cNvPr>
            <p:cNvSpPr txBox="1"/>
            <p:nvPr/>
          </p:nvSpPr>
          <p:spPr>
            <a:xfrm>
              <a:off x="680500" y="1484784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0BDFAEF0-9992-4925-A5F6-E376062779A4}"/>
                </a:ext>
              </a:extLst>
            </p:cNvPr>
            <p:cNvSpPr txBox="1"/>
            <p:nvPr/>
          </p:nvSpPr>
          <p:spPr>
            <a:xfrm>
              <a:off x="680501" y="1797489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4" name="Group 4">
            <a:extLst>
              <a:ext uri="{FF2B5EF4-FFF2-40B4-BE49-F238E27FC236}">
                <a16:creationId xmlns:a16="http://schemas.microsoft.com/office/drawing/2014/main" id="{C87A73D7-9B04-4581-BC97-01A1E89749CE}"/>
              </a:ext>
            </a:extLst>
          </p:cNvPr>
          <p:cNvGrpSpPr/>
          <p:nvPr/>
        </p:nvGrpSpPr>
        <p:grpSpPr>
          <a:xfrm>
            <a:off x="1250299" y="5175788"/>
            <a:ext cx="2911651" cy="959038"/>
            <a:chOff x="740351" y="4896385"/>
            <a:chExt cx="2175465" cy="959038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7051095-A846-4CCD-88C8-19F2D42F147C}"/>
                </a:ext>
              </a:extLst>
            </p:cNvPr>
            <p:cNvSpPr txBox="1"/>
            <p:nvPr/>
          </p:nvSpPr>
          <p:spPr>
            <a:xfrm>
              <a:off x="740351" y="489638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44E11131-CCB6-4F22-A983-9513E84B89F1}"/>
                </a:ext>
              </a:extLst>
            </p:cNvPr>
            <p:cNvSpPr txBox="1"/>
            <p:nvPr/>
          </p:nvSpPr>
          <p:spPr>
            <a:xfrm>
              <a:off x="740352" y="5209092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7" name="Group 3">
            <a:extLst>
              <a:ext uri="{FF2B5EF4-FFF2-40B4-BE49-F238E27FC236}">
                <a16:creationId xmlns:a16="http://schemas.microsoft.com/office/drawing/2014/main" id="{6FEC7B77-DBDE-4FBA-89A9-6CA9FE13E59C}"/>
              </a:ext>
            </a:extLst>
          </p:cNvPr>
          <p:cNvGrpSpPr/>
          <p:nvPr/>
        </p:nvGrpSpPr>
        <p:grpSpPr>
          <a:xfrm>
            <a:off x="597117" y="3467272"/>
            <a:ext cx="2911651" cy="959038"/>
            <a:chOff x="-2604" y="3201033"/>
            <a:chExt cx="2175465" cy="959038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79DCCE87-5276-4C15-8B78-686652C40522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9224786-D857-4CF3-9A55-D77009DA4CB9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" name="Group 7">
            <a:extLst>
              <a:ext uri="{FF2B5EF4-FFF2-40B4-BE49-F238E27FC236}">
                <a16:creationId xmlns:a16="http://schemas.microsoft.com/office/drawing/2014/main" id="{60C9800E-F102-4FE2-8EA2-E897F5394362}"/>
              </a:ext>
            </a:extLst>
          </p:cNvPr>
          <p:cNvGrpSpPr/>
          <p:nvPr/>
        </p:nvGrpSpPr>
        <p:grpSpPr>
          <a:xfrm>
            <a:off x="7859779" y="1758757"/>
            <a:ext cx="3085358" cy="959036"/>
            <a:chOff x="6310076" y="1490145"/>
            <a:chExt cx="2175465" cy="959036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A3E997D7-AFEB-4E66-BABE-983DE60D2A73}"/>
                </a:ext>
              </a:extLst>
            </p:cNvPr>
            <p:cNvSpPr txBox="1"/>
            <p:nvPr/>
          </p:nvSpPr>
          <p:spPr>
            <a:xfrm>
              <a:off x="6310076" y="149014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FB9F69BB-CE03-4CDB-BD9D-9598CF1C5A16}"/>
                </a:ext>
              </a:extLst>
            </p:cNvPr>
            <p:cNvSpPr txBox="1"/>
            <p:nvPr/>
          </p:nvSpPr>
          <p:spPr>
            <a:xfrm>
              <a:off x="6310077" y="180285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" name="Group 5">
            <a:extLst>
              <a:ext uri="{FF2B5EF4-FFF2-40B4-BE49-F238E27FC236}">
                <a16:creationId xmlns:a16="http://schemas.microsoft.com/office/drawing/2014/main" id="{CB430E55-426A-47B3-955B-527F2914FAC4}"/>
              </a:ext>
            </a:extLst>
          </p:cNvPr>
          <p:cNvGrpSpPr/>
          <p:nvPr/>
        </p:nvGrpSpPr>
        <p:grpSpPr>
          <a:xfrm>
            <a:off x="8033487" y="5175788"/>
            <a:ext cx="2911650" cy="959038"/>
            <a:chOff x="6369928" y="4901747"/>
            <a:chExt cx="2175465" cy="959038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BA4DDCA1-2872-47A6-9648-7A429EB948F9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B6AACE5-44ED-4DDC-981F-B075E30B96F5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125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63</cp:revision>
  <dcterms:created xsi:type="dcterms:W3CDTF">2018-02-18T19:39:47Z</dcterms:created>
  <dcterms:modified xsi:type="dcterms:W3CDTF">2022-10-24T06:59:00Z</dcterms:modified>
</cp:coreProperties>
</file>