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8" d="100"/>
          <a:sy n="118" d="100"/>
        </p:scale>
        <p:origin x="1218" y="-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10" name="Group 61">
            <a:extLst>
              <a:ext uri="{FF2B5EF4-FFF2-40B4-BE49-F238E27FC236}">
                <a16:creationId xmlns:a16="http://schemas.microsoft.com/office/drawing/2014/main" id="{744AD26F-E644-4528-87DB-78B9EE8A7E2D}"/>
              </a:ext>
            </a:extLst>
          </p:cNvPr>
          <p:cNvGrpSpPr/>
          <p:nvPr/>
        </p:nvGrpSpPr>
        <p:grpSpPr>
          <a:xfrm>
            <a:off x="4055059" y="1943606"/>
            <a:ext cx="4969300" cy="3980438"/>
            <a:chOff x="4843589" y="1516326"/>
            <a:chExt cx="7442255" cy="5961289"/>
          </a:xfrm>
        </p:grpSpPr>
        <p:sp>
          <p:nvSpPr>
            <p:cNvPr id="211" name="Freeform: Shape 55">
              <a:extLst>
                <a:ext uri="{FF2B5EF4-FFF2-40B4-BE49-F238E27FC236}">
                  <a16:creationId xmlns:a16="http://schemas.microsoft.com/office/drawing/2014/main" id="{2AF80E2F-B5E0-47C2-A0D9-CD95296801D4}"/>
                </a:ext>
              </a:extLst>
            </p:cNvPr>
            <p:cNvSpPr/>
            <p:nvPr/>
          </p:nvSpPr>
          <p:spPr>
            <a:xfrm>
              <a:off x="6816354" y="1516326"/>
              <a:ext cx="2124075" cy="3019425"/>
            </a:xfrm>
            <a:custGeom>
              <a:avLst/>
              <a:gdLst>
                <a:gd name="connsiteX0" fmla="*/ 2122884 w 2124075"/>
                <a:gd name="connsiteY0" fmla="*/ 1533169 h 3019425"/>
                <a:gd name="connsiteX1" fmla="*/ 1438989 w 2124075"/>
                <a:gd name="connsiteY1" fmla="*/ 534949 h 3019425"/>
                <a:gd name="connsiteX2" fmla="*/ 1095137 w 2124075"/>
                <a:gd name="connsiteY2" fmla="*/ 32981 h 3019425"/>
                <a:gd name="connsiteX3" fmla="*/ 1034177 w 2124075"/>
                <a:gd name="connsiteY3" fmla="*/ 32029 h 3019425"/>
                <a:gd name="connsiteX4" fmla="*/ 12144 w 2124075"/>
                <a:gd name="connsiteY4" fmla="*/ 1522691 h 3019425"/>
                <a:gd name="connsiteX5" fmla="*/ 12144 w 2124075"/>
                <a:gd name="connsiteY5" fmla="*/ 1586509 h 3019425"/>
                <a:gd name="connsiteX6" fmla="*/ 1032272 w 2124075"/>
                <a:gd name="connsiteY6" fmla="*/ 2989541 h 3019425"/>
                <a:gd name="connsiteX7" fmla="*/ 1100852 w 2124075"/>
                <a:gd name="connsiteY7" fmla="*/ 2985731 h 3019425"/>
                <a:gd name="connsiteX8" fmla="*/ 2105740 w 2124075"/>
                <a:gd name="connsiteY8" fmla="*/ 1600796 h 3019425"/>
                <a:gd name="connsiteX9" fmla="*/ 2122884 w 2124075"/>
                <a:gd name="connsiteY9" fmla="*/ 1533169 h 3019425"/>
                <a:gd name="connsiteX10" fmla="*/ 1708547 w 2124075"/>
                <a:gd name="connsiteY10" fmla="*/ 1591271 h 3019425"/>
                <a:gd name="connsiteX11" fmla="*/ 1103709 w 2124075"/>
                <a:gd name="connsiteY11" fmla="*/ 2422804 h 3019425"/>
                <a:gd name="connsiteX12" fmla="*/ 1028462 w 2124075"/>
                <a:gd name="connsiteY12" fmla="*/ 2423756 h 3019425"/>
                <a:gd name="connsiteX13" fmla="*/ 416004 w 2124075"/>
                <a:gd name="connsiteY13" fmla="*/ 1581746 h 3019425"/>
                <a:gd name="connsiteX14" fmla="*/ 413147 w 2124075"/>
                <a:gd name="connsiteY14" fmla="*/ 1459826 h 3019425"/>
                <a:gd name="connsiteX15" fmla="*/ 1033224 w 2124075"/>
                <a:gd name="connsiteY15" fmla="*/ 554951 h 3019425"/>
                <a:gd name="connsiteX16" fmla="*/ 1095137 w 2124075"/>
                <a:gd name="connsiteY16" fmla="*/ 553046 h 3019425"/>
                <a:gd name="connsiteX17" fmla="*/ 1711404 w 2124075"/>
                <a:gd name="connsiteY17" fmla="*/ 1452206 h 3019425"/>
                <a:gd name="connsiteX18" fmla="*/ 1708547 w 2124075"/>
                <a:gd name="connsiteY18" fmla="*/ 1591271 h 3019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124075" h="3019425">
                  <a:moveTo>
                    <a:pt x="2122884" y="1533169"/>
                  </a:moveTo>
                  <a:cubicBezTo>
                    <a:pt x="2055257" y="1434109"/>
                    <a:pt x="1438989" y="534949"/>
                    <a:pt x="1438989" y="534949"/>
                  </a:cubicBezTo>
                  <a:cubicBezTo>
                    <a:pt x="1438989" y="534949"/>
                    <a:pt x="1210389" y="200621"/>
                    <a:pt x="1095137" y="32981"/>
                  </a:cubicBezTo>
                  <a:cubicBezTo>
                    <a:pt x="1065609" y="-10834"/>
                    <a:pt x="1063704" y="-10834"/>
                    <a:pt x="1034177" y="32029"/>
                  </a:cubicBezTo>
                  <a:cubicBezTo>
                    <a:pt x="838914" y="317779"/>
                    <a:pt x="157877" y="1311236"/>
                    <a:pt x="12144" y="1522691"/>
                  </a:cubicBezTo>
                  <a:cubicBezTo>
                    <a:pt x="-4048" y="1545551"/>
                    <a:pt x="-4048" y="1563649"/>
                    <a:pt x="12144" y="1586509"/>
                  </a:cubicBezTo>
                  <a:cubicBezTo>
                    <a:pt x="116919" y="1728431"/>
                    <a:pt x="800814" y="2672359"/>
                    <a:pt x="1032272" y="2989541"/>
                  </a:cubicBezTo>
                  <a:cubicBezTo>
                    <a:pt x="1064657" y="3033356"/>
                    <a:pt x="1067514" y="3033356"/>
                    <a:pt x="1100852" y="2985731"/>
                  </a:cubicBezTo>
                  <a:cubicBezTo>
                    <a:pt x="1293257" y="2718079"/>
                    <a:pt x="2000012" y="1747481"/>
                    <a:pt x="2105740" y="1600796"/>
                  </a:cubicBezTo>
                  <a:cubicBezTo>
                    <a:pt x="2120027" y="1581746"/>
                    <a:pt x="2141934" y="1561744"/>
                    <a:pt x="2122884" y="1533169"/>
                  </a:cubicBezTo>
                  <a:close/>
                  <a:moveTo>
                    <a:pt x="1708547" y="1591271"/>
                  </a:moveTo>
                  <a:cubicBezTo>
                    <a:pt x="1599962" y="1739861"/>
                    <a:pt x="1173242" y="2326601"/>
                    <a:pt x="1103709" y="2422804"/>
                  </a:cubicBezTo>
                  <a:cubicBezTo>
                    <a:pt x="1069419" y="2469477"/>
                    <a:pt x="1061799" y="2469477"/>
                    <a:pt x="1028462" y="2423756"/>
                  </a:cubicBezTo>
                  <a:cubicBezTo>
                    <a:pt x="1005602" y="2393276"/>
                    <a:pt x="487442" y="1680806"/>
                    <a:pt x="416004" y="1581746"/>
                  </a:cubicBezTo>
                  <a:cubicBezTo>
                    <a:pt x="375047" y="1524596"/>
                    <a:pt x="373142" y="1517929"/>
                    <a:pt x="413147" y="1459826"/>
                  </a:cubicBezTo>
                  <a:cubicBezTo>
                    <a:pt x="524589" y="1299806"/>
                    <a:pt x="963692" y="658774"/>
                    <a:pt x="1033224" y="554951"/>
                  </a:cubicBezTo>
                  <a:cubicBezTo>
                    <a:pt x="1058942" y="515899"/>
                    <a:pt x="1067514" y="516851"/>
                    <a:pt x="1095137" y="553046"/>
                  </a:cubicBezTo>
                  <a:cubicBezTo>
                    <a:pt x="1117997" y="583526"/>
                    <a:pt x="1686639" y="1414106"/>
                    <a:pt x="1711404" y="1452206"/>
                  </a:cubicBezTo>
                  <a:cubicBezTo>
                    <a:pt x="1755219" y="1519834"/>
                    <a:pt x="1755219" y="1527454"/>
                    <a:pt x="1708547" y="1591271"/>
                  </a:cubicBezTo>
                  <a:close/>
                </a:path>
              </a:pathLst>
            </a:custGeom>
            <a:solidFill>
              <a:schemeClr val="accent5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2" name="Freeform: Shape 56">
              <a:extLst>
                <a:ext uri="{FF2B5EF4-FFF2-40B4-BE49-F238E27FC236}">
                  <a16:creationId xmlns:a16="http://schemas.microsoft.com/office/drawing/2014/main" id="{EBE04597-7DCB-4FFD-8318-67F0DA287721}"/>
                </a:ext>
              </a:extLst>
            </p:cNvPr>
            <p:cNvSpPr/>
            <p:nvPr/>
          </p:nvSpPr>
          <p:spPr>
            <a:xfrm>
              <a:off x="7980544" y="3136101"/>
              <a:ext cx="4305300" cy="2038350"/>
            </a:xfrm>
            <a:custGeom>
              <a:avLst/>
              <a:gdLst>
                <a:gd name="connsiteX0" fmla="*/ 4307685 w 4305300"/>
                <a:gd name="connsiteY0" fmla="*/ 62936 h 2038350"/>
                <a:gd name="connsiteX1" fmla="*/ 1095855 w 4305300"/>
                <a:gd name="connsiteY1" fmla="*/ 71 h 2038350"/>
                <a:gd name="connsiteX2" fmla="*/ 1040610 w 4305300"/>
                <a:gd name="connsiteY2" fmla="*/ 27694 h 2038350"/>
                <a:gd name="connsiteX3" fmla="*/ 598650 w 4305300"/>
                <a:gd name="connsiteY3" fmla="*/ 638246 h 2038350"/>
                <a:gd name="connsiteX4" fmla="*/ 12862 w 4305300"/>
                <a:gd name="connsiteY4" fmla="*/ 1442156 h 2038350"/>
                <a:gd name="connsiteX5" fmla="*/ 30960 w 4305300"/>
                <a:gd name="connsiteY5" fmla="*/ 1492639 h 2038350"/>
                <a:gd name="connsiteX6" fmla="*/ 1707360 w 4305300"/>
                <a:gd name="connsiteY6" fmla="*/ 2036516 h 2038350"/>
                <a:gd name="connsiteX7" fmla="*/ 1751175 w 4305300"/>
                <a:gd name="connsiteY7" fmla="*/ 2025086 h 2038350"/>
                <a:gd name="connsiteX8" fmla="*/ 4300065 w 4305300"/>
                <a:gd name="connsiteY8" fmla="*/ 92464 h 2038350"/>
                <a:gd name="connsiteX9" fmla="*/ 4307685 w 4305300"/>
                <a:gd name="connsiteY9" fmla="*/ 62936 h 2038350"/>
                <a:gd name="connsiteX10" fmla="*/ 3363757 w 4305300"/>
                <a:gd name="connsiteY10" fmla="*/ 402979 h 2038350"/>
                <a:gd name="connsiteX11" fmla="*/ 1772130 w 4305300"/>
                <a:gd name="connsiteY11" fmla="*/ 1612654 h 2038350"/>
                <a:gd name="connsiteX12" fmla="*/ 1563532 w 4305300"/>
                <a:gd name="connsiteY12" fmla="*/ 1646944 h 2038350"/>
                <a:gd name="connsiteX13" fmla="*/ 591030 w 4305300"/>
                <a:gd name="connsiteY13" fmla="*/ 1327856 h 2038350"/>
                <a:gd name="connsiteX14" fmla="*/ 562455 w 4305300"/>
                <a:gd name="connsiteY14" fmla="*/ 1244989 h 2038350"/>
                <a:gd name="connsiteX15" fmla="*/ 1197772 w 4305300"/>
                <a:gd name="connsiteY15" fmla="*/ 369641 h 2038350"/>
                <a:gd name="connsiteX16" fmla="*/ 1274925 w 4305300"/>
                <a:gd name="connsiteY16" fmla="*/ 321064 h 2038350"/>
                <a:gd name="connsiteX17" fmla="*/ 2900842 w 4305300"/>
                <a:gd name="connsiteY17" fmla="*/ 353449 h 2038350"/>
                <a:gd name="connsiteX18" fmla="*/ 3341850 w 4305300"/>
                <a:gd name="connsiteY18" fmla="*/ 356306 h 2038350"/>
                <a:gd name="connsiteX19" fmla="*/ 3363757 w 4305300"/>
                <a:gd name="connsiteY19" fmla="*/ 402979 h 2038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305300" h="2038350">
                  <a:moveTo>
                    <a:pt x="4307685" y="62936"/>
                  </a:moveTo>
                  <a:cubicBezTo>
                    <a:pt x="4041937" y="58174"/>
                    <a:pt x="1146337" y="1976"/>
                    <a:pt x="1095855" y="71"/>
                  </a:cubicBezTo>
                  <a:cubicBezTo>
                    <a:pt x="1071090" y="-881"/>
                    <a:pt x="1054897" y="7691"/>
                    <a:pt x="1040610" y="27694"/>
                  </a:cubicBezTo>
                  <a:cubicBezTo>
                    <a:pt x="893925" y="231529"/>
                    <a:pt x="746287" y="435364"/>
                    <a:pt x="598650" y="638246"/>
                  </a:cubicBezTo>
                  <a:cubicBezTo>
                    <a:pt x="598650" y="638246"/>
                    <a:pt x="209077" y="1174504"/>
                    <a:pt x="12862" y="1442156"/>
                  </a:cubicBezTo>
                  <a:cubicBezTo>
                    <a:pt x="-9998" y="1472636"/>
                    <a:pt x="-1425" y="1482161"/>
                    <a:pt x="30960" y="1492639"/>
                  </a:cubicBezTo>
                  <a:cubicBezTo>
                    <a:pt x="290992" y="1575506"/>
                    <a:pt x="1509240" y="1970794"/>
                    <a:pt x="1707360" y="2036516"/>
                  </a:cubicBezTo>
                  <a:cubicBezTo>
                    <a:pt x="1724505" y="2042231"/>
                    <a:pt x="1737840" y="2035564"/>
                    <a:pt x="1751175" y="2025086"/>
                  </a:cubicBezTo>
                  <a:cubicBezTo>
                    <a:pt x="1907385" y="1906024"/>
                    <a:pt x="3948592" y="359164"/>
                    <a:pt x="4300065" y="92464"/>
                  </a:cubicBezTo>
                  <a:cubicBezTo>
                    <a:pt x="4305780" y="86749"/>
                    <a:pt x="4316258" y="82939"/>
                    <a:pt x="4307685" y="62936"/>
                  </a:cubicBezTo>
                  <a:close/>
                  <a:moveTo>
                    <a:pt x="3363757" y="402979"/>
                  </a:moveTo>
                  <a:cubicBezTo>
                    <a:pt x="3288510" y="459176"/>
                    <a:pt x="1855950" y="1538359"/>
                    <a:pt x="1772130" y="1612654"/>
                  </a:cubicBezTo>
                  <a:cubicBezTo>
                    <a:pt x="1706407" y="1670756"/>
                    <a:pt x="1643542" y="1676471"/>
                    <a:pt x="1563532" y="1646944"/>
                  </a:cubicBezTo>
                  <a:cubicBezTo>
                    <a:pt x="1427325" y="1595509"/>
                    <a:pt x="739620" y="1379291"/>
                    <a:pt x="591030" y="1327856"/>
                  </a:cubicBezTo>
                  <a:cubicBezTo>
                    <a:pt x="530070" y="1306901"/>
                    <a:pt x="527212" y="1295471"/>
                    <a:pt x="562455" y="1244989"/>
                  </a:cubicBezTo>
                  <a:cubicBezTo>
                    <a:pt x="613890" y="1172599"/>
                    <a:pt x="1069185" y="545854"/>
                    <a:pt x="1197772" y="369641"/>
                  </a:cubicBezTo>
                  <a:cubicBezTo>
                    <a:pt x="1216822" y="342971"/>
                    <a:pt x="1239682" y="321064"/>
                    <a:pt x="1274925" y="321064"/>
                  </a:cubicBezTo>
                  <a:cubicBezTo>
                    <a:pt x="1369222" y="322016"/>
                    <a:pt x="2779875" y="342971"/>
                    <a:pt x="2900842" y="353449"/>
                  </a:cubicBezTo>
                  <a:cubicBezTo>
                    <a:pt x="2990377" y="351544"/>
                    <a:pt x="3291367" y="355354"/>
                    <a:pt x="3341850" y="356306"/>
                  </a:cubicBezTo>
                  <a:cubicBezTo>
                    <a:pt x="3386617" y="357259"/>
                    <a:pt x="3384712" y="387739"/>
                    <a:pt x="3363757" y="402979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3" name="Freeform: Shape 57">
              <a:extLst>
                <a:ext uri="{FF2B5EF4-FFF2-40B4-BE49-F238E27FC236}">
                  <a16:creationId xmlns:a16="http://schemas.microsoft.com/office/drawing/2014/main" id="{B14E9E36-04F5-466F-A064-97675E6067CA}"/>
                </a:ext>
              </a:extLst>
            </p:cNvPr>
            <p:cNvSpPr/>
            <p:nvPr/>
          </p:nvSpPr>
          <p:spPr>
            <a:xfrm rot="17218986">
              <a:off x="5291264" y="2658172"/>
              <a:ext cx="2124075" cy="3019425"/>
            </a:xfrm>
            <a:custGeom>
              <a:avLst/>
              <a:gdLst>
                <a:gd name="connsiteX0" fmla="*/ 2122884 w 2124075"/>
                <a:gd name="connsiteY0" fmla="*/ 1533169 h 3019425"/>
                <a:gd name="connsiteX1" fmla="*/ 1438989 w 2124075"/>
                <a:gd name="connsiteY1" fmla="*/ 534949 h 3019425"/>
                <a:gd name="connsiteX2" fmla="*/ 1095137 w 2124075"/>
                <a:gd name="connsiteY2" fmla="*/ 32981 h 3019425"/>
                <a:gd name="connsiteX3" fmla="*/ 1034177 w 2124075"/>
                <a:gd name="connsiteY3" fmla="*/ 32029 h 3019425"/>
                <a:gd name="connsiteX4" fmla="*/ 12144 w 2124075"/>
                <a:gd name="connsiteY4" fmla="*/ 1522691 h 3019425"/>
                <a:gd name="connsiteX5" fmla="*/ 12144 w 2124075"/>
                <a:gd name="connsiteY5" fmla="*/ 1586509 h 3019425"/>
                <a:gd name="connsiteX6" fmla="*/ 1032272 w 2124075"/>
                <a:gd name="connsiteY6" fmla="*/ 2989541 h 3019425"/>
                <a:gd name="connsiteX7" fmla="*/ 1100852 w 2124075"/>
                <a:gd name="connsiteY7" fmla="*/ 2985731 h 3019425"/>
                <a:gd name="connsiteX8" fmla="*/ 2105740 w 2124075"/>
                <a:gd name="connsiteY8" fmla="*/ 1600796 h 3019425"/>
                <a:gd name="connsiteX9" fmla="*/ 2122884 w 2124075"/>
                <a:gd name="connsiteY9" fmla="*/ 1533169 h 3019425"/>
                <a:gd name="connsiteX10" fmla="*/ 1708547 w 2124075"/>
                <a:gd name="connsiteY10" fmla="*/ 1591271 h 3019425"/>
                <a:gd name="connsiteX11" fmla="*/ 1103709 w 2124075"/>
                <a:gd name="connsiteY11" fmla="*/ 2422804 h 3019425"/>
                <a:gd name="connsiteX12" fmla="*/ 1028462 w 2124075"/>
                <a:gd name="connsiteY12" fmla="*/ 2423756 h 3019425"/>
                <a:gd name="connsiteX13" fmla="*/ 416004 w 2124075"/>
                <a:gd name="connsiteY13" fmla="*/ 1581746 h 3019425"/>
                <a:gd name="connsiteX14" fmla="*/ 413147 w 2124075"/>
                <a:gd name="connsiteY14" fmla="*/ 1459826 h 3019425"/>
                <a:gd name="connsiteX15" fmla="*/ 1033224 w 2124075"/>
                <a:gd name="connsiteY15" fmla="*/ 554951 h 3019425"/>
                <a:gd name="connsiteX16" fmla="*/ 1095137 w 2124075"/>
                <a:gd name="connsiteY16" fmla="*/ 553046 h 3019425"/>
                <a:gd name="connsiteX17" fmla="*/ 1711404 w 2124075"/>
                <a:gd name="connsiteY17" fmla="*/ 1452206 h 3019425"/>
                <a:gd name="connsiteX18" fmla="*/ 1708547 w 2124075"/>
                <a:gd name="connsiteY18" fmla="*/ 1591271 h 3019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124075" h="3019425">
                  <a:moveTo>
                    <a:pt x="2122884" y="1533169"/>
                  </a:moveTo>
                  <a:cubicBezTo>
                    <a:pt x="2055257" y="1434109"/>
                    <a:pt x="1438989" y="534949"/>
                    <a:pt x="1438989" y="534949"/>
                  </a:cubicBezTo>
                  <a:cubicBezTo>
                    <a:pt x="1438989" y="534949"/>
                    <a:pt x="1210389" y="200621"/>
                    <a:pt x="1095137" y="32981"/>
                  </a:cubicBezTo>
                  <a:cubicBezTo>
                    <a:pt x="1065609" y="-10834"/>
                    <a:pt x="1063704" y="-10834"/>
                    <a:pt x="1034177" y="32029"/>
                  </a:cubicBezTo>
                  <a:cubicBezTo>
                    <a:pt x="838914" y="317779"/>
                    <a:pt x="157877" y="1311236"/>
                    <a:pt x="12144" y="1522691"/>
                  </a:cubicBezTo>
                  <a:cubicBezTo>
                    <a:pt x="-4048" y="1545551"/>
                    <a:pt x="-4048" y="1563649"/>
                    <a:pt x="12144" y="1586509"/>
                  </a:cubicBezTo>
                  <a:cubicBezTo>
                    <a:pt x="116919" y="1728431"/>
                    <a:pt x="800814" y="2672359"/>
                    <a:pt x="1032272" y="2989541"/>
                  </a:cubicBezTo>
                  <a:cubicBezTo>
                    <a:pt x="1064657" y="3033356"/>
                    <a:pt x="1067514" y="3033356"/>
                    <a:pt x="1100852" y="2985731"/>
                  </a:cubicBezTo>
                  <a:cubicBezTo>
                    <a:pt x="1293257" y="2718079"/>
                    <a:pt x="2000012" y="1747481"/>
                    <a:pt x="2105740" y="1600796"/>
                  </a:cubicBezTo>
                  <a:cubicBezTo>
                    <a:pt x="2120027" y="1581746"/>
                    <a:pt x="2141934" y="1561744"/>
                    <a:pt x="2122884" y="1533169"/>
                  </a:cubicBezTo>
                  <a:close/>
                  <a:moveTo>
                    <a:pt x="1708547" y="1591271"/>
                  </a:moveTo>
                  <a:cubicBezTo>
                    <a:pt x="1599962" y="1739861"/>
                    <a:pt x="1173242" y="2326601"/>
                    <a:pt x="1103709" y="2422804"/>
                  </a:cubicBezTo>
                  <a:cubicBezTo>
                    <a:pt x="1069419" y="2469477"/>
                    <a:pt x="1061799" y="2469477"/>
                    <a:pt x="1028462" y="2423756"/>
                  </a:cubicBezTo>
                  <a:cubicBezTo>
                    <a:pt x="1005602" y="2393276"/>
                    <a:pt x="487442" y="1680806"/>
                    <a:pt x="416004" y="1581746"/>
                  </a:cubicBezTo>
                  <a:cubicBezTo>
                    <a:pt x="375047" y="1524596"/>
                    <a:pt x="373142" y="1517929"/>
                    <a:pt x="413147" y="1459826"/>
                  </a:cubicBezTo>
                  <a:cubicBezTo>
                    <a:pt x="524589" y="1299806"/>
                    <a:pt x="963692" y="658774"/>
                    <a:pt x="1033224" y="554951"/>
                  </a:cubicBezTo>
                  <a:cubicBezTo>
                    <a:pt x="1058942" y="515899"/>
                    <a:pt x="1067514" y="516851"/>
                    <a:pt x="1095137" y="553046"/>
                  </a:cubicBezTo>
                  <a:cubicBezTo>
                    <a:pt x="1117997" y="583526"/>
                    <a:pt x="1686639" y="1414106"/>
                    <a:pt x="1711404" y="1452206"/>
                  </a:cubicBezTo>
                  <a:cubicBezTo>
                    <a:pt x="1755219" y="1519834"/>
                    <a:pt x="1755219" y="1527454"/>
                    <a:pt x="1708547" y="1591271"/>
                  </a:cubicBez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4" name="Freeform: Shape 58">
              <a:extLst>
                <a:ext uri="{FF2B5EF4-FFF2-40B4-BE49-F238E27FC236}">
                  <a16:creationId xmlns:a16="http://schemas.microsoft.com/office/drawing/2014/main" id="{BE95A3C6-43DE-423C-B795-EBF6D165BBB4}"/>
                </a:ext>
              </a:extLst>
            </p:cNvPr>
            <p:cNvSpPr/>
            <p:nvPr/>
          </p:nvSpPr>
          <p:spPr>
            <a:xfrm rot="12946337">
              <a:off x="5888997" y="4458190"/>
              <a:ext cx="2124075" cy="3019425"/>
            </a:xfrm>
            <a:custGeom>
              <a:avLst/>
              <a:gdLst>
                <a:gd name="connsiteX0" fmla="*/ 2122884 w 2124075"/>
                <a:gd name="connsiteY0" fmla="*/ 1533169 h 3019425"/>
                <a:gd name="connsiteX1" fmla="*/ 1438989 w 2124075"/>
                <a:gd name="connsiteY1" fmla="*/ 534949 h 3019425"/>
                <a:gd name="connsiteX2" fmla="*/ 1095137 w 2124075"/>
                <a:gd name="connsiteY2" fmla="*/ 32981 h 3019425"/>
                <a:gd name="connsiteX3" fmla="*/ 1034177 w 2124075"/>
                <a:gd name="connsiteY3" fmla="*/ 32029 h 3019425"/>
                <a:gd name="connsiteX4" fmla="*/ 12144 w 2124075"/>
                <a:gd name="connsiteY4" fmla="*/ 1522691 h 3019425"/>
                <a:gd name="connsiteX5" fmla="*/ 12144 w 2124075"/>
                <a:gd name="connsiteY5" fmla="*/ 1586509 h 3019425"/>
                <a:gd name="connsiteX6" fmla="*/ 1032272 w 2124075"/>
                <a:gd name="connsiteY6" fmla="*/ 2989541 h 3019425"/>
                <a:gd name="connsiteX7" fmla="*/ 1100852 w 2124075"/>
                <a:gd name="connsiteY7" fmla="*/ 2985731 h 3019425"/>
                <a:gd name="connsiteX8" fmla="*/ 2105740 w 2124075"/>
                <a:gd name="connsiteY8" fmla="*/ 1600796 h 3019425"/>
                <a:gd name="connsiteX9" fmla="*/ 2122884 w 2124075"/>
                <a:gd name="connsiteY9" fmla="*/ 1533169 h 3019425"/>
                <a:gd name="connsiteX10" fmla="*/ 1708547 w 2124075"/>
                <a:gd name="connsiteY10" fmla="*/ 1591271 h 3019425"/>
                <a:gd name="connsiteX11" fmla="*/ 1103709 w 2124075"/>
                <a:gd name="connsiteY11" fmla="*/ 2422804 h 3019425"/>
                <a:gd name="connsiteX12" fmla="*/ 1028462 w 2124075"/>
                <a:gd name="connsiteY12" fmla="*/ 2423756 h 3019425"/>
                <a:gd name="connsiteX13" fmla="*/ 416004 w 2124075"/>
                <a:gd name="connsiteY13" fmla="*/ 1581746 h 3019425"/>
                <a:gd name="connsiteX14" fmla="*/ 413147 w 2124075"/>
                <a:gd name="connsiteY14" fmla="*/ 1459826 h 3019425"/>
                <a:gd name="connsiteX15" fmla="*/ 1033224 w 2124075"/>
                <a:gd name="connsiteY15" fmla="*/ 554951 h 3019425"/>
                <a:gd name="connsiteX16" fmla="*/ 1095137 w 2124075"/>
                <a:gd name="connsiteY16" fmla="*/ 553046 h 3019425"/>
                <a:gd name="connsiteX17" fmla="*/ 1711404 w 2124075"/>
                <a:gd name="connsiteY17" fmla="*/ 1452206 h 3019425"/>
                <a:gd name="connsiteX18" fmla="*/ 1708547 w 2124075"/>
                <a:gd name="connsiteY18" fmla="*/ 1591271 h 3019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124075" h="3019425">
                  <a:moveTo>
                    <a:pt x="2122884" y="1533169"/>
                  </a:moveTo>
                  <a:cubicBezTo>
                    <a:pt x="2055257" y="1434109"/>
                    <a:pt x="1438989" y="534949"/>
                    <a:pt x="1438989" y="534949"/>
                  </a:cubicBezTo>
                  <a:cubicBezTo>
                    <a:pt x="1438989" y="534949"/>
                    <a:pt x="1210389" y="200621"/>
                    <a:pt x="1095137" y="32981"/>
                  </a:cubicBezTo>
                  <a:cubicBezTo>
                    <a:pt x="1065609" y="-10834"/>
                    <a:pt x="1063704" y="-10834"/>
                    <a:pt x="1034177" y="32029"/>
                  </a:cubicBezTo>
                  <a:cubicBezTo>
                    <a:pt x="838914" y="317779"/>
                    <a:pt x="157877" y="1311236"/>
                    <a:pt x="12144" y="1522691"/>
                  </a:cubicBezTo>
                  <a:cubicBezTo>
                    <a:pt x="-4048" y="1545551"/>
                    <a:pt x="-4048" y="1563649"/>
                    <a:pt x="12144" y="1586509"/>
                  </a:cubicBezTo>
                  <a:cubicBezTo>
                    <a:pt x="116919" y="1728431"/>
                    <a:pt x="800814" y="2672359"/>
                    <a:pt x="1032272" y="2989541"/>
                  </a:cubicBezTo>
                  <a:cubicBezTo>
                    <a:pt x="1064657" y="3033356"/>
                    <a:pt x="1067514" y="3033356"/>
                    <a:pt x="1100852" y="2985731"/>
                  </a:cubicBezTo>
                  <a:cubicBezTo>
                    <a:pt x="1293257" y="2718079"/>
                    <a:pt x="2000012" y="1747481"/>
                    <a:pt x="2105740" y="1600796"/>
                  </a:cubicBezTo>
                  <a:cubicBezTo>
                    <a:pt x="2120027" y="1581746"/>
                    <a:pt x="2141934" y="1561744"/>
                    <a:pt x="2122884" y="1533169"/>
                  </a:cubicBezTo>
                  <a:close/>
                  <a:moveTo>
                    <a:pt x="1708547" y="1591271"/>
                  </a:moveTo>
                  <a:cubicBezTo>
                    <a:pt x="1599962" y="1739861"/>
                    <a:pt x="1173242" y="2326601"/>
                    <a:pt x="1103709" y="2422804"/>
                  </a:cubicBezTo>
                  <a:cubicBezTo>
                    <a:pt x="1069419" y="2469477"/>
                    <a:pt x="1061799" y="2469477"/>
                    <a:pt x="1028462" y="2423756"/>
                  </a:cubicBezTo>
                  <a:cubicBezTo>
                    <a:pt x="1005602" y="2393276"/>
                    <a:pt x="487442" y="1680806"/>
                    <a:pt x="416004" y="1581746"/>
                  </a:cubicBezTo>
                  <a:cubicBezTo>
                    <a:pt x="375047" y="1524596"/>
                    <a:pt x="373142" y="1517929"/>
                    <a:pt x="413147" y="1459826"/>
                  </a:cubicBezTo>
                  <a:cubicBezTo>
                    <a:pt x="524589" y="1299806"/>
                    <a:pt x="963692" y="658774"/>
                    <a:pt x="1033224" y="554951"/>
                  </a:cubicBezTo>
                  <a:cubicBezTo>
                    <a:pt x="1058942" y="515899"/>
                    <a:pt x="1067514" y="516851"/>
                    <a:pt x="1095137" y="553046"/>
                  </a:cubicBezTo>
                  <a:cubicBezTo>
                    <a:pt x="1117997" y="583526"/>
                    <a:pt x="1686639" y="1414106"/>
                    <a:pt x="1711404" y="1452206"/>
                  </a:cubicBezTo>
                  <a:cubicBezTo>
                    <a:pt x="1755219" y="1519834"/>
                    <a:pt x="1755219" y="1527454"/>
                    <a:pt x="1708547" y="1591271"/>
                  </a:cubicBez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5" name="Freeform: Shape 59">
              <a:extLst>
                <a:ext uri="{FF2B5EF4-FFF2-40B4-BE49-F238E27FC236}">
                  <a16:creationId xmlns:a16="http://schemas.microsoft.com/office/drawing/2014/main" id="{FBBED9C6-E0DF-4933-8EC5-CAD44B2A6291}"/>
                </a:ext>
              </a:extLst>
            </p:cNvPr>
            <p:cNvSpPr/>
            <p:nvPr/>
          </p:nvSpPr>
          <p:spPr>
            <a:xfrm rot="8565323">
              <a:off x="7793857" y="4423272"/>
              <a:ext cx="2124075" cy="3019425"/>
            </a:xfrm>
            <a:custGeom>
              <a:avLst/>
              <a:gdLst>
                <a:gd name="connsiteX0" fmla="*/ 2122884 w 2124075"/>
                <a:gd name="connsiteY0" fmla="*/ 1533169 h 3019425"/>
                <a:gd name="connsiteX1" fmla="*/ 1438989 w 2124075"/>
                <a:gd name="connsiteY1" fmla="*/ 534949 h 3019425"/>
                <a:gd name="connsiteX2" fmla="*/ 1095137 w 2124075"/>
                <a:gd name="connsiteY2" fmla="*/ 32981 h 3019425"/>
                <a:gd name="connsiteX3" fmla="*/ 1034177 w 2124075"/>
                <a:gd name="connsiteY3" fmla="*/ 32029 h 3019425"/>
                <a:gd name="connsiteX4" fmla="*/ 12144 w 2124075"/>
                <a:gd name="connsiteY4" fmla="*/ 1522691 h 3019425"/>
                <a:gd name="connsiteX5" fmla="*/ 12144 w 2124075"/>
                <a:gd name="connsiteY5" fmla="*/ 1586509 h 3019425"/>
                <a:gd name="connsiteX6" fmla="*/ 1032272 w 2124075"/>
                <a:gd name="connsiteY6" fmla="*/ 2989541 h 3019425"/>
                <a:gd name="connsiteX7" fmla="*/ 1100852 w 2124075"/>
                <a:gd name="connsiteY7" fmla="*/ 2985731 h 3019425"/>
                <a:gd name="connsiteX8" fmla="*/ 2105740 w 2124075"/>
                <a:gd name="connsiteY8" fmla="*/ 1600796 h 3019425"/>
                <a:gd name="connsiteX9" fmla="*/ 2122884 w 2124075"/>
                <a:gd name="connsiteY9" fmla="*/ 1533169 h 3019425"/>
                <a:gd name="connsiteX10" fmla="*/ 1708547 w 2124075"/>
                <a:gd name="connsiteY10" fmla="*/ 1591271 h 3019425"/>
                <a:gd name="connsiteX11" fmla="*/ 1103709 w 2124075"/>
                <a:gd name="connsiteY11" fmla="*/ 2422804 h 3019425"/>
                <a:gd name="connsiteX12" fmla="*/ 1028462 w 2124075"/>
                <a:gd name="connsiteY12" fmla="*/ 2423756 h 3019425"/>
                <a:gd name="connsiteX13" fmla="*/ 416004 w 2124075"/>
                <a:gd name="connsiteY13" fmla="*/ 1581746 h 3019425"/>
                <a:gd name="connsiteX14" fmla="*/ 413147 w 2124075"/>
                <a:gd name="connsiteY14" fmla="*/ 1459826 h 3019425"/>
                <a:gd name="connsiteX15" fmla="*/ 1033224 w 2124075"/>
                <a:gd name="connsiteY15" fmla="*/ 554951 h 3019425"/>
                <a:gd name="connsiteX16" fmla="*/ 1095137 w 2124075"/>
                <a:gd name="connsiteY16" fmla="*/ 553046 h 3019425"/>
                <a:gd name="connsiteX17" fmla="*/ 1711404 w 2124075"/>
                <a:gd name="connsiteY17" fmla="*/ 1452206 h 3019425"/>
                <a:gd name="connsiteX18" fmla="*/ 1708547 w 2124075"/>
                <a:gd name="connsiteY18" fmla="*/ 1591271 h 3019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124075" h="3019425">
                  <a:moveTo>
                    <a:pt x="2122884" y="1533169"/>
                  </a:moveTo>
                  <a:cubicBezTo>
                    <a:pt x="2055257" y="1434109"/>
                    <a:pt x="1438989" y="534949"/>
                    <a:pt x="1438989" y="534949"/>
                  </a:cubicBezTo>
                  <a:cubicBezTo>
                    <a:pt x="1438989" y="534949"/>
                    <a:pt x="1210389" y="200621"/>
                    <a:pt x="1095137" y="32981"/>
                  </a:cubicBezTo>
                  <a:cubicBezTo>
                    <a:pt x="1065609" y="-10834"/>
                    <a:pt x="1063704" y="-10834"/>
                    <a:pt x="1034177" y="32029"/>
                  </a:cubicBezTo>
                  <a:cubicBezTo>
                    <a:pt x="838914" y="317779"/>
                    <a:pt x="157877" y="1311236"/>
                    <a:pt x="12144" y="1522691"/>
                  </a:cubicBezTo>
                  <a:cubicBezTo>
                    <a:pt x="-4048" y="1545551"/>
                    <a:pt x="-4048" y="1563649"/>
                    <a:pt x="12144" y="1586509"/>
                  </a:cubicBezTo>
                  <a:cubicBezTo>
                    <a:pt x="116919" y="1728431"/>
                    <a:pt x="800814" y="2672359"/>
                    <a:pt x="1032272" y="2989541"/>
                  </a:cubicBezTo>
                  <a:cubicBezTo>
                    <a:pt x="1064657" y="3033356"/>
                    <a:pt x="1067514" y="3033356"/>
                    <a:pt x="1100852" y="2985731"/>
                  </a:cubicBezTo>
                  <a:cubicBezTo>
                    <a:pt x="1293257" y="2718079"/>
                    <a:pt x="2000012" y="1747481"/>
                    <a:pt x="2105740" y="1600796"/>
                  </a:cubicBezTo>
                  <a:cubicBezTo>
                    <a:pt x="2120027" y="1581746"/>
                    <a:pt x="2141934" y="1561744"/>
                    <a:pt x="2122884" y="1533169"/>
                  </a:cubicBezTo>
                  <a:close/>
                  <a:moveTo>
                    <a:pt x="1708547" y="1591271"/>
                  </a:moveTo>
                  <a:cubicBezTo>
                    <a:pt x="1599962" y="1739861"/>
                    <a:pt x="1173242" y="2326601"/>
                    <a:pt x="1103709" y="2422804"/>
                  </a:cubicBezTo>
                  <a:cubicBezTo>
                    <a:pt x="1069419" y="2469477"/>
                    <a:pt x="1061799" y="2469477"/>
                    <a:pt x="1028462" y="2423756"/>
                  </a:cubicBezTo>
                  <a:cubicBezTo>
                    <a:pt x="1005602" y="2393276"/>
                    <a:pt x="487442" y="1680806"/>
                    <a:pt x="416004" y="1581746"/>
                  </a:cubicBezTo>
                  <a:cubicBezTo>
                    <a:pt x="375047" y="1524596"/>
                    <a:pt x="373142" y="1517929"/>
                    <a:pt x="413147" y="1459826"/>
                  </a:cubicBezTo>
                  <a:cubicBezTo>
                    <a:pt x="524589" y="1299806"/>
                    <a:pt x="963692" y="658774"/>
                    <a:pt x="1033224" y="554951"/>
                  </a:cubicBezTo>
                  <a:cubicBezTo>
                    <a:pt x="1058942" y="515899"/>
                    <a:pt x="1067514" y="516851"/>
                    <a:pt x="1095137" y="553046"/>
                  </a:cubicBezTo>
                  <a:cubicBezTo>
                    <a:pt x="1117997" y="583526"/>
                    <a:pt x="1686639" y="1414106"/>
                    <a:pt x="1711404" y="1452206"/>
                  </a:cubicBezTo>
                  <a:cubicBezTo>
                    <a:pt x="1755219" y="1519834"/>
                    <a:pt x="1755219" y="1527454"/>
                    <a:pt x="1708547" y="1591271"/>
                  </a:cubicBez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16" name="Isosceles Triangle 22">
            <a:extLst>
              <a:ext uri="{FF2B5EF4-FFF2-40B4-BE49-F238E27FC236}">
                <a16:creationId xmlns:a16="http://schemas.microsoft.com/office/drawing/2014/main" id="{6A870CFF-54E1-42D4-A8D4-F942AFD9C5D2}"/>
              </a:ext>
            </a:extLst>
          </p:cNvPr>
          <p:cNvSpPr/>
          <p:nvPr/>
        </p:nvSpPr>
        <p:spPr>
          <a:xfrm rot="19800000">
            <a:off x="4921872" y="3497338"/>
            <a:ext cx="433574" cy="433500"/>
          </a:xfrm>
          <a:custGeom>
            <a:avLst/>
            <a:gdLst/>
            <a:ahLst/>
            <a:cxnLst/>
            <a:rect l="l" t="t" r="r" b="b"/>
            <a:pathLst>
              <a:path w="3948369" h="3947711">
                <a:moveTo>
                  <a:pt x="1024184" y="1327019"/>
                </a:moveTo>
                <a:cubicBezTo>
                  <a:pt x="953964" y="1286477"/>
                  <a:pt x="864174" y="1310536"/>
                  <a:pt x="823632" y="1380756"/>
                </a:cubicBezTo>
                <a:cubicBezTo>
                  <a:pt x="783091" y="1450976"/>
                  <a:pt x="807150" y="1540767"/>
                  <a:pt x="877370" y="1581308"/>
                </a:cubicBezTo>
                <a:cubicBezTo>
                  <a:pt x="947590" y="1621850"/>
                  <a:pt x="1037380" y="1597790"/>
                  <a:pt x="1077922" y="1527570"/>
                </a:cubicBezTo>
                <a:cubicBezTo>
                  <a:pt x="1118463" y="1457350"/>
                  <a:pt x="1094404" y="1367560"/>
                  <a:pt x="1024184" y="1327019"/>
                </a:cubicBezTo>
                <a:close/>
                <a:moveTo>
                  <a:pt x="3610643" y="2228121"/>
                </a:moveTo>
                <a:cubicBezTo>
                  <a:pt x="3600833" y="2220477"/>
                  <a:pt x="3589363" y="2214630"/>
                  <a:pt x="3576595" y="2211209"/>
                </a:cubicBezTo>
                <a:cubicBezTo>
                  <a:pt x="3525522" y="2197524"/>
                  <a:pt x="3473024" y="2227833"/>
                  <a:pt x="3459339" y="2278906"/>
                </a:cubicBezTo>
                <a:cubicBezTo>
                  <a:pt x="3445654" y="2329979"/>
                  <a:pt x="3475964" y="2382476"/>
                  <a:pt x="3527037" y="2396161"/>
                </a:cubicBezTo>
                <a:cubicBezTo>
                  <a:pt x="3578110" y="2409846"/>
                  <a:pt x="3630607" y="2379537"/>
                  <a:pt x="3644292" y="2328464"/>
                </a:cubicBezTo>
                <a:cubicBezTo>
                  <a:pt x="3654556" y="2290159"/>
                  <a:pt x="3640073" y="2251053"/>
                  <a:pt x="3610643" y="2228121"/>
                </a:cubicBezTo>
                <a:close/>
                <a:moveTo>
                  <a:pt x="3948369" y="2177025"/>
                </a:moveTo>
                <a:lnTo>
                  <a:pt x="3902391" y="2247588"/>
                </a:lnTo>
                <a:cubicBezTo>
                  <a:pt x="3840166" y="2207044"/>
                  <a:pt x="3769677" y="2184131"/>
                  <a:pt x="3697935" y="2180296"/>
                </a:cubicBezTo>
                <a:cubicBezTo>
                  <a:pt x="3737123" y="2226403"/>
                  <a:pt x="3753617" y="2290363"/>
                  <a:pt x="3736768" y="2353243"/>
                </a:cubicBezTo>
                <a:cubicBezTo>
                  <a:pt x="3709398" y="2455390"/>
                  <a:pt x="3604404" y="2516008"/>
                  <a:pt x="3502258" y="2488638"/>
                </a:cubicBezTo>
                <a:cubicBezTo>
                  <a:pt x="3400111" y="2461268"/>
                  <a:pt x="3339493" y="2356274"/>
                  <a:pt x="3366863" y="2254127"/>
                </a:cubicBezTo>
                <a:cubicBezTo>
                  <a:pt x="3381032" y="2201247"/>
                  <a:pt x="3416004" y="2159497"/>
                  <a:pt x="3460818" y="2135698"/>
                </a:cubicBezTo>
                <a:cubicBezTo>
                  <a:pt x="3436032" y="2129730"/>
                  <a:pt x="3409996" y="2129302"/>
                  <a:pt x="3383900" y="2133133"/>
                </a:cubicBezTo>
                <a:cubicBezTo>
                  <a:pt x="3331988" y="2140756"/>
                  <a:pt x="3285146" y="2164460"/>
                  <a:pt x="3249703" y="2200200"/>
                </a:cubicBezTo>
                <a:cubicBezTo>
                  <a:pt x="3299772" y="2410806"/>
                  <a:pt x="3262997" y="2663063"/>
                  <a:pt x="3111944" y="2983361"/>
                </a:cubicBezTo>
                <a:cubicBezTo>
                  <a:pt x="2900481" y="3337269"/>
                  <a:pt x="2604169" y="3479398"/>
                  <a:pt x="2264290" y="3473876"/>
                </a:cubicBezTo>
                <a:lnTo>
                  <a:pt x="1854414" y="3947711"/>
                </a:lnTo>
                <a:lnTo>
                  <a:pt x="1615515" y="3809782"/>
                </a:lnTo>
                <a:lnTo>
                  <a:pt x="1764774" y="3379707"/>
                </a:lnTo>
                <a:cubicBezTo>
                  <a:pt x="1587770" y="3319643"/>
                  <a:pt x="1405350" y="3232972"/>
                  <a:pt x="1221865" y="3127037"/>
                </a:cubicBezTo>
                <a:cubicBezTo>
                  <a:pt x="1120271" y="3068382"/>
                  <a:pt x="1025311" y="3004264"/>
                  <a:pt x="938291" y="2935309"/>
                </a:cubicBezTo>
                <a:lnTo>
                  <a:pt x="509476" y="3157353"/>
                </a:lnTo>
                <a:lnTo>
                  <a:pt x="247593" y="2999226"/>
                </a:lnTo>
                <a:lnTo>
                  <a:pt x="599626" y="2603610"/>
                </a:lnTo>
                <a:cubicBezTo>
                  <a:pt x="384783" y="2338553"/>
                  <a:pt x="289709" y="2193107"/>
                  <a:pt x="174176" y="1843897"/>
                </a:cubicBezTo>
                <a:lnTo>
                  <a:pt x="0" y="1381252"/>
                </a:lnTo>
                <a:lnTo>
                  <a:pt x="107522" y="1111013"/>
                </a:lnTo>
                <a:cubicBezTo>
                  <a:pt x="159316" y="1021302"/>
                  <a:pt x="259400" y="1099908"/>
                  <a:pt x="349113" y="1151702"/>
                </a:cubicBezTo>
                <a:lnTo>
                  <a:pt x="486246" y="1217020"/>
                </a:lnTo>
                <a:cubicBezTo>
                  <a:pt x="628225" y="1148493"/>
                  <a:pt x="768311" y="1094036"/>
                  <a:pt x="908721" y="1057007"/>
                </a:cubicBezTo>
                <a:cubicBezTo>
                  <a:pt x="1011476" y="947354"/>
                  <a:pt x="1021990" y="857768"/>
                  <a:pt x="976491" y="611195"/>
                </a:cubicBezTo>
                <a:cubicBezTo>
                  <a:pt x="1335325" y="817429"/>
                  <a:pt x="1326102" y="899150"/>
                  <a:pt x="1389221" y="1007976"/>
                </a:cubicBezTo>
                <a:cubicBezTo>
                  <a:pt x="1615807" y="1002289"/>
                  <a:pt x="1836555" y="1044211"/>
                  <a:pt x="2066828" y="1133629"/>
                </a:cubicBezTo>
                <a:cubicBezTo>
                  <a:pt x="2047082" y="1203277"/>
                  <a:pt x="2048342" y="1275855"/>
                  <a:pt x="2067080" y="1343672"/>
                </a:cubicBezTo>
                <a:cubicBezTo>
                  <a:pt x="2009772" y="1325329"/>
                  <a:pt x="1950048" y="1312156"/>
                  <a:pt x="1888409" y="1302802"/>
                </a:cubicBezTo>
                <a:lnTo>
                  <a:pt x="1831983" y="1466454"/>
                </a:lnTo>
                <a:cubicBezTo>
                  <a:pt x="2171713" y="1545279"/>
                  <a:pt x="2334158" y="1639067"/>
                  <a:pt x="2533793" y="1871644"/>
                </a:cubicBezTo>
                <a:lnTo>
                  <a:pt x="2655130" y="1752801"/>
                </a:lnTo>
                <a:cubicBezTo>
                  <a:pt x="2623271" y="1710443"/>
                  <a:pt x="2589631" y="1671169"/>
                  <a:pt x="2553401" y="1635762"/>
                </a:cubicBezTo>
                <a:cubicBezTo>
                  <a:pt x="2626342" y="1620812"/>
                  <a:pt x="2694472" y="1585039"/>
                  <a:pt x="2748239" y="1530606"/>
                </a:cubicBezTo>
                <a:cubicBezTo>
                  <a:pt x="2959801" y="1699876"/>
                  <a:pt x="3152007" y="1908367"/>
                  <a:pt x="3223775" y="2111154"/>
                </a:cubicBezTo>
                <a:cubicBezTo>
                  <a:pt x="3265103" y="2076949"/>
                  <a:pt x="3316077" y="2055387"/>
                  <a:pt x="3371292" y="2047279"/>
                </a:cubicBezTo>
                <a:cubicBezTo>
                  <a:pt x="3454199" y="2035105"/>
                  <a:pt x="3536665" y="2054733"/>
                  <a:pt x="3603728" y="2099347"/>
                </a:cubicBezTo>
                <a:cubicBezTo>
                  <a:pt x="3679156" y="2088543"/>
                  <a:pt x="3756158" y="2095770"/>
                  <a:pt x="3828792" y="2119628"/>
                </a:cubicBezTo>
                <a:cubicBezTo>
                  <a:pt x="3870454" y="2133311"/>
                  <a:pt x="3910678" y="2152466"/>
                  <a:pt x="3948369" y="2177025"/>
                </a:cubicBezTo>
                <a:close/>
                <a:moveTo>
                  <a:pt x="2661401" y="883270"/>
                </a:moveTo>
                <a:cubicBezTo>
                  <a:pt x="2838812" y="985699"/>
                  <a:pt x="2899598" y="1212554"/>
                  <a:pt x="2797170" y="1389966"/>
                </a:cubicBezTo>
                <a:cubicBezTo>
                  <a:pt x="2694741" y="1567377"/>
                  <a:pt x="2467885" y="1628163"/>
                  <a:pt x="2290474" y="1525735"/>
                </a:cubicBezTo>
                <a:cubicBezTo>
                  <a:pt x="2113063" y="1423306"/>
                  <a:pt x="2052277" y="1196450"/>
                  <a:pt x="2154705" y="1019039"/>
                </a:cubicBezTo>
                <a:cubicBezTo>
                  <a:pt x="2257134" y="841627"/>
                  <a:pt x="2483990" y="780842"/>
                  <a:pt x="2661401" y="883270"/>
                </a:cubicBezTo>
                <a:close/>
                <a:moveTo>
                  <a:pt x="2494139" y="49756"/>
                </a:moveTo>
                <a:cubicBezTo>
                  <a:pt x="2671551" y="152184"/>
                  <a:pt x="2732337" y="379040"/>
                  <a:pt x="2629908" y="556451"/>
                </a:cubicBezTo>
                <a:cubicBezTo>
                  <a:pt x="2527480" y="733863"/>
                  <a:pt x="2300624" y="794648"/>
                  <a:pt x="2123212" y="692220"/>
                </a:cubicBezTo>
                <a:cubicBezTo>
                  <a:pt x="1945801" y="589791"/>
                  <a:pt x="1885015" y="362936"/>
                  <a:pt x="1987444" y="185524"/>
                </a:cubicBezTo>
                <a:cubicBezTo>
                  <a:pt x="2089872" y="8113"/>
                  <a:pt x="2316728" y="-52673"/>
                  <a:pt x="2494139" y="49756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/>
          </a:p>
        </p:txBody>
      </p:sp>
      <p:sp>
        <p:nvSpPr>
          <p:cNvPr id="217" name="Pie 2">
            <a:extLst>
              <a:ext uri="{FF2B5EF4-FFF2-40B4-BE49-F238E27FC236}">
                <a16:creationId xmlns:a16="http://schemas.microsoft.com/office/drawing/2014/main" id="{80C3832F-E13F-4DAB-8119-4208C95ECEB7}"/>
              </a:ext>
            </a:extLst>
          </p:cNvPr>
          <p:cNvSpPr/>
          <p:nvPr/>
        </p:nvSpPr>
        <p:spPr>
          <a:xfrm>
            <a:off x="7020230" y="3474453"/>
            <a:ext cx="379478" cy="373123"/>
          </a:xfrm>
          <a:custGeom>
            <a:avLst/>
            <a:gdLst/>
            <a:ahLst/>
            <a:cxnLst/>
            <a:rect l="l" t="t" r="r" b="b"/>
            <a:pathLst>
              <a:path w="3851322" h="3786842">
                <a:moveTo>
                  <a:pt x="3845029" y="1629937"/>
                </a:moveTo>
                <a:lnTo>
                  <a:pt x="3851322" y="1762720"/>
                </a:lnTo>
                <a:lnTo>
                  <a:pt x="3812477" y="1776859"/>
                </a:lnTo>
                <a:lnTo>
                  <a:pt x="3444864" y="1775585"/>
                </a:lnTo>
                <a:close/>
                <a:moveTo>
                  <a:pt x="3791299" y="1322869"/>
                </a:moveTo>
                <a:cubicBezTo>
                  <a:pt x="3804294" y="1363489"/>
                  <a:pt x="3813753" y="1405089"/>
                  <a:pt x="3820726" y="1447230"/>
                </a:cubicBezTo>
                <a:lnTo>
                  <a:pt x="2923542" y="1773779"/>
                </a:lnTo>
                <a:lnTo>
                  <a:pt x="2555935" y="1772505"/>
                </a:lnTo>
                <a:close/>
                <a:moveTo>
                  <a:pt x="3686733" y="1034305"/>
                </a:moveTo>
                <a:cubicBezTo>
                  <a:pt x="3706467" y="1071934"/>
                  <a:pt x="3722972" y="1111031"/>
                  <a:pt x="3736130" y="1151397"/>
                </a:cubicBezTo>
                <a:lnTo>
                  <a:pt x="2052009" y="1764367"/>
                </a:lnTo>
                <a:lnTo>
                  <a:pt x="2052009" y="1629296"/>
                </a:lnTo>
                <a:close/>
                <a:moveTo>
                  <a:pt x="3531650" y="764128"/>
                </a:moveTo>
                <a:cubicBezTo>
                  <a:pt x="3557479" y="799119"/>
                  <a:pt x="3581112" y="835525"/>
                  <a:pt x="3601539" y="873761"/>
                </a:cubicBezTo>
                <a:lnTo>
                  <a:pt x="2052009" y="1437744"/>
                </a:lnTo>
                <a:lnTo>
                  <a:pt x="2052009" y="1302673"/>
                </a:lnTo>
                <a:close/>
                <a:moveTo>
                  <a:pt x="3320179" y="514474"/>
                </a:moveTo>
                <a:lnTo>
                  <a:pt x="3414136" y="615348"/>
                </a:lnTo>
                <a:lnTo>
                  <a:pt x="2052009" y="1111121"/>
                </a:lnTo>
                <a:lnTo>
                  <a:pt x="2052009" y="976050"/>
                </a:lnTo>
                <a:close/>
                <a:moveTo>
                  <a:pt x="3038975" y="290201"/>
                </a:moveTo>
                <a:cubicBezTo>
                  <a:pt x="3082160" y="317774"/>
                  <a:pt x="3124087" y="347421"/>
                  <a:pt x="3164106" y="379728"/>
                </a:cubicBezTo>
                <a:lnTo>
                  <a:pt x="2052009" y="784498"/>
                </a:lnTo>
                <a:lnTo>
                  <a:pt x="2052009" y="649428"/>
                </a:lnTo>
                <a:close/>
                <a:moveTo>
                  <a:pt x="1800000" y="186842"/>
                </a:moveTo>
                <a:lnTo>
                  <a:pt x="1800000" y="1986842"/>
                </a:lnTo>
                <a:lnTo>
                  <a:pt x="3600000" y="1986842"/>
                </a:lnTo>
                <a:cubicBezTo>
                  <a:pt x="3600000" y="2980955"/>
                  <a:pt x="2794113" y="3786842"/>
                  <a:pt x="1800000" y="3786842"/>
                </a:cubicBezTo>
                <a:cubicBezTo>
                  <a:pt x="805887" y="3786842"/>
                  <a:pt x="0" y="2980955"/>
                  <a:pt x="0" y="1986842"/>
                </a:cubicBezTo>
                <a:cubicBezTo>
                  <a:pt x="0" y="992729"/>
                  <a:pt x="805887" y="186842"/>
                  <a:pt x="1800000" y="186842"/>
                </a:cubicBezTo>
                <a:close/>
                <a:moveTo>
                  <a:pt x="2653345" y="103936"/>
                </a:moveTo>
                <a:cubicBezTo>
                  <a:pt x="2713623" y="122781"/>
                  <a:pt x="2772066" y="146664"/>
                  <a:pt x="2828252" y="175345"/>
                </a:cubicBezTo>
                <a:lnTo>
                  <a:pt x="2052009" y="457876"/>
                </a:lnTo>
                <a:lnTo>
                  <a:pt x="2052009" y="322805"/>
                </a:lnTo>
                <a:close/>
                <a:moveTo>
                  <a:pt x="2052009" y="0"/>
                </a:moveTo>
                <a:cubicBezTo>
                  <a:pt x="2150315" y="0"/>
                  <a:pt x="2247800" y="7911"/>
                  <a:pt x="2343281" y="25238"/>
                </a:cubicBezTo>
                <a:lnTo>
                  <a:pt x="2052009" y="131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bg1"/>
              </a:solidFill>
            </a:endParaRPr>
          </a:p>
        </p:txBody>
      </p:sp>
      <p:sp>
        <p:nvSpPr>
          <p:cNvPr id="218" name="Rounded Rectangle 5">
            <a:extLst>
              <a:ext uri="{FF2B5EF4-FFF2-40B4-BE49-F238E27FC236}">
                <a16:creationId xmlns:a16="http://schemas.microsoft.com/office/drawing/2014/main" id="{21AF5668-E27F-4BF5-B12F-D3E55A18F985}"/>
              </a:ext>
            </a:extLst>
          </p:cNvPr>
          <p:cNvSpPr/>
          <p:nvPr/>
        </p:nvSpPr>
        <p:spPr>
          <a:xfrm flipH="1">
            <a:off x="5301309" y="4754430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9" name="Teardrop 1">
            <a:extLst>
              <a:ext uri="{FF2B5EF4-FFF2-40B4-BE49-F238E27FC236}">
                <a16:creationId xmlns:a16="http://schemas.microsoft.com/office/drawing/2014/main" id="{E2D36D0A-B67E-428C-B96C-CA9307207ED1}"/>
              </a:ext>
            </a:extLst>
          </p:cNvPr>
          <p:cNvSpPr/>
          <p:nvPr/>
        </p:nvSpPr>
        <p:spPr>
          <a:xfrm rot="18805991">
            <a:off x="6549462" y="4692836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0" name="Rectangle 130">
            <a:extLst>
              <a:ext uri="{FF2B5EF4-FFF2-40B4-BE49-F238E27FC236}">
                <a16:creationId xmlns:a16="http://schemas.microsoft.com/office/drawing/2014/main" id="{3CDAAF19-3B7B-4895-BD35-333D20163D6A}"/>
              </a:ext>
            </a:extLst>
          </p:cNvPr>
          <p:cNvSpPr/>
          <p:nvPr/>
        </p:nvSpPr>
        <p:spPr>
          <a:xfrm>
            <a:off x="5915576" y="2780308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21" name="Group 2">
            <a:extLst>
              <a:ext uri="{FF2B5EF4-FFF2-40B4-BE49-F238E27FC236}">
                <a16:creationId xmlns:a16="http://schemas.microsoft.com/office/drawing/2014/main" id="{B4F91096-72E7-49A2-89E0-1468840ED902}"/>
              </a:ext>
            </a:extLst>
          </p:cNvPr>
          <p:cNvGrpSpPr/>
          <p:nvPr/>
        </p:nvGrpSpPr>
        <p:grpSpPr>
          <a:xfrm>
            <a:off x="1622545" y="1758757"/>
            <a:ext cx="2911651" cy="959036"/>
            <a:chOff x="680500" y="1484784"/>
            <a:chExt cx="2175465" cy="959036"/>
          </a:xfrm>
        </p:grpSpPr>
        <p:sp>
          <p:nvSpPr>
            <p:cNvPr id="222" name="TextBox 221">
              <a:extLst>
                <a:ext uri="{FF2B5EF4-FFF2-40B4-BE49-F238E27FC236}">
                  <a16:creationId xmlns:a16="http://schemas.microsoft.com/office/drawing/2014/main" id="{A76E8A29-BE75-44C6-8938-085712BAC2E5}"/>
                </a:ext>
              </a:extLst>
            </p:cNvPr>
            <p:cNvSpPr txBox="1"/>
            <p:nvPr/>
          </p:nvSpPr>
          <p:spPr>
            <a:xfrm>
              <a:off x="680500" y="1484784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3" name="TextBox 222">
              <a:extLst>
                <a:ext uri="{FF2B5EF4-FFF2-40B4-BE49-F238E27FC236}">
                  <a16:creationId xmlns:a16="http://schemas.microsoft.com/office/drawing/2014/main" id="{0BDFAEF0-9992-4925-A5F6-E376062779A4}"/>
                </a:ext>
              </a:extLst>
            </p:cNvPr>
            <p:cNvSpPr txBox="1"/>
            <p:nvPr/>
          </p:nvSpPr>
          <p:spPr>
            <a:xfrm>
              <a:off x="680501" y="1797489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4" name="Group 4">
            <a:extLst>
              <a:ext uri="{FF2B5EF4-FFF2-40B4-BE49-F238E27FC236}">
                <a16:creationId xmlns:a16="http://schemas.microsoft.com/office/drawing/2014/main" id="{C87A73D7-9B04-4581-BC97-01A1E89749CE}"/>
              </a:ext>
            </a:extLst>
          </p:cNvPr>
          <p:cNvGrpSpPr/>
          <p:nvPr/>
        </p:nvGrpSpPr>
        <p:grpSpPr>
          <a:xfrm>
            <a:off x="1250299" y="5175788"/>
            <a:ext cx="2911651" cy="959038"/>
            <a:chOff x="740351" y="4896385"/>
            <a:chExt cx="2175465" cy="959038"/>
          </a:xfrm>
        </p:grpSpPr>
        <p:sp>
          <p:nvSpPr>
            <p:cNvPr id="225" name="TextBox 224">
              <a:extLst>
                <a:ext uri="{FF2B5EF4-FFF2-40B4-BE49-F238E27FC236}">
                  <a16:creationId xmlns:a16="http://schemas.microsoft.com/office/drawing/2014/main" id="{17051095-A846-4CCD-88C8-19F2D42F147C}"/>
                </a:ext>
              </a:extLst>
            </p:cNvPr>
            <p:cNvSpPr txBox="1"/>
            <p:nvPr/>
          </p:nvSpPr>
          <p:spPr>
            <a:xfrm>
              <a:off x="740351" y="4896385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44E11131-CCB6-4F22-A983-9513E84B89F1}"/>
                </a:ext>
              </a:extLst>
            </p:cNvPr>
            <p:cNvSpPr txBox="1"/>
            <p:nvPr/>
          </p:nvSpPr>
          <p:spPr>
            <a:xfrm>
              <a:off x="740352" y="5209092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7" name="Group 3">
            <a:extLst>
              <a:ext uri="{FF2B5EF4-FFF2-40B4-BE49-F238E27FC236}">
                <a16:creationId xmlns:a16="http://schemas.microsoft.com/office/drawing/2014/main" id="{6FEC7B77-DBDE-4FBA-89A9-6CA9FE13E59C}"/>
              </a:ext>
            </a:extLst>
          </p:cNvPr>
          <p:cNvGrpSpPr/>
          <p:nvPr/>
        </p:nvGrpSpPr>
        <p:grpSpPr>
          <a:xfrm>
            <a:off x="597117" y="3467272"/>
            <a:ext cx="2911651" cy="959038"/>
            <a:chOff x="-2604" y="3201033"/>
            <a:chExt cx="2175465" cy="959038"/>
          </a:xfrm>
        </p:grpSpPr>
        <p:sp>
          <p:nvSpPr>
            <p:cNvPr id="228" name="TextBox 227">
              <a:extLst>
                <a:ext uri="{FF2B5EF4-FFF2-40B4-BE49-F238E27FC236}">
                  <a16:creationId xmlns:a16="http://schemas.microsoft.com/office/drawing/2014/main" id="{79DCCE87-5276-4C15-8B78-686652C40522}"/>
                </a:ext>
              </a:extLst>
            </p:cNvPr>
            <p:cNvSpPr txBox="1"/>
            <p:nvPr/>
          </p:nvSpPr>
          <p:spPr>
            <a:xfrm>
              <a:off x="-2604" y="3201033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A9224786-D857-4CF3-9A55-D77009DA4CB9}"/>
                </a:ext>
              </a:extLst>
            </p:cNvPr>
            <p:cNvSpPr txBox="1"/>
            <p:nvPr/>
          </p:nvSpPr>
          <p:spPr>
            <a:xfrm>
              <a:off x="-2603" y="3513740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0" name="Group 7">
            <a:extLst>
              <a:ext uri="{FF2B5EF4-FFF2-40B4-BE49-F238E27FC236}">
                <a16:creationId xmlns:a16="http://schemas.microsoft.com/office/drawing/2014/main" id="{60C9800E-F102-4FE2-8EA2-E897F5394362}"/>
              </a:ext>
            </a:extLst>
          </p:cNvPr>
          <p:cNvGrpSpPr/>
          <p:nvPr/>
        </p:nvGrpSpPr>
        <p:grpSpPr>
          <a:xfrm>
            <a:off x="7859779" y="1758757"/>
            <a:ext cx="3085358" cy="959036"/>
            <a:chOff x="6310076" y="1490145"/>
            <a:chExt cx="2175465" cy="959036"/>
          </a:xfrm>
        </p:grpSpPr>
        <p:sp>
          <p:nvSpPr>
            <p:cNvPr id="231" name="TextBox 230">
              <a:extLst>
                <a:ext uri="{FF2B5EF4-FFF2-40B4-BE49-F238E27FC236}">
                  <a16:creationId xmlns:a16="http://schemas.microsoft.com/office/drawing/2014/main" id="{A3E997D7-AFEB-4E66-BABE-983DE60D2A73}"/>
                </a:ext>
              </a:extLst>
            </p:cNvPr>
            <p:cNvSpPr txBox="1"/>
            <p:nvPr/>
          </p:nvSpPr>
          <p:spPr>
            <a:xfrm>
              <a:off x="6310076" y="1490145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FB9F69BB-CE03-4CDB-BD9D-9598CF1C5A16}"/>
                </a:ext>
              </a:extLst>
            </p:cNvPr>
            <p:cNvSpPr txBox="1"/>
            <p:nvPr/>
          </p:nvSpPr>
          <p:spPr>
            <a:xfrm>
              <a:off x="6310077" y="1802850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 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3" name="Group 5">
            <a:extLst>
              <a:ext uri="{FF2B5EF4-FFF2-40B4-BE49-F238E27FC236}">
                <a16:creationId xmlns:a16="http://schemas.microsoft.com/office/drawing/2014/main" id="{CB430E55-426A-47B3-955B-527F2914FAC4}"/>
              </a:ext>
            </a:extLst>
          </p:cNvPr>
          <p:cNvGrpSpPr/>
          <p:nvPr/>
        </p:nvGrpSpPr>
        <p:grpSpPr>
          <a:xfrm>
            <a:off x="8033487" y="5175788"/>
            <a:ext cx="2911650" cy="959038"/>
            <a:chOff x="6369928" y="4901747"/>
            <a:chExt cx="2175465" cy="959038"/>
          </a:xfrm>
        </p:grpSpPr>
        <p:sp>
          <p:nvSpPr>
            <p:cNvPr id="234" name="TextBox 233">
              <a:extLst>
                <a:ext uri="{FF2B5EF4-FFF2-40B4-BE49-F238E27FC236}">
                  <a16:creationId xmlns:a16="http://schemas.microsoft.com/office/drawing/2014/main" id="{BA4DDCA1-2872-47A6-9648-7A429EB948F9}"/>
                </a:ext>
              </a:extLst>
            </p:cNvPr>
            <p:cNvSpPr txBox="1"/>
            <p:nvPr/>
          </p:nvSpPr>
          <p:spPr>
            <a:xfrm>
              <a:off x="6369928" y="4901747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1B6AACE5-44ED-4DDC-981F-B075E30B96F5}"/>
                </a:ext>
              </a:extLst>
            </p:cNvPr>
            <p:cNvSpPr txBox="1"/>
            <p:nvPr/>
          </p:nvSpPr>
          <p:spPr>
            <a:xfrm>
              <a:off x="6369929" y="5214454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11240</TotalTime>
  <Words>125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63</cp:revision>
  <dcterms:created xsi:type="dcterms:W3CDTF">2018-02-18T19:39:47Z</dcterms:created>
  <dcterms:modified xsi:type="dcterms:W3CDTF">2022-10-24T06:59:00Z</dcterms:modified>
</cp:coreProperties>
</file>