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161" y="200176"/>
            <a:ext cx="3491743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9511" y="2467513"/>
            <a:ext cx="3491743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" name="Group 1">
            <a:extLst>
              <a:ext uri="{FF2B5EF4-FFF2-40B4-BE49-F238E27FC236}">
                <a16:creationId xmlns:a16="http://schemas.microsoft.com/office/drawing/2014/main" id="{752B542F-47AE-4239-BCB9-B53C479E15E7}"/>
              </a:ext>
            </a:extLst>
          </p:cNvPr>
          <p:cNvGrpSpPr/>
          <p:nvPr/>
        </p:nvGrpSpPr>
        <p:grpSpPr>
          <a:xfrm>
            <a:off x="6974945" y="631596"/>
            <a:ext cx="1438055" cy="5594807"/>
            <a:chOff x="5295824" y="914400"/>
            <a:chExt cx="1438055" cy="5594807"/>
          </a:xfrm>
        </p:grpSpPr>
        <p:sp>
          <p:nvSpPr>
            <p:cNvPr id="7" name="Oval 21">
              <a:extLst>
                <a:ext uri="{FF2B5EF4-FFF2-40B4-BE49-F238E27FC236}">
                  <a16:creationId xmlns:a16="http://schemas.microsoft.com/office/drawing/2014/main" id="{8D73E5C0-00D7-4AC1-8780-E4E95B2EAF92}"/>
                </a:ext>
              </a:extLst>
            </p:cNvPr>
            <p:cNvSpPr/>
            <p:nvPr/>
          </p:nvSpPr>
          <p:spPr>
            <a:xfrm>
              <a:off x="5674687" y="1692745"/>
              <a:ext cx="1059192" cy="1755774"/>
            </a:xfrm>
            <a:custGeom>
              <a:avLst/>
              <a:gdLst/>
              <a:ahLst/>
              <a:cxnLst/>
              <a:rect l="l" t="t" r="r" b="b"/>
              <a:pathLst>
                <a:path w="1368152" h="2298537">
                  <a:moveTo>
                    <a:pt x="684076" y="0"/>
                  </a:moveTo>
                  <a:cubicBezTo>
                    <a:pt x="803370" y="0"/>
                    <a:pt x="900076" y="96706"/>
                    <a:pt x="900076" y="216000"/>
                  </a:cubicBezTo>
                  <a:cubicBezTo>
                    <a:pt x="900076" y="287268"/>
                    <a:pt x="865561" y="350475"/>
                    <a:pt x="810076" y="386760"/>
                  </a:cubicBezTo>
                  <a:lnTo>
                    <a:pt x="810076" y="450517"/>
                  </a:lnTo>
                  <a:lnTo>
                    <a:pt x="1368152" y="450517"/>
                  </a:lnTo>
                  <a:lnTo>
                    <a:pt x="1368152" y="895744"/>
                  </a:lnTo>
                  <a:cubicBezTo>
                    <a:pt x="1331417" y="875468"/>
                    <a:pt x="1289090" y="864516"/>
                    <a:pt x="1244206" y="864516"/>
                  </a:cubicBezTo>
                  <a:cubicBezTo>
                    <a:pt x="1095089" y="864516"/>
                    <a:pt x="974206" y="985399"/>
                    <a:pt x="974206" y="1134516"/>
                  </a:cubicBezTo>
                  <a:cubicBezTo>
                    <a:pt x="974206" y="1283633"/>
                    <a:pt x="1095089" y="1404516"/>
                    <a:pt x="1244206" y="1404516"/>
                  </a:cubicBezTo>
                  <a:cubicBezTo>
                    <a:pt x="1289090" y="1404516"/>
                    <a:pt x="1331417" y="1393563"/>
                    <a:pt x="1368152" y="1373288"/>
                  </a:cubicBezTo>
                  <a:lnTo>
                    <a:pt x="1368152" y="1818517"/>
                  </a:lnTo>
                  <a:lnTo>
                    <a:pt x="810076" y="1818517"/>
                  </a:lnTo>
                  <a:lnTo>
                    <a:pt x="810076" y="1911777"/>
                  </a:lnTo>
                  <a:cubicBezTo>
                    <a:pt x="865561" y="1948062"/>
                    <a:pt x="900076" y="2011269"/>
                    <a:pt x="900076" y="2082537"/>
                  </a:cubicBezTo>
                  <a:cubicBezTo>
                    <a:pt x="900076" y="2201831"/>
                    <a:pt x="803370" y="2298537"/>
                    <a:pt x="684076" y="2298537"/>
                  </a:cubicBezTo>
                  <a:cubicBezTo>
                    <a:pt x="564782" y="2298537"/>
                    <a:pt x="468076" y="2201831"/>
                    <a:pt x="468076" y="2082537"/>
                  </a:cubicBezTo>
                  <a:cubicBezTo>
                    <a:pt x="468076" y="2011269"/>
                    <a:pt x="502591" y="1948062"/>
                    <a:pt x="558076" y="1911777"/>
                  </a:cubicBezTo>
                  <a:lnTo>
                    <a:pt x="558076" y="1818517"/>
                  </a:lnTo>
                  <a:lnTo>
                    <a:pt x="0" y="1818517"/>
                  </a:lnTo>
                  <a:lnTo>
                    <a:pt x="0" y="1368933"/>
                  </a:lnTo>
                  <a:cubicBezTo>
                    <a:pt x="39235" y="1391659"/>
                    <a:pt x="84862" y="1404516"/>
                    <a:pt x="133491" y="1404516"/>
                  </a:cubicBezTo>
                  <a:cubicBezTo>
                    <a:pt x="282608" y="1404516"/>
                    <a:pt x="403491" y="1283633"/>
                    <a:pt x="403491" y="1134516"/>
                  </a:cubicBezTo>
                  <a:cubicBezTo>
                    <a:pt x="403491" y="985399"/>
                    <a:pt x="282608" y="864516"/>
                    <a:pt x="133491" y="864516"/>
                  </a:cubicBezTo>
                  <a:cubicBezTo>
                    <a:pt x="84862" y="864516"/>
                    <a:pt x="39235" y="877372"/>
                    <a:pt x="0" y="900098"/>
                  </a:cubicBezTo>
                  <a:lnTo>
                    <a:pt x="0" y="450517"/>
                  </a:lnTo>
                  <a:lnTo>
                    <a:pt x="558076" y="450517"/>
                  </a:lnTo>
                  <a:lnTo>
                    <a:pt x="558076" y="386760"/>
                  </a:lnTo>
                  <a:cubicBezTo>
                    <a:pt x="502591" y="350475"/>
                    <a:pt x="468076" y="287268"/>
                    <a:pt x="468076" y="216000"/>
                  </a:cubicBezTo>
                  <a:cubicBezTo>
                    <a:pt x="468076" y="96706"/>
                    <a:pt x="564782" y="0"/>
                    <a:pt x="684076" y="0"/>
                  </a:cubicBezTo>
                  <a:close/>
                </a:path>
              </a:pathLst>
            </a:custGeom>
            <a:solidFill>
              <a:schemeClr val="accent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8" name="Oval 21">
              <a:extLst>
                <a:ext uri="{FF2B5EF4-FFF2-40B4-BE49-F238E27FC236}">
                  <a16:creationId xmlns:a16="http://schemas.microsoft.com/office/drawing/2014/main" id="{3DC580D2-8A1E-4BDB-B8A9-B0A1E1863481}"/>
                </a:ext>
              </a:extLst>
            </p:cNvPr>
            <p:cNvSpPr/>
            <p:nvPr/>
          </p:nvSpPr>
          <p:spPr>
            <a:xfrm rot="5400000">
              <a:off x="5497744" y="723329"/>
              <a:ext cx="1045064" cy="1427206"/>
            </a:xfrm>
            <a:custGeom>
              <a:avLst/>
              <a:gdLst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317741 w 1449013"/>
                <a:gd name="connsiteY4" fmla="*/ 1005593 h 1952472"/>
                <a:gd name="connsiteX5" fmla="*/ 1449013 w 1449013"/>
                <a:gd name="connsiteY5" fmla="*/ 972519 h 1952472"/>
                <a:gd name="connsiteX6" fmla="*/ 1449013 w 1449013"/>
                <a:gd name="connsiteY6" fmla="*/ 1444072 h 1952472"/>
                <a:gd name="connsiteX7" fmla="*/ 857954 w 1449013"/>
                <a:gd name="connsiteY7" fmla="*/ 1444072 h 1952472"/>
                <a:gd name="connsiteX8" fmla="*/ 857954 w 1449013"/>
                <a:gd name="connsiteY8" fmla="*/ 1542845 h 1952472"/>
                <a:gd name="connsiteX9" fmla="*/ 953273 w 1449013"/>
                <a:gd name="connsiteY9" fmla="*/ 1723701 h 1952472"/>
                <a:gd name="connsiteX10" fmla="*/ 724507 w 1449013"/>
                <a:gd name="connsiteY10" fmla="*/ 1952472 h 1952472"/>
                <a:gd name="connsiteX11" fmla="*/ 495741 w 1449013"/>
                <a:gd name="connsiteY11" fmla="*/ 1723701 h 1952472"/>
                <a:gd name="connsiteX12" fmla="*/ 591060 w 1449013"/>
                <a:gd name="connsiteY12" fmla="*/ 1542845 h 1952472"/>
                <a:gd name="connsiteX13" fmla="*/ 591060 w 1449013"/>
                <a:gd name="connsiteY13" fmla="*/ 1444072 h 1952472"/>
                <a:gd name="connsiteX14" fmla="*/ 0 w 1449013"/>
                <a:gd name="connsiteY14" fmla="*/ 1444072 h 1952472"/>
                <a:gd name="connsiteX15" fmla="*/ 0 w 1449013"/>
                <a:gd name="connsiteY15" fmla="*/ 967906 h 1952472"/>
                <a:gd name="connsiteX16" fmla="*/ 427338 w 1449013"/>
                <a:gd name="connsiteY16" fmla="*/ 719630 h 1952472"/>
                <a:gd name="connsiteX17" fmla="*/ 141381 w 1449013"/>
                <a:gd name="connsiteY17" fmla="*/ 433666 h 1952472"/>
                <a:gd name="connsiteX18" fmla="*/ 0 w 1449013"/>
                <a:gd name="connsiteY18" fmla="*/ 471352 h 1952472"/>
                <a:gd name="connsiteX19" fmla="*/ 0 w 1449013"/>
                <a:gd name="connsiteY19" fmla="*/ 0 h 1952472"/>
                <a:gd name="connsiteX20" fmla="*/ 1449013 w 1449013"/>
                <a:gd name="connsiteY20" fmla="*/ 0 h 1952472"/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317741 w 1449013"/>
                <a:gd name="connsiteY4" fmla="*/ 1005593 h 1952472"/>
                <a:gd name="connsiteX5" fmla="*/ 1449013 w 1449013"/>
                <a:gd name="connsiteY5" fmla="*/ 972519 h 1952472"/>
                <a:gd name="connsiteX6" fmla="*/ 1449013 w 1449013"/>
                <a:gd name="connsiteY6" fmla="*/ 1444072 h 1952472"/>
                <a:gd name="connsiteX7" fmla="*/ 857954 w 1449013"/>
                <a:gd name="connsiteY7" fmla="*/ 1444072 h 1952472"/>
                <a:gd name="connsiteX8" fmla="*/ 857954 w 1449013"/>
                <a:gd name="connsiteY8" fmla="*/ 1542845 h 1952472"/>
                <a:gd name="connsiteX9" fmla="*/ 953273 w 1449013"/>
                <a:gd name="connsiteY9" fmla="*/ 1723701 h 1952472"/>
                <a:gd name="connsiteX10" fmla="*/ 724507 w 1449013"/>
                <a:gd name="connsiteY10" fmla="*/ 1952472 h 1952472"/>
                <a:gd name="connsiteX11" fmla="*/ 495741 w 1449013"/>
                <a:gd name="connsiteY11" fmla="*/ 1723701 h 1952472"/>
                <a:gd name="connsiteX12" fmla="*/ 591060 w 1449013"/>
                <a:gd name="connsiteY12" fmla="*/ 1542845 h 1952472"/>
                <a:gd name="connsiteX13" fmla="*/ 591060 w 1449013"/>
                <a:gd name="connsiteY13" fmla="*/ 1444072 h 1952472"/>
                <a:gd name="connsiteX14" fmla="*/ 0 w 1449013"/>
                <a:gd name="connsiteY14" fmla="*/ 1444072 h 1952472"/>
                <a:gd name="connsiteX15" fmla="*/ 0 w 1449013"/>
                <a:gd name="connsiteY15" fmla="*/ 967906 h 1952472"/>
                <a:gd name="connsiteX16" fmla="*/ 141381 w 1449013"/>
                <a:gd name="connsiteY16" fmla="*/ 433666 h 1952472"/>
                <a:gd name="connsiteX17" fmla="*/ 0 w 1449013"/>
                <a:gd name="connsiteY17" fmla="*/ 471352 h 1952472"/>
                <a:gd name="connsiteX18" fmla="*/ 0 w 1449013"/>
                <a:gd name="connsiteY18" fmla="*/ 0 h 1952472"/>
                <a:gd name="connsiteX19" fmla="*/ 1449013 w 1449013"/>
                <a:gd name="connsiteY19" fmla="*/ 0 h 1952472"/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317741 w 1449013"/>
                <a:gd name="connsiteY4" fmla="*/ 1005593 h 1952472"/>
                <a:gd name="connsiteX5" fmla="*/ 1449013 w 1449013"/>
                <a:gd name="connsiteY5" fmla="*/ 972519 h 1952472"/>
                <a:gd name="connsiteX6" fmla="*/ 1449013 w 1449013"/>
                <a:gd name="connsiteY6" fmla="*/ 1444072 h 1952472"/>
                <a:gd name="connsiteX7" fmla="*/ 857954 w 1449013"/>
                <a:gd name="connsiteY7" fmla="*/ 1444072 h 1952472"/>
                <a:gd name="connsiteX8" fmla="*/ 857954 w 1449013"/>
                <a:gd name="connsiteY8" fmla="*/ 1542845 h 1952472"/>
                <a:gd name="connsiteX9" fmla="*/ 953273 w 1449013"/>
                <a:gd name="connsiteY9" fmla="*/ 1723701 h 1952472"/>
                <a:gd name="connsiteX10" fmla="*/ 724507 w 1449013"/>
                <a:gd name="connsiteY10" fmla="*/ 1952472 h 1952472"/>
                <a:gd name="connsiteX11" fmla="*/ 495741 w 1449013"/>
                <a:gd name="connsiteY11" fmla="*/ 1723701 h 1952472"/>
                <a:gd name="connsiteX12" fmla="*/ 591060 w 1449013"/>
                <a:gd name="connsiteY12" fmla="*/ 1542845 h 1952472"/>
                <a:gd name="connsiteX13" fmla="*/ 591060 w 1449013"/>
                <a:gd name="connsiteY13" fmla="*/ 1444072 h 1952472"/>
                <a:gd name="connsiteX14" fmla="*/ 0 w 1449013"/>
                <a:gd name="connsiteY14" fmla="*/ 1444072 h 1952472"/>
                <a:gd name="connsiteX15" fmla="*/ 0 w 1449013"/>
                <a:gd name="connsiteY15" fmla="*/ 967906 h 1952472"/>
                <a:gd name="connsiteX16" fmla="*/ 0 w 1449013"/>
                <a:gd name="connsiteY16" fmla="*/ 471352 h 1952472"/>
                <a:gd name="connsiteX17" fmla="*/ 0 w 1449013"/>
                <a:gd name="connsiteY17" fmla="*/ 0 h 1952472"/>
                <a:gd name="connsiteX18" fmla="*/ 1449013 w 1449013"/>
                <a:gd name="connsiteY18" fmla="*/ 0 h 1952472"/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317741 w 1449013"/>
                <a:gd name="connsiteY4" fmla="*/ 1005593 h 1952472"/>
                <a:gd name="connsiteX5" fmla="*/ 1449013 w 1449013"/>
                <a:gd name="connsiteY5" fmla="*/ 972519 h 1952472"/>
                <a:gd name="connsiteX6" fmla="*/ 1449013 w 1449013"/>
                <a:gd name="connsiteY6" fmla="*/ 1444072 h 1952472"/>
                <a:gd name="connsiteX7" fmla="*/ 857954 w 1449013"/>
                <a:gd name="connsiteY7" fmla="*/ 1444072 h 1952472"/>
                <a:gd name="connsiteX8" fmla="*/ 857954 w 1449013"/>
                <a:gd name="connsiteY8" fmla="*/ 1542845 h 1952472"/>
                <a:gd name="connsiteX9" fmla="*/ 953273 w 1449013"/>
                <a:gd name="connsiteY9" fmla="*/ 1723701 h 1952472"/>
                <a:gd name="connsiteX10" fmla="*/ 724507 w 1449013"/>
                <a:gd name="connsiteY10" fmla="*/ 1952472 h 1952472"/>
                <a:gd name="connsiteX11" fmla="*/ 495741 w 1449013"/>
                <a:gd name="connsiteY11" fmla="*/ 1723701 h 1952472"/>
                <a:gd name="connsiteX12" fmla="*/ 591060 w 1449013"/>
                <a:gd name="connsiteY12" fmla="*/ 1542845 h 1952472"/>
                <a:gd name="connsiteX13" fmla="*/ 591060 w 1449013"/>
                <a:gd name="connsiteY13" fmla="*/ 1444072 h 1952472"/>
                <a:gd name="connsiteX14" fmla="*/ 0 w 1449013"/>
                <a:gd name="connsiteY14" fmla="*/ 1444072 h 1952472"/>
                <a:gd name="connsiteX15" fmla="*/ 0 w 1449013"/>
                <a:gd name="connsiteY15" fmla="*/ 967906 h 1952472"/>
                <a:gd name="connsiteX16" fmla="*/ 0 w 1449013"/>
                <a:gd name="connsiteY16" fmla="*/ 0 h 1952472"/>
                <a:gd name="connsiteX17" fmla="*/ 1449013 w 1449013"/>
                <a:gd name="connsiteY17" fmla="*/ 0 h 1952472"/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317741 w 1449013"/>
                <a:gd name="connsiteY4" fmla="*/ 1005593 h 1952472"/>
                <a:gd name="connsiteX5" fmla="*/ 1449013 w 1449013"/>
                <a:gd name="connsiteY5" fmla="*/ 972519 h 1952472"/>
                <a:gd name="connsiteX6" fmla="*/ 1449013 w 1449013"/>
                <a:gd name="connsiteY6" fmla="*/ 1444072 h 1952472"/>
                <a:gd name="connsiteX7" fmla="*/ 857954 w 1449013"/>
                <a:gd name="connsiteY7" fmla="*/ 1444072 h 1952472"/>
                <a:gd name="connsiteX8" fmla="*/ 857954 w 1449013"/>
                <a:gd name="connsiteY8" fmla="*/ 1542845 h 1952472"/>
                <a:gd name="connsiteX9" fmla="*/ 953273 w 1449013"/>
                <a:gd name="connsiteY9" fmla="*/ 1723701 h 1952472"/>
                <a:gd name="connsiteX10" fmla="*/ 724507 w 1449013"/>
                <a:gd name="connsiteY10" fmla="*/ 1952472 h 1952472"/>
                <a:gd name="connsiteX11" fmla="*/ 495741 w 1449013"/>
                <a:gd name="connsiteY11" fmla="*/ 1723701 h 1952472"/>
                <a:gd name="connsiteX12" fmla="*/ 591060 w 1449013"/>
                <a:gd name="connsiteY12" fmla="*/ 1542845 h 1952472"/>
                <a:gd name="connsiteX13" fmla="*/ 591060 w 1449013"/>
                <a:gd name="connsiteY13" fmla="*/ 1444072 h 1952472"/>
                <a:gd name="connsiteX14" fmla="*/ 0 w 1449013"/>
                <a:gd name="connsiteY14" fmla="*/ 1444072 h 1952472"/>
                <a:gd name="connsiteX15" fmla="*/ 0 w 1449013"/>
                <a:gd name="connsiteY15" fmla="*/ 0 h 1952472"/>
                <a:gd name="connsiteX16" fmla="*/ 1449013 w 1449013"/>
                <a:gd name="connsiteY16" fmla="*/ 0 h 1952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49013" h="1952472">
                  <a:moveTo>
                    <a:pt x="1449013" y="0"/>
                  </a:moveTo>
                  <a:lnTo>
                    <a:pt x="1449013" y="466741"/>
                  </a:lnTo>
                  <a:cubicBezTo>
                    <a:pt x="1410107" y="445266"/>
                    <a:pt x="1365278" y="433666"/>
                    <a:pt x="1317741" y="433666"/>
                  </a:cubicBezTo>
                  <a:cubicBezTo>
                    <a:pt x="1159811" y="433666"/>
                    <a:pt x="1031784" y="561696"/>
                    <a:pt x="1031784" y="719630"/>
                  </a:cubicBezTo>
                  <a:cubicBezTo>
                    <a:pt x="1031784" y="877563"/>
                    <a:pt x="1159811" y="1005593"/>
                    <a:pt x="1317741" y="1005593"/>
                  </a:cubicBezTo>
                  <a:cubicBezTo>
                    <a:pt x="1365278" y="1005593"/>
                    <a:pt x="1410107" y="993993"/>
                    <a:pt x="1449013" y="972519"/>
                  </a:cubicBezTo>
                  <a:lnTo>
                    <a:pt x="1449013" y="1444072"/>
                  </a:lnTo>
                  <a:lnTo>
                    <a:pt x="857954" y="1444072"/>
                  </a:lnTo>
                  <a:lnTo>
                    <a:pt x="857954" y="1542845"/>
                  </a:lnTo>
                  <a:cubicBezTo>
                    <a:pt x="916718" y="1581276"/>
                    <a:pt x="953273" y="1648220"/>
                    <a:pt x="953273" y="1723701"/>
                  </a:cubicBezTo>
                  <a:cubicBezTo>
                    <a:pt x="953273" y="1850048"/>
                    <a:pt x="850851" y="1952472"/>
                    <a:pt x="724507" y="1952472"/>
                  </a:cubicBezTo>
                  <a:cubicBezTo>
                    <a:pt x="598162" y="1952472"/>
                    <a:pt x="495741" y="1850048"/>
                    <a:pt x="495741" y="1723701"/>
                  </a:cubicBezTo>
                  <a:cubicBezTo>
                    <a:pt x="495741" y="1648220"/>
                    <a:pt x="532295" y="1581276"/>
                    <a:pt x="591060" y="1542845"/>
                  </a:cubicBezTo>
                  <a:lnTo>
                    <a:pt x="591060" y="1444072"/>
                  </a:lnTo>
                  <a:lnTo>
                    <a:pt x="0" y="1444072"/>
                  </a:lnTo>
                  <a:lnTo>
                    <a:pt x="0" y="0"/>
                  </a:lnTo>
                  <a:lnTo>
                    <a:pt x="1449013" y="0"/>
                  </a:lnTo>
                  <a:close/>
                </a:path>
              </a:pathLst>
            </a:custGeom>
            <a:solidFill>
              <a:schemeClr val="accent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9" name="Oval 21">
              <a:extLst>
                <a:ext uri="{FF2B5EF4-FFF2-40B4-BE49-F238E27FC236}">
                  <a16:creationId xmlns:a16="http://schemas.microsoft.com/office/drawing/2014/main" id="{90BC107C-0ACA-4596-BC95-F0D62C53E1B6}"/>
                </a:ext>
              </a:extLst>
            </p:cNvPr>
            <p:cNvSpPr/>
            <p:nvPr/>
          </p:nvSpPr>
          <p:spPr>
            <a:xfrm>
              <a:off x="5667648" y="3970823"/>
              <a:ext cx="1059192" cy="1755774"/>
            </a:xfrm>
            <a:custGeom>
              <a:avLst/>
              <a:gdLst/>
              <a:ahLst/>
              <a:cxnLst/>
              <a:rect l="l" t="t" r="r" b="b"/>
              <a:pathLst>
                <a:path w="1368152" h="2298537">
                  <a:moveTo>
                    <a:pt x="684076" y="0"/>
                  </a:moveTo>
                  <a:cubicBezTo>
                    <a:pt x="803370" y="0"/>
                    <a:pt x="900076" y="96706"/>
                    <a:pt x="900076" y="216000"/>
                  </a:cubicBezTo>
                  <a:cubicBezTo>
                    <a:pt x="900076" y="287268"/>
                    <a:pt x="865561" y="350475"/>
                    <a:pt x="810076" y="386760"/>
                  </a:cubicBezTo>
                  <a:lnTo>
                    <a:pt x="810076" y="450517"/>
                  </a:lnTo>
                  <a:lnTo>
                    <a:pt x="1368152" y="450517"/>
                  </a:lnTo>
                  <a:lnTo>
                    <a:pt x="1368152" y="895744"/>
                  </a:lnTo>
                  <a:cubicBezTo>
                    <a:pt x="1331417" y="875468"/>
                    <a:pt x="1289090" y="864516"/>
                    <a:pt x="1244206" y="864516"/>
                  </a:cubicBezTo>
                  <a:cubicBezTo>
                    <a:pt x="1095089" y="864516"/>
                    <a:pt x="974206" y="985399"/>
                    <a:pt x="974206" y="1134516"/>
                  </a:cubicBezTo>
                  <a:cubicBezTo>
                    <a:pt x="974206" y="1283633"/>
                    <a:pt x="1095089" y="1404516"/>
                    <a:pt x="1244206" y="1404516"/>
                  </a:cubicBezTo>
                  <a:cubicBezTo>
                    <a:pt x="1289090" y="1404516"/>
                    <a:pt x="1331417" y="1393563"/>
                    <a:pt x="1368152" y="1373288"/>
                  </a:cubicBezTo>
                  <a:lnTo>
                    <a:pt x="1368152" y="1818517"/>
                  </a:lnTo>
                  <a:lnTo>
                    <a:pt x="810076" y="1818517"/>
                  </a:lnTo>
                  <a:lnTo>
                    <a:pt x="810076" y="1911777"/>
                  </a:lnTo>
                  <a:cubicBezTo>
                    <a:pt x="865561" y="1948062"/>
                    <a:pt x="900076" y="2011269"/>
                    <a:pt x="900076" y="2082537"/>
                  </a:cubicBezTo>
                  <a:cubicBezTo>
                    <a:pt x="900076" y="2201831"/>
                    <a:pt x="803370" y="2298537"/>
                    <a:pt x="684076" y="2298537"/>
                  </a:cubicBezTo>
                  <a:cubicBezTo>
                    <a:pt x="564782" y="2298537"/>
                    <a:pt x="468076" y="2201831"/>
                    <a:pt x="468076" y="2082537"/>
                  </a:cubicBezTo>
                  <a:cubicBezTo>
                    <a:pt x="468076" y="2011269"/>
                    <a:pt x="502591" y="1948062"/>
                    <a:pt x="558076" y="1911777"/>
                  </a:cubicBezTo>
                  <a:lnTo>
                    <a:pt x="558076" y="1818517"/>
                  </a:lnTo>
                  <a:lnTo>
                    <a:pt x="0" y="1818517"/>
                  </a:lnTo>
                  <a:lnTo>
                    <a:pt x="0" y="1368933"/>
                  </a:lnTo>
                  <a:cubicBezTo>
                    <a:pt x="39235" y="1391659"/>
                    <a:pt x="84862" y="1404516"/>
                    <a:pt x="133491" y="1404516"/>
                  </a:cubicBezTo>
                  <a:cubicBezTo>
                    <a:pt x="282608" y="1404516"/>
                    <a:pt x="403491" y="1283633"/>
                    <a:pt x="403491" y="1134516"/>
                  </a:cubicBezTo>
                  <a:cubicBezTo>
                    <a:pt x="403491" y="985399"/>
                    <a:pt x="282608" y="864516"/>
                    <a:pt x="133491" y="864516"/>
                  </a:cubicBezTo>
                  <a:cubicBezTo>
                    <a:pt x="84862" y="864516"/>
                    <a:pt x="39235" y="877372"/>
                    <a:pt x="0" y="900098"/>
                  </a:cubicBezTo>
                  <a:lnTo>
                    <a:pt x="0" y="450517"/>
                  </a:lnTo>
                  <a:lnTo>
                    <a:pt x="558076" y="450517"/>
                  </a:lnTo>
                  <a:lnTo>
                    <a:pt x="558076" y="386760"/>
                  </a:lnTo>
                  <a:cubicBezTo>
                    <a:pt x="502591" y="350475"/>
                    <a:pt x="468076" y="287268"/>
                    <a:pt x="468076" y="216000"/>
                  </a:cubicBezTo>
                  <a:cubicBezTo>
                    <a:pt x="468076" y="96706"/>
                    <a:pt x="564782" y="0"/>
                    <a:pt x="684076" y="0"/>
                  </a:cubicBezTo>
                  <a:close/>
                </a:path>
              </a:pathLst>
            </a:custGeom>
            <a:solidFill>
              <a:schemeClr val="accent4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0" name="Oval 21">
              <a:extLst>
                <a:ext uri="{FF2B5EF4-FFF2-40B4-BE49-F238E27FC236}">
                  <a16:creationId xmlns:a16="http://schemas.microsoft.com/office/drawing/2014/main" id="{5FB3BCB9-389B-4399-8AA4-9FA2A27FFC07}"/>
                </a:ext>
              </a:extLst>
            </p:cNvPr>
            <p:cNvSpPr/>
            <p:nvPr/>
          </p:nvSpPr>
          <p:spPr>
            <a:xfrm rot="5400000">
              <a:off x="5486897" y="5273070"/>
              <a:ext cx="1045064" cy="1427209"/>
            </a:xfrm>
            <a:custGeom>
              <a:avLst/>
              <a:gdLst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449013 w 1449013"/>
                <a:gd name="connsiteY4" fmla="*/ 972519 h 1952472"/>
                <a:gd name="connsiteX5" fmla="*/ 1449013 w 1449013"/>
                <a:gd name="connsiteY5" fmla="*/ 1444072 h 1952472"/>
                <a:gd name="connsiteX6" fmla="*/ 857954 w 1449013"/>
                <a:gd name="connsiteY6" fmla="*/ 1444072 h 1952472"/>
                <a:gd name="connsiteX7" fmla="*/ 857954 w 1449013"/>
                <a:gd name="connsiteY7" fmla="*/ 1542845 h 1952472"/>
                <a:gd name="connsiteX8" fmla="*/ 953273 w 1449013"/>
                <a:gd name="connsiteY8" fmla="*/ 1723701 h 1952472"/>
                <a:gd name="connsiteX9" fmla="*/ 724507 w 1449013"/>
                <a:gd name="connsiteY9" fmla="*/ 1952472 h 1952472"/>
                <a:gd name="connsiteX10" fmla="*/ 495741 w 1449013"/>
                <a:gd name="connsiteY10" fmla="*/ 1723701 h 1952472"/>
                <a:gd name="connsiteX11" fmla="*/ 591060 w 1449013"/>
                <a:gd name="connsiteY11" fmla="*/ 1542845 h 1952472"/>
                <a:gd name="connsiteX12" fmla="*/ 591060 w 1449013"/>
                <a:gd name="connsiteY12" fmla="*/ 1444072 h 1952472"/>
                <a:gd name="connsiteX13" fmla="*/ 0 w 1449013"/>
                <a:gd name="connsiteY13" fmla="*/ 1444072 h 1952472"/>
                <a:gd name="connsiteX14" fmla="*/ 0 w 1449013"/>
                <a:gd name="connsiteY14" fmla="*/ 967906 h 1952472"/>
                <a:gd name="connsiteX15" fmla="*/ 141381 w 1449013"/>
                <a:gd name="connsiteY15" fmla="*/ 1005593 h 1952472"/>
                <a:gd name="connsiteX16" fmla="*/ 427338 w 1449013"/>
                <a:gd name="connsiteY16" fmla="*/ 719630 h 1952472"/>
                <a:gd name="connsiteX17" fmla="*/ 141381 w 1449013"/>
                <a:gd name="connsiteY17" fmla="*/ 433666 h 1952472"/>
                <a:gd name="connsiteX18" fmla="*/ 0 w 1449013"/>
                <a:gd name="connsiteY18" fmla="*/ 471352 h 1952472"/>
                <a:gd name="connsiteX19" fmla="*/ 0 w 1449013"/>
                <a:gd name="connsiteY19" fmla="*/ 0 h 1952472"/>
                <a:gd name="connsiteX20" fmla="*/ 1449013 w 1449013"/>
                <a:gd name="connsiteY20" fmla="*/ 0 h 1952472"/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449013 w 1449013"/>
                <a:gd name="connsiteY3" fmla="*/ 972519 h 1952472"/>
                <a:gd name="connsiteX4" fmla="*/ 1449013 w 1449013"/>
                <a:gd name="connsiteY4" fmla="*/ 1444072 h 1952472"/>
                <a:gd name="connsiteX5" fmla="*/ 857954 w 1449013"/>
                <a:gd name="connsiteY5" fmla="*/ 1444072 h 1952472"/>
                <a:gd name="connsiteX6" fmla="*/ 857954 w 1449013"/>
                <a:gd name="connsiteY6" fmla="*/ 1542845 h 1952472"/>
                <a:gd name="connsiteX7" fmla="*/ 953273 w 1449013"/>
                <a:gd name="connsiteY7" fmla="*/ 1723701 h 1952472"/>
                <a:gd name="connsiteX8" fmla="*/ 724507 w 1449013"/>
                <a:gd name="connsiteY8" fmla="*/ 1952472 h 1952472"/>
                <a:gd name="connsiteX9" fmla="*/ 495741 w 1449013"/>
                <a:gd name="connsiteY9" fmla="*/ 1723701 h 1952472"/>
                <a:gd name="connsiteX10" fmla="*/ 591060 w 1449013"/>
                <a:gd name="connsiteY10" fmla="*/ 1542845 h 1952472"/>
                <a:gd name="connsiteX11" fmla="*/ 591060 w 1449013"/>
                <a:gd name="connsiteY11" fmla="*/ 1444072 h 1952472"/>
                <a:gd name="connsiteX12" fmla="*/ 0 w 1449013"/>
                <a:gd name="connsiteY12" fmla="*/ 1444072 h 1952472"/>
                <a:gd name="connsiteX13" fmla="*/ 0 w 1449013"/>
                <a:gd name="connsiteY13" fmla="*/ 967906 h 1952472"/>
                <a:gd name="connsiteX14" fmla="*/ 141381 w 1449013"/>
                <a:gd name="connsiteY14" fmla="*/ 1005593 h 1952472"/>
                <a:gd name="connsiteX15" fmla="*/ 427338 w 1449013"/>
                <a:gd name="connsiteY15" fmla="*/ 719630 h 1952472"/>
                <a:gd name="connsiteX16" fmla="*/ 141381 w 1449013"/>
                <a:gd name="connsiteY16" fmla="*/ 433666 h 1952472"/>
                <a:gd name="connsiteX17" fmla="*/ 0 w 1449013"/>
                <a:gd name="connsiteY17" fmla="*/ 471352 h 1952472"/>
                <a:gd name="connsiteX18" fmla="*/ 0 w 1449013"/>
                <a:gd name="connsiteY18" fmla="*/ 0 h 1952472"/>
                <a:gd name="connsiteX19" fmla="*/ 1449013 w 1449013"/>
                <a:gd name="connsiteY19" fmla="*/ 0 h 1952472"/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449013 w 1449013"/>
                <a:gd name="connsiteY2" fmla="*/ 972519 h 1952472"/>
                <a:gd name="connsiteX3" fmla="*/ 1449013 w 1449013"/>
                <a:gd name="connsiteY3" fmla="*/ 1444072 h 1952472"/>
                <a:gd name="connsiteX4" fmla="*/ 857954 w 1449013"/>
                <a:gd name="connsiteY4" fmla="*/ 1444072 h 1952472"/>
                <a:gd name="connsiteX5" fmla="*/ 857954 w 1449013"/>
                <a:gd name="connsiteY5" fmla="*/ 1542845 h 1952472"/>
                <a:gd name="connsiteX6" fmla="*/ 953273 w 1449013"/>
                <a:gd name="connsiteY6" fmla="*/ 1723701 h 1952472"/>
                <a:gd name="connsiteX7" fmla="*/ 724507 w 1449013"/>
                <a:gd name="connsiteY7" fmla="*/ 1952472 h 1952472"/>
                <a:gd name="connsiteX8" fmla="*/ 495741 w 1449013"/>
                <a:gd name="connsiteY8" fmla="*/ 1723701 h 1952472"/>
                <a:gd name="connsiteX9" fmla="*/ 591060 w 1449013"/>
                <a:gd name="connsiteY9" fmla="*/ 1542845 h 1952472"/>
                <a:gd name="connsiteX10" fmla="*/ 591060 w 1449013"/>
                <a:gd name="connsiteY10" fmla="*/ 1444072 h 1952472"/>
                <a:gd name="connsiteX11" fmla="*/ 0 w 1449013"/>
                <a:gd name="connsiteY11" fmla="*/ 1444072 h 1952472"/>
                <a:gd name="connsiteX12" fmla="*/ 0 w 1449013"/>
                <a:gd name="connsiteY12" fmla="*/ 967906 h 1952472"/>
                <a:gd name="connsiteX13" fmla="*/ 141381 w 1449013"/>
                <a:gd name="connsiteY13" fmla="*/ 1005593 h 1952472"/>
                <a:gd name="connsiteX14" fmla="*/ 427338 w 1449013"/>
                <a:gd name="connsiteY14" fmla="*/ 719630 h 1952472"/>
                <a:gd name="connsiteX15" fmla="*/ 141381 w 1449013"/>
                <a:gd name="connsiteY15" fmla="*/ 433666 h 1952472"/>
                <a:gd name="connsiteX16" fmla="*/ 0 w 1449013"/>
                <a:gd name="connsiteY16" fmla="*/ 471352 h 1952472"/>
                <a:gd name="connsiteX17" fmla="*/ 0 w 1449013"/>
                <a:gd name="connsiteY17" fmla="*/ 0 h 1952472"/>
                <a:gd name="connsiteX18" fmla="*/ 1449013 w 1449013"/>
                <a:gd name="connsiteY18" fmla="*/ 0 h 1952472"/>
                <a:gd name="connsiteX0" fmla="*/ 1449013 w 1449013"/>
                <a:gd name="connsiteY0" fmla="*/ 0 h 1952472"/>
                <a:gd name="connsiteX1" fmla="*/ 1449013 w 1449013"/>
                <a:gd name="connsiteY1" fmla="*/ 972519 h 1952472"/>
                <a:gd name="connsiteX2" fmla="*/ 1449013 w 1449013"/>
                <a:gd name="connsiteY2" fmla="*/ 1444072 h 1952472"/>
                <a:gd name="connsiteX3" fmla="*/ 857954 w 1449013"/>
                <a:gd name="connsiteY3" fmla="*/ 1444072 h 1952472"/>
                <a:gd name="connsiteX4" fmla="*/ 857954 w 1449013"/>
                <a:gd name="connsiteY4" fmla="*/ 1542845 h 1952472"/>
                <a:gd name="connsiteX5" fmla="*/ 953273 w 1449013"/>
                <a:gd name="connsiteY5" fmla="*/ 1723701 h 1952472"/>
                <a:gd name="connsiteX6" fmla="*/ 724507 w 1449013"/>
                <a:gd name="connsiteY6" fmla="*/ 1952472 h 1952472"/>
                <a:gd name="connsiteX7" fmla="*/ 495741 w 1449013"/>
                <a:gd name="connsiteY7" fmla="*/ 1723701 h 1952472"/>
                <a:gd name="connsiteX8" fmla="*/ 591060 w 1449013"/>
                <a:gd name="connsiteY8" fmla="*/ 1542845 h 1952472"/>
                <a:gd name="connsiteX9" fmla="*/ 591060 w 1449013"/>
                <a:gd name="connsiteY9" fmla="*/ 1444072 h 1952472"/>
                <a:gd name="connsiteX10" fmla="*/ 0 w 1449013"/>
                <a:gd name="connsiteY10" fmla="*/ 1444072 h 1952472"/>
                <a:gd name="connsiteX11" fmla="*/ 0 w 1449013"/>
                <a:gd name="connsiteY11" fmla="*/ 967906 h 1952472"/>
                <a:gd name="connsiteX12" fmla="*/ 141381 w 1449013"/>
                <a:gd name="connsiteY12" fmla="*/ 1005593 h 1952472"/>
                <a:gd name="connsiteX13" fmla="*/ 427338 w 1449013"/>
                <a:gd name="connsiteY13" fmla="*/ 719630 h 1952472"/>
                <a:gd name="connsiteX14" fmla="*/ 141381 w 1449013"/>
                <a:gd name="connsiteY14" fmla="*/ 433666 h 1952472"/>
                <a:gd name="connsiteX15" fmla="*/ 0 w 1449013"/>
                <a:gd name="connsiteY15" fmla="*/ 471352 h 1952472"/>
                <a:gd name="connsiteX16" fmla="*/ 0 w 1449013"/>
                <a:gd name="connsiteY16" fmla="*/ 0 h 1952472"/>
                <a:gd name="connsiteX17" fmla="*/ 1449013 w 1449013"/>
                <a:gd name="connsiteY17" fmla="*/ 0 h 1952472"/>
                <a:gd name="connsiteX0" fmla="*/ 1449013 w 1449013"/>
                <a:gd name="connsiteY0" fmla="*/ 0 h 1952472"/>
                <a:gd name="connsiteX1" fmla="*/ 1449013 w 1449013"/>
                <a:gd name="connsiteY1" fmla="*/ 1444072 h 1952472"/>
                <a:gd name="connsiteX2" fmla="*/ 857954 w 1449013"/>
                <a:gd name="connsiteY2" fmla="*/ 1444072 h 1952472"/>
                <a:gd name="connsiteX3" fmla="*/ 857954 w 1449013"/>
                <a:gd name="connsiteY3" fmla="*/ 1542845 h 1952472"/>
                <a:gd name="connsiteX4" fmla="*/ 953273 w 1449013"/>
                <a:gd name="connsiteY4" fmla="*/ 1723701 h 1952472"/>
                <a:gd name="connsiteX5" fmla="*/ 724507 w 1449013"/>
                <a:gd name="connsiteY5" fmla="*/ 1952472 h 1952472"/>
                <a:gd name="connsiteX6" fmla="*/ 495741 w 1449013"/>
                <a:gd name="connsiteY6" fmla="*/ 1723701 h 1952472"/>
                <a:gd name="connsiteX7" fmla="*/ 591060 w 1449013"/>
                <a:gd name="connsiteY7" fmla="*/ 1542845 h 1952472"/>
                <a:gd name="connsiteX8" fmla="*/ 591060 w 1449013"/>
                <a:gd name="connsiteY8" fmla="*/ 1444072 h 1952472"/>
                <a:gd name="connsiteX9" fmla="*/ 0 w 1449013"/>
                <a:gd name="connsiteY9" fmla="*/ 1444072 h 1952472"/>
                <a:gd name="connsiteX10" fmla="*/ 0 w 1449013"/>
                <a:gd name="connsiteY10" fmla="*/ 967906 h 1952472"/>
                <a:gd name="connsiteX11" fmla="*/ 141381 w 1449013"/>
                <a:gd name="connsiteY11" fmla="*/ 1005593 h 1952472"/>
                <a:gd name="connsiteX12" fmla="*/ 427338 w 1449013"/>
                <a:gd name="connsiteY12" fmla="*/ 719630 h 1952472"/>
                <a:gd name="connsiteX13" fmla="*/ 141381 w 1449013"/>
                <a:gd name="connsiteY13" fmla="*/ 433666 h 1952472"/>
                <a:gd name="connsiteX14" fmla="*/ 0 w 1449013"/>
                <a:gd name="connsiteY14" fmla="*/ 471352 h 1952472"/>
                <a:gd name="connsiteX15" fmla="*/ 0 w 1449013"/>
                <a:gd name="connsiteY15" fmla="*/ 0 h 1952472"/>
                <a:gd name="connsiteX16" fmla="*/ 1449013 w 1449013"/>
                <a:gd name="connsiteY16" fmla="*/ 0 h 1952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49013" h="1952472">
                  <a:moveTo>
                    <a:pt x="1449013" y="0"/>
                  </a:moveTo>
                  <a:lnTo>
                    <a:pt x="1449013" y="1444072"/>
                  </a:lnTo>
                  <a:lnTo>
                    <a:pt x="857954" y="1444072"/>
                  </a:lnTo>
                  <a:lnTo>
                    <a:pt x="857954" y="1542845"/>
                  </a:lnTo>
                  <a:cubicBezTo>
                    <a:pt x="916718" y="1581276"/>
                    <a:pt x="953273" y="1648220"/>
                    <a:pt x="953273" y="1723701"/>
                  </a:cubicBezTo>
                  <a:cubicBezTo>
                    <a:pt x="953273" y="1850048"/>
                    <a:pt x="850851" y="1952472"/>
                    <a:pt x="724507" y="1952472"/>
                  </a:cubicBezTo>
                  <a:cubicBezTo>
                    <a:pt x="598162" y="1952472"/>
                    <a:pt x="495741" y="1850048"/>
                    <a:pt x="495741" y="1723701"/>
                  </a:cubicBezTo>
                  <a:cubicBezTo>
                    <a:pt x="495741" y="1648220"/>
                    <a:pt x="532295" y="1581276"/>
                    <a:pt x="591060" y="1542845"/>
                  </a:cubicBezTo>
                  <a:lnTo>
                    <a:pt x="591060" y="1444072"/>
                  </a:lnTo>
                  <a:lnTo>
                    <a:pt x="0" y="1444072"/>
                  </a:lnTo>
                  <a:lnTo>
                    <a:pt x="0" y="967906"/>
                  </a:lnTo>
                  <a:cubicBezTo>
                    <a:pt x="41554" y="991976"/>
                    <a:pt x="89878" y="1005593"/>
                    <a:pt x="141381" y="1005593"/>
                  </a:cubicBezTo>
                  <a:cubicBezTo>
                    <a:pt x="299311" y="1005593"/>
                    <a:pt x="427338" y="877563"/>
                    <a:pt x="427338" y="719630"/>
                  </a:cubicBezTo>
                  <a:cubicBezTo>
                    <a:pt x="427338" y="561696"/>
                    <a:pt x="299311" y="433666"/>
                    <a:pt x="141381" y="433666"/>
                  </a:cubicBezTo>
                  <a:cubicBezTo>
                    <a:pt x="89878" y="433666"/>
                    <a:pt x="41554" y="447283"/>
                    <a:pt x="0" y="471352"/>
                  </a:cubicBezTo>
                  <a:lnTo>
                    <a:pt x="0" y="0"/>
                  </a:lnTo>
                  <a:lnTo>
                    <a:pt x="1449013" y="0"/>
                  </a:lnTo>
                  <a:close/>
                </a:path>
              </a:pathLst>
            </a:custGeom>
            <a:solidFill>
              <a:schemeClr val="accent5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1" name="Oval 21">
              <a:extLst>
                <a:ext uri="{FF2B5EF4-FFF2-40B4-BE49-F238E27FC236}">
                  <a16:creationId xmlns:a16="http://schemas.microsoft.com/office/drawing/2014/main" id="{516E53BA-D705-4428-AF49-31193FBB2EF8}"/>
                </a:ext>
              </a:extLst>
            </p:cNvPr>
            <p:cNvSpPr/>
            <p:nvPr/>
          </p:nvSpPr>
          <p:spPr>
            <a:xfrm rot="5400000">
              <a:off x="5487698" y="2988497"/>
              <a:ext cx="1045064" cy="1427172"/>
            </a:xfrm>
            <a:custGeom>
              <a:avLst/>
              <a:gdLst/>
              <a:ahLst/>
              <a:cxnLst/>
              <a:rect l="l" t="t" r="r" b="b"/>
              <a:pathLst>
                <a:path w="1449013" h="1952424">
                  <a:moveTo>
                    <a:pt x="0" y="1444024"/>
                  </a:moveTo>
                  <a:lnTo>
                    <a:pt x="0" y="967858"/>
                  </a:lnTo>
                  <a:cubicBezTo>
                    <a:pt x="41554" y="991928"/>
                    <a:pt x="89878" y="1005545"/>
                    <a:pt x="141381" y="1005545"/>
                  </a:cubicBezTo>
                  <a:cubicBezTo>
                    <a:pt x="299311" y="1005545"/>
                    <a:pt x="427338" y="877515"/>
                    <a:pt x="427338" y="719582"/>
                  </a:cubicBezTo>
                  <a:cubicBezTo>
                    <a:pt x="427338" y="561649"/>
                    <a:pt x="299311" y="433619"/>
                    <a:pt x="141381" y="433619"/>
                  </a:cubicBezTo>
                  <a:cubicBezTo>
                    <a:pt x="89878" y="433619"/>
                    <a:pt x="41554" y="447235"/>
                    <a:pt x="0" y="471304"/>
                  </a:cubicBezTo>
                  <a:lnTo>
                    <a:pt x="0" y="0"/>
                  </a:lnTo>
                  <a:lnTo>
                    <a:pt x="1449013" y="0"/>
                  </a:lnTo>
                  <a:lnTo>
                    <a:pt x="1449013" y="466693"/>
                  </a:lnTo>
                  <a:cubicBezTo>
                    <a:pt x="1410107" y="445218"/>
                    <a:pt x="1365278" y="433619"/>
                    <a:pt x="1317742" y="433619"/>
                  </a:cubicBezTo>
                  <a:cubicBezTo>
                    <a:pt x="1159811" y="433619"/>
                    <a:pt x="1031784" y="561649"/>
                    <a:pt x="1031784" y="719582"/>
                  </a:cubicBezTo>
                  <a:cubicBezTo>
                    <a:pt x="1031784" y="877515"/>
                    <a:pt x="1159811" y="1005545"/>
                    <a:pt x="1317742" y="1005545"/>
                  </a:cubicBezTo>
                  <a:cubicBezTo>
                    <a:pt x="1365278" y="1005545"/>
                    <a:pt x="1410107" y="993945"/>
                    <a:pt x="1449013" y="972471"/>
                  </a:cubicBezTo>
                  <a:lnTo>
                    <a:pt x="1449013" y="1444024"/>
                  </a:lnTo>
                  <a:lnTo>
                    <a:pt x="857954" y="1444024"/>
                  </a:lnTo>
                  <a:lnTo>
                    <a:pt x="857954" y="1542797"/>
                  </a:lnTo>
                  <a:cubicBezTo>
                    <a:pt x="916718" y="1581228"/>
                    <a:pt x="953273" y="1648172"/>
                    <a:pt x="953273" y="1723653"/>
                  </a:cubicBezTo>
                  <a:cubicBezTo>
                    <a:pt x="953273" y="1850000"/>
                    <a:pt x="850851" y="1952424"/>
                    <a:pt x="724507" y="1952424"/>
                  </a:cubicBezTo>
                  <a:cubicBezTo>
                    <a:pt x="598162" y="1952424"/>
                    <a:pt x="495741" y="1850000"/>
                    <a:pt x="495741" y="1723653"/>
                  </a:cubicBezTo>
                  <a:cubicBezTo>
                    <a:pt x="495741" y="1648172"/>
                    <a:pt x="532295" y="1581228"/>
                    <a:pt x="591060" y="1542797"/>
                  </a:cubicBezTo>
                  <a:lnTo>
                    <a:pt x="591060" y="1444024"/>
                  </a:lnTo>
                  <a:close/>
                </a:path>
              </a:pathLst>
            </a:custGeom>
            <a:solidFill>
              <a:schemeClr val="accent3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2" name="Rounded Rectangle 32">
            <a:extLst>
              <a:ext uri="{FF2B5EF4-FFF2-40B4-BE49-F238E27FC236}">
                <a16:creationId xmlns:a16="http://schemas.microsoft.com/office/drawing/2014/main" id="{167DACD4-956F-4E4E-A065-593D43825934}"/>
              </a:ext>
            </a:extLst>
          </p:cNvPr>
          <p:cNvSpPr/>
          <p:nvPr/>
        </p:nvSpPr>
        <p:spPr>
          <a:xfrm>
            <a:off x="7736379" y="887638"/>
            <a:ext cx="293553" cy="2935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" name="Rounded Rectangle 5">
            <a:extLst>
              <a:ext uri="{FF2B5EF4-FFF2-40B4-BE49-F238E27FC236}">
                <a16:creationId xmlns:a16="http://schemas.microsoft.com/office/drawing/2014/main" id="{E13C2017-37AC-49A5-BF2A-A760064743EB}"/>
              </a:ext>
            </a:extLst>
          </p:cNvPr>
          <p:cNvSpPr/>
          <p:nvPr/>
        </p:nvSpPr>
        <p:spPr>
          <a:xfrm flipH="1">
            <a:off x="7719850" y="4405242"/>
            <a:ext cx="332250" cy="27408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" name="Oval 7">
            <a:extLst>
              <a:ext uri="{FF2B5EF4-FFF2-40B4-BE49-F238E27FC236}">
                <a16:creationId xmlns:a16="http://schemas.microsoft.com/office/drawing/2014/main" id="{72F79077-0809-47A3-B648-3A8948336B8A}"/>
              </a:ext>
            </a:extLst>
          </p:cNvPr>
          <p:cNvSpPr/>
          <p:nvPr/>
        </p:nvSpPr>
        <p:spPr>
          <a:xfrm>
            <a:off x="7699396" y="5670743"/>
            <a:ext cx="328709" cy="32870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" name="Rectangle 36">
            <a:extLst>
              <a:ext uri="{FF2B5EF4-FFF2-40B4-BE49-F238E27FC236}">
                <a16:creationId xmlns:a16="http://schemas.microsoft.com/office/drawing/2014/main" id="{69B969C1-B707-4B2A-ADCC-3914B5743817}"/>
              </a:ext>
            </a:extLst>
          </p:cNvPr>
          <p:cNvSpPr/>
          <p:nvPr/>
        </p:nvSpPr>
        <p:spPr>
          <a:xfrm>
            <a:off x="7730620" y="3299599"/>
            <a:ext cx="330289" cy="27609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" name="자유형 151">
            <a:extLst>
              <a:ext uri="{FF2B5EF4-FFF2-40B4-BE49-F238E27FC236}">
                <a16:creationId xmlns:a16="http://schemas.microsoft.com/office/drawing/2014/main" id="{DC0B8B5F-B1C9-4891-A3C7-9DF052EA9868}"/>
              </a:ext>
            </a:extLst>
          </p:cNvPr>
          <p:cNvSpPr/>
          <p:nvPr/>
        </p:nvSpPr>
        <p:spPr>
          <a:xfrm>
            <a:off x="7719850" y="2120651"/>
            <a:ext cx="335820" cy="352466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11A55F-5530-4F51-96A1-23D12F65CD72}"/>
              </a:ext>
            </a:extLst>
          </p:cNvPr>
          <p:cNvSpPr txBox="1"/>
          <p:nvPr/>
        </p:nvSpPr>
        <p:spPr>
          <a:xfrm>
            <a:off x="8431022" y="739573"/>
            <a:ext cx="721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ln w="12700">
                  <a:solidFill>
                    <a:schemeClr val="bg1"/>
                  </a:solidFill>
                </a:ln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600" b="1" dirty="0">
              <a:ln w="12700">
                <a:solidFill>
                  <a:schemeClr val="bg1"/>
                </a:solidFill>
              </a:ln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A72AA14-343E-4A79-8189-A24F30AB3BA0}"/>
              </a:ext>
            </a:extLst>
          </p:cNvPr>
          <p:cNvSpPr txBox="1"/>
          <p:nvPr/>
        </p:nvSpPr>
        <p:spPr>
          <a:xfrm>
            <a:off x="6607344" y="1885261"/>
            <a:ext cx="721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ln w="12700">
                  <a:solidFill>
                    <a:schemeClr val="bg1"/>
                  </a:solidFill>
                </a:ln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3600" b="1" dirty="0">
              <a:ln w="12700">
                <a:solidFill>
                  <a:schemeClr val="bg1"/>
                </a:solidFill>
              </a:ln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BC30B9-41D5-42CF-9EB8-34B5E5B4F257}"/>
              </a:ext>
            </a:extLst>
          </p:cNvPr>
          <p:cNvSpPr txBox="1"/>
          <p:nvPr/>
        </p:nvSpPr>
        <p:spPr>
          <a:xfrm>
            <a:off x="8431022" y="3030949"/>
            <a:ext cx="721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ln w="12700">
                  <a:solidFill>
                    <a:schemeClr val="bg1"/>
                  </a:solidFill>
                </a:ln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3600" b="1" dirty="0">
              <a:ln w="12700">
                <a:solidFill>
                  <a:schemeClr val="bg1"/>
                </a:solidFill>
              </a:ln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0F89CEA-920E-47F2-A478-27FF2D8241CE}"/>
              </a:ext>
            </a:extLst>
          </p:cNvPr>
          <p:cNvSpPr txBox="1"/>
          <p:nvPr/>
        </p:nvSpPr>
        <p:spPr>
          <a:xfrm>
            <a:off x="6607344" y="4176637"/>
            <a:ext cx="721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ln w="12700"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3600" b="1" dirty="0">
              <a:ln w="12700">
                <a:solidFill>
                  <a:schemeClr val="bg1"/>
                </a:solidFill>
              </a:ln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76F00C-BFC3-4C91-A21B-F4E16C6166D5}"/>
              </a:ext>
            </a:extLst>
          </p:cNvPr>
          <p:cNvSpPr txBox="1"/>
          <p:nvPr/>
        </p:nvSpPr>
        <p:spPr>
          <a:xfrm>
            <a:off x="8431022" y="5366316"/>
            <a:ext cx="721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ln w="12700">
                  <a:solidFill>
                    <a:schemeClr val="bg1"/>
                  </a:solidFill>
                </a:ln>
                <a:solidFill>
                  <a:schemeClr val="accent5"/>
                </a:solidFill>
                <a:cs typeface="Arial" pitchFamily="34" charset="0"/>
              </a:rPr>
              <a:t>05</a:t>
            </a:r>
            <a:endParaRPr lang="ko-KR" altLang="en-US" sz="3600" b="1" dirty="0">
              <a:ln w="12700">
                <a:solidFill>
                  <a:schemeClr val="bg1"/>
                </a:solidFill>
              </a:ln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22" name="Group 17">
            <a:extLst>
              <a:ext uri="{FF2B5EF4-FFF2-40B4-BE49-F238E27FC236}">
                <a16:creationId xmlns:a16="http://schemas.microsoft.com/office/drawing/2014/main" id="{89B992B2-890F-4938-BF94-CB8979EB295C}"/>
              </a:ext>
            </a:extLst>
          </p:cNvPr>
          <p:cNvGrpSpPr/>
          <p:nvPr/>
        </p:nvGrpSpPr>
        <p:grpSpPr>
          <a:xfrm>
            <a:off x="4582047" y="1666659"/>
            <a:ext cx="1949095" cy="1105530"/>
            <a:chOff x="803640" y="3362835"/>
            <a:chExt cx="2059657" cy="1105530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CD14A43-6DD6-42AE-92DA-F0F0741D2A19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8A047B4-B86D-4121-978C-B26D8AE9BE4A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0">
            <a:extLst>
              <a:ext uri="{FF2B5EF4-FFF2-40B4-BE49-F238E27FC236}">
                <a16:creationId xmlns:a16="http://schemas.microsoft.com/office/drawing/2014/main" id="{D8203037-CD10-45F6-AAE0-672BC21977F2}"/>
              </a:ext>
            </a:extLst>
          </p:cNvPr>
          <p:cNvGrpSpPr/>
          <p:nvPr/>
        </p:nvGrpSpPr>
        <p:grpSpPr>
          <a:xfrm>
            <a:off x="4556322" y="3980031"/>
            <a:ext cx="1949095" cy="1105530"/>
            <a:chOff x="803640" y="3362835"/>
            <a:chExt cx="2059657" cy="110553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7584EBB-99ED-4402-BFA1-46D8281797C5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71C2601-2592-4697-BCAC-81122ECF93FB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3">
            <a:extLst>
              <a:ext uri="{FF2B5EF4-FFF2-40B4-BE49-F238E27FC236}">
                <a16:creationId xmlns:a16="http://schemas.microsoft.com/office/drawing/2014/main" id="{0C489211-023B-4D27-ACB3-F9C79175C437}"/>
              </a:ext>
            </a:extLst>
          </p:cNvPr>
          <p:cNvGrpSpPr/>
          <p:nvPr/>
        </p:nvGrpSpPr>
        <p:grpSpPr>
          <a:xfrm>
            <a:off x="9242415" y="509973"/>
            <a:ext cx="2031836" cy="1105530"/>
            <a:chOff x="803640" y="3362835"/>
            <a:chExt cx="2059657" cy="110553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0102866-4DFE-4F3E-A708-8F9F03FD6368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256FF6E-BE3E-415B-9799-A4390B752B7E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26">
            <a:extLst>
              <a:ext uri="{FF2B5EF4-FFF2-40B4-BE49-F238E27FC236}">
                <a16:creationId xmlns:a16="http://schemas.microsoft.com/office/drawing/2014/main" id="{E244BB78-B8DB-4B51-9C97-F5915659EFAA}"/>
              </a:ext>
            </a:extLst>
          </p:cNvPr>
          <p:cNvGrpSpPr/>
          <p:nvPr/>
        </p:nvGrpSpPr>
        <p:grpSpPr>
          <a:xfrm>
            <a:off x="9242415" y="2823345"/>
            <a:ext cx="2031836" cy="1105530"/>
            <a:chOff x="803640" y="3362835"/>
            <a:chExt cx="2059657" cy="110553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D699B70-BD03-4FEC-B0DD-F984D85430FA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01C91E3-F306-4E8A-AC27-F38F7F6B1458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29">
            <a:extLst>
              <a:ext uri="{FF2B5EF4-FFF2-40B4-BE49-F238E27FC236}">
                <a16:creationId xmlns:a16="http://schemas.microsoft.com/office/drawing/2014/main" id="{30DD8AD1-6DC4-4FE1-BC59-81B2740346C7}"/>
              </a:ext>
            </a:extLst>
          </p:cNvPr>
          <p:cNvGrpSpPr/>
          <p:nvPr/>
        </p:nvGrpSpPr>
        <p:grpSpPr>
          <a:xfrm>
            <a:off x="9242415" y="5136716"/>
            <a:ext cx="2031836" cy="1105530"/>
            <a:chOff x="803640" y="3362835"/>
            <a:chExt cx="2059657" cy="1105530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9D5D8AC-28DC-42AB-A45E-D2D73B5337D6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341D490-4910-4038-933E-D8E550023E6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11634</TotalTime>
  <Words>120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97</cp:revision>
  <dcterms:created xsi:type="dcterms:W3CDTF">2018-02-18T19:39:47Z</dcterms:created>
  <dcterms:modified xsi:type="dcterms:W3CDTF">2022-10-28T05:05:32Z</dcterms:modified>
</cp:coreProperties>
</file>