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1D0A-42D2-9A89-CF39D86626BD}"/>
              </c:ext>
            </c:extLst>
          </c:dPt>
          <c:dPt>
            <c:idx val="1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3-1D0A-42D2-9A89-CF39D86626BD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D0A-42D2-9A89-CF39D86626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8458-4A7B-AADC-F85D51EFFBEB}"/>
              </c:ext>
            </c:extLst>
          </c:dPt>
          <c:dPt>
            <c:idx val="1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3-8458-4A7B-AADC-F85D51EFFBEB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75</c:v>
                </c:pt>
                <c:pt idx="1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458-4A7B-AADC-F85D51EFFB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93BE-4771-BD19-D6AE58C78C45}"/>
              </c:ext>
            </c:extLst>
          </c:dPt>
          <c:dPt>
            <c:idx val="1"/>
            <c:bubble3D val="0"/>
            <c:spPr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3-93BE-4771-BD19-D6AE58C78C45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3BE-4771-BD19-D6AE58C78C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445" name="그룹 1444">
            <a:extLst>
              <a:ext uri="{FF2B5EF4-FFF2-40B4-BE49-F238E27FC236}">
                <a16:creationId xmlns:a16="http://schemas.microsoft.com/office/drawing/2014/main" id="{80C0F7DA-7874-49CD-BB5F-4F42C76A370E}"/>
              </a:ext>
            </a:extLst>
          </p:cNvPr>
          <p:cNvGrpSpPr/>
          <p:nvPr/>
        </p:nvGrpSpPr>
        <p:grpSpPr>
          <a:xfrm>
            <a:off x="794588" y="4478007"/>
            <a:ext cx="2645546" cy="1647075"/>
            <a:chOff x="782096" y="4554549"/>
            <a:chExt cx="2645546" cy="1647075"/>
          </a:xfrm>
        </p:grpSpPr>
        <p:sp>
          <p:nvSpPr>
            <p:cNvPr id="1446" name="사각형: 둥근 모서리 1445">
              <a:extLst>
                <a:ext uri="{FF2B5EF4-FFF2-40B4-BE49-F238E27FC236}">
                  <a16:creationId xmlns:a16="http://schemas.microsoft.com/office/drawing/2014/main" id="{42757012-58A7-45C6-9BBE-212B8FB46087}"/>
                </a:ext>
              </a:extLst>
            </p:cNvPr>
            <p:cNvSpPr/>
            <p:nvPr/>
          </p:nvSpPr>
          <p:spPr>
            <a:xfrm>
              <a:off x="782096" y="4554549"/>
              <a:ext cx="2645546" cy="1647075"/>
            </a:xfrm>
            <a:prstGeom prst="roundRect">
              <a:avLst>
                <a:gd name="adj" fmla="val 10621"/>
              </a:avLst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447" name="Group 9">
              <a:extLst>
                <a:ext uri="{FF2B5EF4-FFF2-40B4-BE49-F238E27FC236}">
                  <a16:creationId xmlns:a16="http://schemas.microsoft.com/office/drawing/2014/main" id="{AF940463-D31B-4C2C-AC41-CE51F53CF68C}"/>
                </a:ext>
              </a:extLst>
            </p:cNvPr>
            <p:cNvGrpSpPr/>
            <p:nvPr/>
          </p:nvGrpSpPr>
          <p:grpSpPr>
            <a:xfrm>
              <a:off x="926367" y="4731755"/>
              <a:ext cx="2357003" cy="1292662"/>
              <a:chOff x="2551705" y="4283314"/>
              <a:chExt cx="2357003" cy="1292662"/>
            </a:xfrm>
          </p:grpSpPr>
          <p:sp>
            <p:nvSpPr>
              <p:cNvPr id="1448" name="TextBox 1447">
                <a:extLst>
                  <a:ext uri="{FF2B5EF4-FFF2-40B4-BE49-F238E27FC236}">
                    <a16:creationId xmlns:a16="http://schemas.microsoft.com/office/drawing/2014/main" id="{719DFC85-6EA1-40D6-8AF5-C90FEE976D0E}"/>
                  </a:ext>
                </a:extLst>
              </p:cNvPr>
              <p:cNvSpPr txBox="1"/>
              <p:nvPr/>
            </p:nvSpPr>
            <p:spPr>
              <a:xfrm>
                <a:off x="2551706" y="4560313"/>
                <a:ext cx="2357002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Arial" pitchFamily="34" charset="0"/>
                  </a:rPr>
                  <a:t>I hope and I believe that this Template will your Time, Money and Reputation.</a:t>
                </a:r>
                <a:r>
                  <a:rPr lang="ko-KR" altLang="en-US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Arial" pitchFamily="34" charset="0"/>
                  </a:rPr>
                  <a:t> </a:t>
                </a:r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Arial" pitchFamily="34" charset="0"/>
                  </a:rPr>
                  <a:t>Get a modern PowerPoint  Presentation that is beautifully designed.</a:t>
                </a:r>
                <a:endPara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449" name="TextBox 1448">
                <a:extLst>
                  <a:ext uri="{FF2B5EF4-FFF2-40B4-BE49-F238E27FC236}">
                    <a16:creationId xmlns:a16="http://schemas.microsoft.com/office/drawing/2014/main" id="{EA852671-60E0-45E6-B176-5AD0EE81D1E2}"/>
                  </a:ext>
                </a:extLst>
              </p:cNvPr>
              <p:cNvSpPr txBox="1"/>
              <p:nvPr/>
            </p:nvSpPr>
            <p:spPr>
              <a:xfrm>
                <a:off x="2551705" y="4283314"/>
                <a:ext cx="233696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Arial" pitchFamily="34" charset="0"/>
                  </a:rPr>
                  <a:t>Your Text Here</a:t>
                </a:r>
                <a:endParaRPr lang="ko-KR" alt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1450" name="그룹 1449">
            <a:extLst>
              <a:ext uri="{FF2B5EF4-FFF2-40B4-BE49-F238E27FC236}">
                <a16:creationId xmlns:a16="http://schemas.microsoft.com/office/drawing/2014/main" id="{A9B17A8D-E546-4249-8063-FA3D42433396}"/>
              </a:ext>
            </a:extLst>
          </p:cNvPr>
          <p:cNvGrpSpPr/>
          <p:nvPr/>
        </p:nvGrpSpPr>
        <p:grpSpPr>
          <a:xfrm>
            <a:off x="2094097" y="2415915"/>
            <a:ext cx="1840638" cy="1812048"/>
            <a:chOff x="3413345" y="2055602"/>
            <a:chExt cx="1711178" cy="1684599"/>
          </a:xfrm>
        </p:grpSpPr>
        <p:sp>
          <p:nvSpPr>
            <p:cNvPr id="1451" name="눈물 방울 1450">
              <a:extLst>
                <a:ext uri="{FF2B5EF4-FFF2-40B4-BE49-F238E27FC236}">
                  <a16:creationId xmlns:a16="http://schemas.microsoft.com/office/drawing/2014/main" id="{8426D923-F58F-4A0F-A8CB-0166A34E9F47}"/>
                </a:ext>
              </a:extLst>
            </p:cNvPr>
            <p:cNvSpPr/>
            <p:nvPr/>
          </p:nvSpPr>
          <p:spPr>
            <a:xfrm rot="8100000">
              <a:off x="3449385" y="2093328"/>
              <a:ext cx="1632279" cy="1632279"/>
            </a:xfrm>
            <a:prstGeom prst="teardrop">
              <a:avLst>
                <a:gd name="adj" fmla="val 12357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aphicFrame>
          <p:nvGraphicFramePr>
            <p:cNvPr id="1452" name="Chart 5">
              <a:extLst>
                <a:ext uri="{FF2B5EF4-FFF2-40B4-BE49-F238E27FC236}">
                  <a16:creationId xmlns:a16="http://schemas.microsoft.com/office/drawing/2014/main" id="{A81785C4-95C2-4206-BDB5-1EF199EAD09E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509450667"/>
                </p:ext>
              </p:extLst>
            </p:nvPr>
          </p:nvGraphicFramePr>
          <p:xfrm>
            <a:off x="3413345" y="2055602"/>
            <a:ext cx="1711178" cy="168459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grpSp>
        <p:nvGrpSpPr>
          <p:cNvPr id="1453" name="그룹 1452">
            <a:extLst>
              <a:ext uri="{FF2B5EF4-FFF2-40B4-BE49-F238E27FC236}">
                <a16:creationId xmlns:a16="http://schemas.microsoft.com/office/drawing/2014/main" id="{A85C4EF6-61DD-4EBF-BBA2-7233CF5ED8F0}"/>
              </a:ext>
            </a:extLst>
          </p:cNvPr>
          <p:cNvGrpSpPr/>
          <p:nvPr/>
        </p:nvGrpSpPr>
        <p:grpSpPr>
          <a:xfrm>
            <a:off x="794588" y="1753776"/>
            <a:ext cx="2806660" cy="704533"/>
            <a:chOff x="632628" y="1545552"/>
            <a:chExt cx="2806660" cy="704533"/>
          </a:xfrm>
        </p:grpSpPr>
        <p:sp>
          <p:nvSpPr>
            <p:cNvPr id="1454" name="Oval 26">
              <a:extLst>
                <a:ext uri="{FF2B5EF4-FFF2-40B4-BE49-F238E27FC236}">
                  <a16:creationId xmlns:a16="http://schemas.microsoft.com/office/drawing/2014/main" id="{3DB3EB6B-92AF-40A2-A8EA-BC47C6AD35FA}"/>
                </a:ext>
              </a:extLst>
            </p:cNvPr>
            <p:cNvSpPr/>
            <p:nvPr/>
          </p:nvSpPr>
          <p:spPr>
            <a:xfrm>
              <a:off x="632628" y="1545552"/>
              <a:ext cx="704533" cy="704533"/>
            </a:xfrm>
            <a:prstGeom prst="ellipse">
              <a:avLst/>
            </a:prstGeom>
            <a:solidFill>
              <a:schemeClr val="accent1"/>
            </a:solidFill>
            <a:ln w="12700">
              <a:noFill/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1455" name="Rounded Rectangle 7">
              <a:extLst>
                <a:ext uri="{FF2B5EF4-FFF2-40B4-BE49-F238E27FC236}">
                  <a16:creationId xmlns:a16="http://schemas.microsoft.com/office/drawing/2014/main" id="{93EFFF6B-B417-49E2-928E-AE2D87F86FEF}"/>
                </a:ext>
              </a:extLst>
            </p:cNvPr>
            <p:cNvSpPr/>
            <p:nvPr/>
          </p:nvSpPr>
          <p:spPr>
            <a:xfrm>
              <a:off x="808806" y="1745856"/>
              <a:ext cx="352176" cy="303924"/>
            </a:xfrm>
            <a:custGeom>
              <a:avLst/>
              <a:gdLst/>
              <a:ahLst/>
              <a:cxnLst/>
              <a:rect l="l" t="t" r="r" b="b"/>
              <a:pathLst>
                <a:path w="3240006" h="2796091">
                  <a:moveTo>
                    <a:pt x="686867" y="612319"/>
                  </a:moveTo>
                  <a:cubicBezTo>
                    <a:pt x="611281" y="612319"/>
                    <a:pt x="550007" y="673593"/>
                    <a:pt x="550007" y="749179"/>
                  </a:cubicBezTo>
                  <a:cubicBezTo>
                    <a:pt x="550007" y="824765"/>
                    <a:pt x="611281" y="886039"/>
                    <a:pt x="686867" y="886039"/>
                  </a:cubicBezTo>
                  <a:cubicBezTo>
                    <a:pt x="762453" y="886039"/>
                    <a:pt x="823727" y="824765"/>
                    <a:pt x="823727" y="749179"/>
                  </a:cubicBezTo>
                  <a:cubicBezTo>
                    <a:pt x="823727" y="673593"/>
                    <a:pt x="762453" y="612319"/>
                    <a:pt x="686867" y="612319"/>
                  </a:cubicBezTo>
                  <a:close/>
                  <a:moveTo>
                    <a:pt x="1587500" y="281447"/>
                  </a:moveTo>
                  <a:cubicBezTo>
                    <a:pt x="1432061" y="281447"/>
                    <a:pt x="1306053" y="407455"/>
                    <a:pt x="1306053" y="562894"/>
                  </a:cubicBezTo>
                  <a:cubicBezTo>
                    <a:pt x="1306053" y="718333"/>
                    <a:pt x="1432061" y="844341"/>
                    <a:pt x="1587500" y="844341"/>
                  </a:cubicBezTo>
                  <a:cubicBezTo>
                    <a:pt x="1742939" y="844341"/>
                    <a:pt x="1868947" y="718333"/>
                    <a:pt x="1868947" y="562894"/>
                  </a:cubicBezTo>
                  <a:cubicBezTo>
                    <a:pt x="1868947" y="407455"/>
                    <a:pt x="1742939" y="281447"/>
                    <a:pt x="1587500" y="281447"/>
                  </a:cubicBezTo>
                  <a:close/>
                  <a:moveTo>
                    <a:pt x="1587500" y="0"/>
                  </a:moveTo>
                  <a:cubicBezTo>
                    <a:pt x="1898378" y="0"/>
                    <a:pt x="2150394" y="252016"/>
                    <a:pt x="2150394" y="562894"/>
                  </a:cubicBezTo>
                  <a:cubicBezTo>
                    <a:pt x="2150394" y="786167"/>
                    <a:pt x="2020401" y="979078"/>
                    <a:pt x="1831095" y="1068260"/>
                  </a:cubicBezTo>
                  <a:lnTo>
                    <a:pt x="2215710" y="1068260"/>
                  </a:lnTo>
                  <a:cubicBezTo>
                    <a:pt x="2374756" y="1068260"/>
                    <a:pt x="2503688" y="1197192"/>
                    <a:pt x="2503688" y="1356238"/>
                  </a:cubicBezTo>
                  <a:lnTo>
                    <a:pt x="2503688" y="1474975"/>
                  </a:lnTo>
                  <a:lnTo>
                    <a:pt x="2656086" y="1474975"/>
                  </a:lnTo>
                  <a:cubicBezTo>
                    <a:pt x="2692420" y="1474975"/>
                    <a:pt x="2722815" y="1500405"/>
                    <a:pt x="2728975" y="1534767"/>
                  </a:cubicBezTo>
                  <a:lnTo>
                    <a:pt x="3240006" y="1109804"/>
                  </a:lnTo>
                  <a:lnTo>
                    <a:pt x="3240006" y="2754548"/>
                  </a:lnTo>
                  <a:lnTo>
                    <a:pt x="2728975" y="2329585"/>
                  </a:lnTo>
                  <a:cubicBezTo>
                    <a:pt x="2722815" y="2363946"/>
                    <a:pt x="2692420" y="2389375"/>
                    <a:pt x="2656086" y="2389375"/>
                  </a:cubicBezTo>
                  <a:lnTo>
                    <a:pt x="2503688" y="2389375"/>
                  </a:lnTo>
                  <a:lnTo>
                    <a:pt x="2503688" y="2508113"/>
                  </a:lnTo>
                  <a:cubicBezTo>
                    <a:pt x="2503688" y="2667159"/>
                    <a:pt x="2374756" y="2796091"/>
                    <a:pt x="2215710" y="2796091"/>
                  </a:cubicBezTo>
                  <a:lnTo>
                    <a:pt x="287978" y="2796091"/>
                  </a:lnTo>
                  <a:cubicBezTo>
                    <a:pt x="128932" y="2796091"/>
                    <a:pt x="0" y="2667159"/>
                    <a:pt x="0" y="2508113"/>
                  </a:cubicBezTo>
                  <a:lnTo>
                    <a:pt x="0" y="1356238"/>
                  </a:lnTo>
                  <a:cubicBezTo>
                    <a:pt x="0" y="1197192"/>
                    <a:pt x="128932" y="1068260"/>
                    <a:pt x="287978" y="1068260"/>
                  </a:cubicBezTo>
                  <a:lnTo>
                    <a:pt x="544513" y="1068260"/>
                  </a:lnTo>
                  <a:cubicBezTo>
                    <a:pt x="422089" y="1014226"/>
                    <a:pt x="336949" y="891645"/>
                    <a:pt x="336949" y="749179"/>
                  </a:cubicBezTo>
                  <a:cubicBezTo>
                    <a:pt x="336949" y="555925"/>
                    <a:pt x="493613" y="399261"/>
                    <a:pt x="686867" y="399261"/>
                  </a:cubicBezTo>
                  <a:cubicBezTo>
                    <a:pt x="880121" y="399261"/>
                    <a:pt x="1036785" y="555925"/>
                    <a:pt x="1036785" y="749179"/>
                  </a:cubicBezTo>
                  <a:cubicBezTo>
                    <a:pt x="1036785" y="891645"/>
                    <a:pt x="951645" y="1014226"/>
                    <a:pt x="829222" y="1068260"/>
                  </a:cubicBezTo>
                  <a:lnTo>
                    <a:pt x="1343906" y="1068260"/>
                  </a:lnTo>
                  <a:cubicBezTo>
                    <a:pt x="1154600" y="979078"/>
                    <a:pt x="1024606" y="786167"/>
                    <a:pt x="1024606" y="562894"/>
                  </a:cubicBezTo>
                  <a:cubicBezTo>
                    <a:pt x="1024606" y="252016"/>
                    <a:pt x="1276622" y="0"/>
                    <a:pt x="158750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456" name="TextBox 1455">
              <a:extLst>
                <a:ext uri="{FF2B5EF4-FFF2-40B4-BE49-F238E27FC236}">
                  <a16:creationId xmlns:a16="http://schemas.microsoft.com/office/drawing/2014/main" id="{425FC49C-11CC-4404-BFFA-05496B6B385E}"/>
                </a:ext>
              </a:extLst>
            </p:cNvPr>
            <p:cNvSpPr txBox="1"/>
            <p:nvPr/>
          </p:nvSpPr>
          <p:spPr>
            <a:xfrm>
              <a:off x="1431825" y="1697763"/>
              <a:ext cx="2007463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57" name="그룹 1456">
            <a:extLst>
              <a:ext uri="{FF2B5EF4-FFF2-40B4-BE49-F238E27FC236}">
                <a16:creationId xmlns:a16="http://schemas.microsoft.com/office/drawing/2014/main" id="{C529D749-D918-4296-81E8-7BF8A1830DD3}"/>
              </a:ext>
            </a:extLst>
          </p:cNvPr>
          <p:cNvGrpSpPr/>
          <p:nvPr/>
        </p:nvGrpSpPr>
        <p:grpSpPr>
          <a:xfrm>
            <a:off x="4576164" y="4478007"/>
            <a:ext cx="2645546" cy="1647075"/>
            <a:chOff x="782096" y="4554549"/>
            <a:chExt cx="2645546" cy="1647075"/>
          </a:xfrm>
        </p:grpSpPr>
        <p:sp>
          <p:nvSpPr>
            <p:cNvPr id="1458" name="사각형: 둥근 모서리 1457">
              <a:extLst>
                <a:ext uri="{FF2B5EF4-FFF2-40B4-BE49-F238E27FC236}">
                  <a16:creationId xmlns:a16="http://schemas.microsoft.com/office/drawing/2014/main" id="{C7ED48DD-479B-442B-BE90-EADA59237507}"/>
                </a:ext>
              </a:extLst>
            </p:cNvPr>
            <p:cNvSpPr/>
            <p:nvPr/>
          </p:nvSpPr>
          <p:spPr>
            <a:xfrm>
              <a:off x="782096" y="4554549"/>
              <a:ext cx="2645546" cy="1647075"/>
            </a:xfrm>
            <a:prstGeom prst="roundRect">
              <a:avLst>
                <a:gd name="adj" fmla="val 10621"/>
              </a:avLst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459" name="Group 9">
              <a:extLst>
                <a:ext uri="{FF2B5EF4-FFF2-40B4-BE49-F238E27FC236}">
                  <a16:creationId xmlns:a16="http://schemas.microsoft.com/office/drawing/2014/main" id="{BB3FF021-EFCF-448D-AEFD-3200249FA7C7}"/>
                </a:ext>
              </a:extLst>
            </p:cNvPr>
            <p:cNvGrpSpPr/>
            <p:nvPr/>
          </p:nvGrpSpPr>
          <p:grpSpPr>
            <a:xfrm>
              <a:off x="926367" y="4731755"/>
              <a:ext cx="2357003" cy="1292662"/>
              <a:chOff x="2551705" y="4283314"/>
              <a:chExt cx="2357003" cy="1292662"/>
            </a:xfrm>
          </p:grpSpPr>
          <p:sp>
            <p:nvSpPr>
              <p:cNvPr id="1460" name="TextBox 1459">
                <a:extLst>
                  <a:ext uri="{FF2B5EF4-FFF2-40B4-BE49-F238E27FC236}">
                    <a16:creationId xmlns:a16="http://schemas.microsoft.com/office/drawing/2014/main" id="{79F36AA6-C8F8-4445-A226-2C922D3F2894}"/>
                  </a:ext>
                </a:extLst>
              </p:cNvPr>
              <p:cNvSpPr txBox="1"/>
              <p:nvPr/>
            </p:nvSpPr>
            <p:spPr>
              <a:xfrm>
                <a:off x="2551706" y="4560313"/>
                <a:ext cx="2357002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Arial" pitchFamily="34" charset="0"/>
                  </a:rPr>
                  <a:t>I hope and I believe that this Template will your Time, Money and Reputation.</a:t>
                </a:r>
                <a:r>
                  <a:rPr lang="ko-KR" altLang="en-US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Arial" pitchFamily="34" charset="0"/>
                  </a:rPr>
                  <a:t> </a:t>
                </a:r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Arial" pitchFamily="34" charset="0"/>
                  </a:rPr>
                  <a:t>Get a modern PowerPoint  Presentation that is beautifully designed.</a:t>
                </a:r>
                <a:endPara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461" name="TextBox 1460">
                <a:extLst>
                  <a:ext uri="{FF2B5EF4-FFF2-40B4-BE49-F238E27FC236}">
                    <a16:creationId xmlns:a16="http://schemas.microsoft.com/office/drawing/2014/main" id="{39C67AAA-9668-4294-8ADA-3661D38C2F66}"/>
                  </a:ext>
                </a:extLst>
              </p:cNvPr>
              <p:cNvSpPr txBox="1"/>
              <p:nvPr/>
            </p:nvSpPr>
            <p:spPr>
              <a:xfrm>
                <a:off x="2551705" y="4283314"/>
                <a:ext cx="233696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Arial" pitchFamily="34" charset="0"/>
                  </a:rPr>
                  <a:t>Your Text Here</a:t>
                </a:r>
                <a:endParaRPr lang="ko-KR" alt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1462" name="그룹 1461">
            <a:extLst>
              <a:ext uri="{FF2B5EF4-FFF2-40B4-BE49-F238E27FC236}">
                <a16:creationId xmlns:a16="http://schemas.microsoft.com/office/drawing/2014/main" id="{47FF9464-62F3-4C64-A446-2BB2FAE9B895}"/>
              </a:ext>
            </a:extLst>
          </p:cNvPr>
          <p:cNvGrpSpPr/>
          <p:nvPr/>
        </p:nvGrpSpPr>
        <p:grpSpPr>
          <a:xfrm>
            <a:off x="5868001" y="2415915"/>
            <a:ext cx="1840638" cy="1812048"/>
            <a:chOff x="3413345" y="2055602"/>
            <a:chExt cx="1711178" cy="1684599"/>
          </a:xfrm>
        </p:grpSpPr>
        <p:sp>
          <p:nvSpPr>
            <p:cNvPr id="1463" name="눈물 방울 1462">
              <a:extLst>
                <a:ext uri="{FF2B5EF4-FFF2-40B4-BE49-F238E27FC236}">
                  <a16:creationId xmlns:a16="http://schemas.microsoft.com/office/drawing/2014/main" id="{5CB9B38B-23E4-4AE7-AD8A-FCB8BCED0557}"/>
                </a:ext>
              </a:extLst>
            </p:cNvPr>
            <p:cNvSpPr/>
            <p:nvPr/>
          </p:nvSpPr>
          <p:spPr>
            <a:xfrm rot="8100000">
              <a:off x="3449385" y="2093328"/>
              <a:ext cx="1632279" cy="1632279"/>
            </a:xfrm>
            <a:prstGeom prst="teardrop">
              <a:avLst>
                <a:gd name="adj" fmla="val 12357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aphicFrame>
          <p:nvGraphicFramePr>
            <p:cNvPr id="1464" name="Chart 5">
              <a:extLst>
                <a:ext uri="{FF2B5EF4-FFF2-40B4-BE49-F238E27FC236}">
                  <a16:creationId xmlns:a16="http://schemas.microsoft.com/office/drawing/2014/main" id="{1089EA1C-A029-49F8-BED3-9D6B420DB90E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75838545"/>
                </p:ext>
              </p:extLst>
            </p:nvPr>
          </p:nvGraphicFramePr>
          <p:xfrm>
            <a:off x="3413345" y="2055602"/>
            <a:ext cx="1711178" cy="168459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  <p:grpSp>
        <p:nvGrpSpPr>
          <p:cNvPr id="1465" name="그룹 1464">
            <a:extLst>
              <a:ext uri="{FF2B5EF4-FFF2-40B4-BE49-F238E27FC236}">
                <a16:creationId xmlns:a16="http://schemas.microsoft.com/office/drawing/2014/main" id="{AC027626-4C30-4449-B47A-8E718AAD0108}"/>
              </a:ext>
            </a:extLst>
          </p:cNvPr>
          <p:cNvGrpSpPr/>
          <p:nvPr/>
        </p:nvGrpSpPr>
        <p:grpSpPr>
          <a:xfrm>
            <a:off x="4570137" y="1753776"/>
            <a:ext cx="2806929" cy="704533"/>
            <a:chOff x="4592429" y="1545552"/>
            <a:chExt cx="2806929" cy="704533"/>
          </a:xfrm>
        </p:grpSpPr>
        <p:sp>
          <p:nvSpPr>
            <p:cNvPr id="1466" name="Oval 21">
              <a:extLst>
                <a:ext uri="{FF2B5EF4-FFF2-40B4-BE49-F238E27FC236}">
                  <a16:creationId xmlns:a16="http://schemas.microsoft.com/office/drawing/2014/main" id="{E70B0259-CD5B-4C91-835B-F80E01FF5502}"/>
                </a:ext>
              </a:extLst>
            </p:cNvPr>
            <p:cNvSpPr/>
            <p:nvPr/>
          </p:nvSpPr>
          <p:spPr>
            <a:xfrm>
              <a:off x="4592429" y="1545552"/>
              <a:ext cx="704533" cy="704533"/>
            </a:xfrm>
            <a:prstGeom prst="ellipse">
              <a:avLst/>
            </a:prstGeom>
            <a:solidFill>
              <a:schemeClr val="accent2"/>
            </a:solidFill>
            <a:ln w="12700">
              <a:noFill/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1467" name="Rounded Rectangle 5">
              <a:extLst>
                <a:ext uri="{FF2B5EF4-FFF2-40B4-BE49-F238E27FC236}">
                  <a16:creationId xmlns:a16="http://schemas.microsoft.com/office/drawing/2014/main" id="{3CFBCB03-12C7-4531-86EB-12A694682544}"/>
                </a:ext>
              </a:extLst>
            </p:cNvPr>
            <p:cNvSpPr/>
            <p:nvPr/>
          </p:nvSpPr>
          <p:spPr>
            <a:xfrm flipH="1">
              <a:off x="4748775" y="1736196"/>
              <a:ext cx="391841" cy="323245"/>
            </a:xfrm>
            <a:custGeom>
              <a:avLst/>
              <a:gdLst>
                <a:gd name="connsiteX0" fmla="*/ 1384251 w 3217557"/>
                <a:gd name="connsiteY0" fmla="*/ 661544 h 2702049"/>
                <a:gd name="connsiteX1" fmla="*/ 1574067 w 3217557"/>
                <a:gd name="connsiteY1" fmla="*/ 851360 h 2702049"/>
                <a:gd name="connsiteX2" fmla="*/ 1384251 w 3217557"/>
                <a:gd name="connsiteY2" fmla="*/ 1041176 h 2702049"/>
                <a:gd name="connsiteX3" fmla="*/ 1194435 w 3217557"/>
                <a:gd name="connsiteY3" fmla="*/ 851360 h 2702049"/>
                <a:gd name="connsiteX4" fmla="*/ 1384251 w 3217557"/>
                <a:gd name="connsiteY4" fmla="*/ 661544 h 2702049"/>
                <a:gd name="connsiteX5" fmla="*/ 1993421 w 3217557"/>
                <a:gd name="connsiteY5" fmla="*/ 661544 h 2702049"/>
                <a:gd name="connsiteX6" fmla="*/ 2183237 w 3217557"/>
                <a:gd name="connsiteY6" fmla="*/ 851360 h 2702049"/>
                <a:gd name="connsiteX7" fmla="*/ 1993421 w 3217557"/>
                <a:gd name="connsiteY7" fmla="*/ 1041176 h 2702049"/>
                <a:gd name="connsiteX8" fmla="*/ 1803605 w 3217557"/>
                <a:gd name="connsiteY8" fmla="*/ 851360 h 2702049"/>
                <a:gd name="connsiteX9" fmla="*/ 1993421 w 3217557"/>
                <a:gd name="connsiteY9" fmla="*/ 661544 h 2702049"/>
                <a:gd name="connsiteX10" fmla="*/ 2602591 w 3217557"/>
                <a:gd name="connsiteY10" fmla="*/ 661544 h 2702049"/>
                <a:gd name="connsiteX11" fmla="*/ 2792407 w 3217557"/>
                <a:gd name="connsiteY11" fmla="*/ 851360 h 2702049"/>
                <a:gd name="connsiteX12" fmla="*/ 2602591 w 3217557"/>
                <a:gd name="connsiteY12" fmla="*/ 1041176 h 2702049"/>
                <a:gd name="connsiteX13" fmla="*/ 2412775 w 3217557"/>
                <a:gd name="connsiteY13" fmla="*/ 851360 h 2702049"/>
                <a:gd name="connsiteX14" fmla="*/ 2602591 w 3217557"/>
                <a:gd name="connsiteY14" fmla="*/ 661544 h 2702049"/>
                <a:gd name="connsiteX15" fmla="*/ 677114 w 3217557"/>
                <a:gd name="connsiteY15" fmla="*/ 569491 h 2702049"/>
                <a:gd name="connsiteX16" fmla="*/ 330916 w 3217557"/>
                <a:gd name="connsiteY16" fmla="*/ 569491 h 2702049"/>
                <a:gd name="connsiteX17" fmla="*/ 0 w 3217557"/>
                <a:gd name="connsiteY17" fmla="*/ 900407 h 2702049"/>
                <a:gd name="connsiteX18" fmla="*/ 0 w 3217557"/>
                <a:gd name="connsiteY18" fmla="*/ 1952009 h 2702049"/>
                <a:gd name="connsiteX19" fmla="*/ 330916 w 3217557"/>
                <a:gd name="connsiteY19" fmla="*/ 2282925 h 2702049"/>
                <a:gd name="connsiteX20" fmla="*/ 711670 w 3217557"/>
                <a:gd name="connsiteY20" fmla="*/ 2282925 h 2702049"/>
                <a:gd name="connsiteX21" fmla="*/ 15770 w 3217557"/>
                <a:gd name="connsiteY21" fmla="*/ 2702049 h 2702049"/>
                <a:gd name="connsiteX22" fmla="*/ 1294529 w 3217557"/>
                <a:gd name="connsiteY22" fmla="*/ 2282925 h 2702049"/>
                <a:gd name="connsiteX23" fmla="*/ 2117356 w 3217557"/>
                <a:gd name="connsiteY23" fmla="*/ 2282925 h 2702049"/>
                <a:gd name="connsiteX24" fmla="*/ 2418395 w 3217557"/>
                <a:gd name="connsiteY24" fmla="*/ 2087951 h 2702049"/>
                <a:gd name="connsiteX25" fmla="*/ 1830857 w 3217557"/>
                <a:gd name="connsiteY25" fmla="*/ 1799347 h 2702049"/>
                <a:gd name="connsiteX26" fmla="*/ 1008030 w 3217557"/>
                <a:gd name="connsiteY26" fmla="*/ 1799347 h 2702049"/>
                <a:gd name="connsiteX27" fmla="*/ 677114 w 3217557"/>
                <a:gd name="connsiteY27" fmla="*/ 1468431 h 2702049"/>
                <a:gd name="connsiteX28" fmla="*/ 677114 w 3217557"/>
                <a:gd name="connsiteY28" fmla="*/ 569491 h 2702049"/>
                <a:gd name="connsiteX29" fmla="*/ 2886641 w 3217557"/>
                <a:gd name="connsiteY29" fmla="*/ 0 h 2702049"/>
                <a:gd name="connsiteX30" fmla="*/ 1100201 w 3217557"/>
                <a:gd name="connsiteY30" fmla="*/ 0 h 2702049"/>
                <a:gd name="connsiteX31" fmla="*/ 769285 w 3217557"/>
                <a:gd name="connsiteY31" fmla="*/ 330916 h 2702049"/>
                <a:gd name="connsiteX32" fmla="*/ 769285 w 3217557"/>
                <a:gd name="connsiteY32" fmla="*/ 1382518 h 2702049"/>
                <a:gd name="connsiteX33" fmla="*/ 1100201 w 3217557"/>
                <a:gd name="connsiteY33" fmla="*/ 1713434 h 2702049"/>
                <a:gd name="connsiteX34" fmla="*/ 1923028 w 3217557"/>
                <a:gd name="connsiteY34" fmla="*/ 1713434 h 2702049"/>
                <a:gd name="connsiteX35" fmla="*/ 3078958 w 3217557"/>
                <a:gd name="connsiteY35" fmla="*/ 2077967 h 2702049"/>
                <a:gd name="connsiteX36" fmla="*/ 2505887 w 3217557"/>
                <a:gd name="connsiteY36" fmla="*/ 1713434 h 2702049"/>
                <a:gd name="connsiteX37" fmla="*/ 2886641 w 3217557"/>
                <a:gd name="connsiteY37" fmla="*/ 1713434 h 2702049"/>
                <a:gd name="connsiteX38" fmla="*/ 3217557 w 3217557"/>
                <a:gd name="connsiteY38" fmla="*/ 1382518 h 2702049"/>
                <a:gd name="connsiteX39" fmla="*/ 3217557 w 3217557"/>
                <a:gd name="connsiteY39" fmla="*/ 330916 h 2702049"/>
                <a:gd name="connsiteX40" fmla="*/ 2886641 w 3217557"/>
                <a:gd name="connsiteY40" fmla="*/ 0 h 2702049"/>
                <a:gd name="connsiteX0" fmla="*/ 1384251 w 3217557"/>
                <a:gd name="connsiteY0" fmla="*/ 661544 h 2702049"/>
                <a:gd name="connsiteX1" fmla="*/ 1574067 w 3217557"/>
                <a:gd name="connsiteY1" fmla="*/ 851360 h 2702049"/>
                <a:gd name="connsiteX2" fmla="*/ 1384251 w 3217557"/>
                <a:gd name="connsiteY2" fmla="*/ 1041176 h 2702049"/>
                <a:gd name="connsiteX3" fmla="*/ 1194435 w 3217557"/>
                <a:gd name="connsiteY3" fmla="*/ 851360 h 2702049"/>
                <a:gd name="connsiteX4" fmla="*/ 1384251 w 3217557"/>
                <a:gd name="connsiteY4" fmla="*/ 661544 h 2702049"/>
                <a:gd name="connsiteX5" fmla="*/ 1993421 w 3217557"/>
                <a:gd name="connsiteY5" fmla="*/ 661544 h 2702049"/>
                <a:gd name="connsiteX6" fmla="*/ 2183237 w 3217557"/>
                <a:gd name="connsiteY6" fmla="*/ 851360 h 2702049"/>
                <a:gd name="connsiteX7" fmla="*/ 1993421 w 3217557"/>
                <a:gd name="connsiteY7" fmla="*/ 1041176 h 2702049"/>
                <a:gd name="connsiteX8" fmla="*/ 1803605 w 3217557"/>
                <a:gd name="connsiteY8" fmla="*/ 851360 h 2702049"/>
                <a:gd name="connsiteX9" fmla="*/ 1993421 w 3217557"/>
                <a:gd name="connsiteY9" fmla="*/ 661544 h 2702049"/>
                <a:gd name="connsiteX10" fmla="*/ 2602591 w 3217557"/>
                <a:gd name="connsiteY10" fmla="*/ 661544 h 2702049"/>
                <a:gd name="connsiteX11" fmla="*/ 2792407 w 3217557"/>
                <a:gd name="connsiteY11" fmla="*/ 851360 h 2702049"/>
                <a:gd name="connsiteX12" fmla="*/ 2602591 w 3217557"/>
                <a:gd name="connsiteY12" fmla="*/ 1041176 h 2702049"/>
                <a:gd name="connsiteX13" fmla="*/ 2412775 w 3217557"/>
                <a:gd name="connsiteY13" fmla="*/ 851360 h 2702049"/>
                <a:gd name="connsiteX14" fmla="*/ 2602591 w 3217557"/>
                <a:gd name="connsiteY14" fmla="*/ 661544 h 2702049"/>
                <a:gd name="connsiteX15" fmla="*/ 677114 w 3217557"/>
                <a:gd name="connsiteY15" fmla="*/ 569491 h 2702049"/>
                <a:gd name="connsiteX16" fmla="*/ 330916 w 3217557"/>
                <a:gd name="connsiteY16" fmla="*/ 569491 h 2702049"/>
                <a:gd name="connsiteX17" fmla="*/ 0 w 3217557"/>
                <a:gd name="connsiteY17" fmla="*/ 900407 h 2702049"/>
                <a:gd name="connsiteX18" fmla="*/ 0 w 3217557"/>
                <a:gd name="connsiteY18" fmla="*/ 1952009 h 2702049"/>
                <a:gd name="connsiteX19" fmla="*/ 330916 w 3217557"/>
                <a:gd name="connsiteY19" fmla="*/ 2282925 h 2702049"/>
                <a:gd name="connsiteX20" fmla="*/ 711670 w 3217557"/>
                <a:gd name="connsiteY20" fmla="*/ 2282925 h 2702049"/>
                <a:gd name="connsiteX21" fmla="*/ 15770 w 3217557"/>
                <a:gd name="connsiteY21" fmla="*/ 2702049 h 2702049"/>
                <a:gd name="connsiteX22" fmla="*/ 1294529 w 3217557"/>
                <a:gd name="connsiteY22" fmla="*/ 2282925 h 2702049"/>
                <a:gd name="connsiteX23" fmla="*/ 2117356 w 3217557"/>
                <a:gd name="connsiteY23" fmla="*/ 2282925 h 2702049"/>
                <a:gd name="connsiteX24" fmla="*/ 2418395 w 3217557"/>
                <a:gd name="connsiteY24" fmla="*/ 2087951 h 2702049"/>
                <a:gd name="connsiteX25" fmla="*/ 1830857 w 3217557"/>
                <a:gd name="connsiteY25" fmla="*/ 1799347 h 2702049"/>
                <a:gd name="connsiteX26" fmla="*/ 1008030 w 3217557"/>
                <a:gd name="connsiteY26" fmla="*/ 1799347 h 2702049"/>
                <a:gd name="connsiteX27" fmla="*/ 677114 w 3217557"/>
                <a:gd name="connsiteY27" fmla="*/ 1468431 h 2702049"/>
                <a:gd name="connsiteX28" fmla="*/ 677114 w 3217557"/>
                <a:gd name="connsiteY28" fmla="*/ 569491 h 2702049"/>
                <a:gd name="connsiteX29" fmla="*/ 2886641 w 3217557"/>
                <a:gd name="connsiteY29" fmla="*/ 0 h 2702049"/>
                <a:gd name="connsiteX30" fmla="*/ 1100201 w 3217557"/>
                <a:gd name="connsiteY30" fmla="*/ 0 h 2702049"/>
                <a:gd name="connsiteX31" fmla="*/ 769285 w 3217557"/>
                <a:gd name="connsiteY31" fmla="*/ 330916 h 2702049"/>
                <a:gd name="connsiteX32" fmla="*/ 769285 w 3217557"/>
                <a:gd name="connsiteY32" fmla="*/ 1382518 h 2702049"/>
                <a:gd name="connsiteX33" fmla="*/ 1100201 w 3217557"/>
                <a:gd name="connsiteY33" fmla="*/ 1713434 h 2702049"/>
                <a:gd name="connsiteX34" fmla="*/ 1923028 w 3217557"/>
                <a:gd name="connsiteY34" fmla="*/ 1713434 h 2702049"/>
                <a:gd name="connsiteX35" fmla="*/ 3078958 w 3217557"/>
                <a:gd name="connsiteY35" fmla="*/ 2077967 h 2702049"/>
                <a:gd name="connsiteX36" fmla="*/ 2505887 w 3217557"/>
                <a:gd name="connsiteY36" fmla="*/ 1713434 h 2702049"/>
                <a:gd name="connsiteX37" fmla="*/ 2886641 w 3217557"/>
                <a:gd name="connsiteY37" fmla="*/ 1713434 h 2702049"/>
                <a:gd name="connsiteX38" fmla="*/ 3217557 w 3217557"/>
                <a:gd name="connsiteY38" fmla="*/ 1382518 h 2702049"/>
                <a:gd name="connsiteX39" fmla="*/ 3217557 w 3217557"/>
                <a:gd name="connsiteY39" fmla="*/ 330916 h 2702049"/>
                <a:gd name="connsiteX40" fmla="*/ 2886641 w 3217557"/>
                <a:gd name="connsiteY40" fmla="*/ 0 h 2702049"/>
                <a:gd name="connsiteX0" fmla="*/ 1384251 w 3217557"/>
                <a:gd name="connsiteY0" fmla="*/ 661544 h 2633810"/>
                <a:gd name="connsiteX1" fmla="*/ 1574067 w 3217557"/>
                <a:gd name="connsiteY1" fmla="*/ 851360 h 2633810"/>
                <a:gd name="connsiteX2" fmla="*/ 1384251 w 3217557"/>
                <a:gd name="connsiteY2" fmla="*/ 1041176 h 2633810"/>
                <a:gd name="connsiteX3" fmla="*/ 1194435 w 3217557"/>
                <a:gd name="connsiteY3" fmla="*/ 851360 h 2633810"/>
                <a:gd name="connsiteX4" fmla="*/ 1384251 w 3217557"/>
                <a:gd name="connsiteY4" fmla="*/ 661544 h 2633810"/>
                <a:gd name="connsiteX5" fmla="*/ 1993421 w 3217557"/>
                <a:gd name="connsiteY5" fmla="*/ 661544 h 2633810"/>
                <a:gd name="connsiteX6" fmla="*/ 2183237 w 3217557"/>
                <a:gd name="connsiteY6" fmla="*/ 851360 h 2633810"/>
                <a:gd name="connsiteX7" fmla="*/ 1993421 w 3217557"/>
                <a:gd name="connsiteY7" fmla="*/ 1041176 h 2633810"/>
                <a:gd name="connsiteX8" fmla="*/ 1803605 w 3217557"/>
                <a:gd name="connsiteY8" fmla="*/ 851360 h 2633810"/>
                <a:gd name="connsiteX9" fmla="*/ 1993421 w 3217557"/>
                <a:gd name="connsiteY9" fmla="*/ 661544 h 2633810"/>
                <a:gd name="connsiteX10" fmla="*/ 2602591 w 3217557"/>
                <a:gd name="connsiteY10" fmla="*/ 661544 h 2633810"/>
                <a:gd name="connsiteX11" fmla="*/ 2792407 w 3217557"/>
                <a:gd name="connsiteY11" fmla="*/ 851360 h 2633810"/>
                <a:gd name="connsiteX12" fmla="*/ 2602591 w 3217557"/>
                <a:gd name="connsiteY12" fmla="*/ 1041176 h 2633810"/>
                <a:gd name="connsiteX13" fmla="*/ 2412775 w 3217557"/>
                <a:gd name="connsiteY13" fmla="*/ 851360 h 2633810"/>
                <a:gd name="connsiteX14" fmla="*/ 2602591 w 3217557"/>
                <a:gd name="connsiteY14" fmla="*/ 661544 h 2633810"/>
                <a:gd name="connsiteX15" fmla="*/ 677114 w 3217557"/>
                <a:gd name="connsiteY15" fmla="*/ 569491 h 2633810"/>
                <a:gd name="connsiteX16" fmla="*/ 330916 w 3217557"/>
                <a:gd name="connsiteY16" fmla="*/ 569491 h 2633810"/>
                <a:gd name="connsiteX17" fmla="*/ 0 w 3217557"/>
                <a:gd name="connsiteY17" fmla="*/ 900407 h 2633810"/>
                <a:gd name="connsiteX18" fmla="*/ 0 w 3217557"/>
                <a:gd name="connsiteY18" fmla="*/ 1952009 h 2633810"/>
                <a:gd name="connsiteX19" fmla="*/ 330916 w 3217557"/>
                <a:gd name="connsiteY19" fmla="*/ 2282925 h 2633810"/>
                <a:gd name="connsiteX20" fmla="*/ 711670 w 3217557"/>
                <a:gd name="connsiteY20" fmla="*/ 2282925 h 2633810"/>
                <a:gd name="connsiteX21" fmla="*/ 165895 w 3217557"/>
                <a:gd name="connsiteY21" fmla="*/ 2633810 h 2633810"/>
                <a:gd name="connsiteX22" fmla="*/ 1294529 w 3217557"/>
                <a:gd name="connsiteY22" fmla="*/ 2282925 h 2633810"/>
                <a:gd name="connsiteX23" fmla="*/ 2117356 w 3217557"/>
                <a:gd name="connsiteY23" fmla="*/ 2282925 h 2633810"/>
                <a:gd name="connsiteX24" fmla="*/ 2418395 w 3217557"/>
                <a:gd name="connsiteY24" fmla="*/ 2087951 h 2633810"/>
                <a:gd name="connsiteX25" fmla="*/ 1830857 w 3217557"/>
                <a:gd name="connsiteY25" fmla="*/ 1799347 h 2633810"/>
                <a:gd name="connsiteX26" fmla="*/ 1008030 w 3217557"/>
                <a:gd name="connsiteY26" fmla="*/ 1799347 h 2633810"/>
                <a:gd name="connsiteX27" fmla="*/ 677114 w 3217557"/>
                <a:gd name="connsiteY27" fmla="*/ 1468431 h 2633810"/>
                <a:gd name="connsiteX28" fmla="*/ 677114 w 3217557"/>
                <a:gd name="connsiteY28" fmla="*/ 569491 h 2633810"/>
                <a:gd name="connsiteX29" fmla="*/ 2886641 w 3217557"/>
                <a:gd name="connsiteY29" fmla="*/ 0 h 2633810"/>
                <a:gd name="connsiteX30" fmla="*/ 1100201 w 3217557"/>
                <a:gd name="connsiteY30" fmla="*/ 0 h 2633810"/>
                <a:gd name="connsiteX31" fmla="*/ 769285 w 3217557"/>
                <a:gd name="connsiteY31" fmla="*/ 330916 h 2633810"/>
                <a:gd name="connsiteX32" fmla="*/ 769285 w 3217557"/>
                <a:gd name="connsiteY32" fmla="*/ 1382518 h 2633810"/>
                <a:gd name="connsiteX33" fmla="*/ 1100201 w 3217557"/>
                <a:gd name="connsiteY33" fmla="*/ 1713434 h 2633810"/>
                <a:gd name="connsiteX34" fmla="*/ 1923028 w 3217557"/>
                <a:gd name="connsiteY34" fmla="*/ 1713434 h 2633810"/>
                <a:gd name="connsiteX35" fmla="*/ 3078958 w 3217557"/>
                <a:gd name="connsiteY35" fmla="*/ 2077967 h 2633810"/>
                <a:gd name="connsiteX36" fmla="*/ 2505887 w 3217557"/>
                <a:gd name="connsiteY36" fmla="*/ 1713434 h 2633810"/>
                <a:gd name="connsiteX37" fmla="*/ 2886641 w 3217557"/>
                <a:gd name="connsiteY37" fmla="*/ 1713434 h 2633810"/>
                <a:gd name="connsiteX38" fmla="*/ 3217557 w 3217557"/>
                <a:gd name="connsiteY38" fmla="*/ 1382518 h 2633810"/>
                <a:gd name="connsiteX39" fmla="*/ 3217557 w 3217557"/>
                <a:gd name="connsiteY39" fmla="*/ 330916 h 2633810"/>
                <a:gd name="connsiteX40" fmla="*/ 2886641 w 3217557"/>
                <a:gd name="connsiteY40" fmla="*/ 0 h 2633810"/>
                <a:gd name="connsiteX0" fmla="*/ 1384251 w 3217557"/>
                <a:gd name="connsiteY0" fmla="*/ 661544 h 2633810"/>
                <a:gd name="connsiteX1" fmla="*/ 1574067 w 3217557"/>
                <a:gd name="connsiteY1" fmla="*/ 851360 h 2633810"/>
                <a:gd name="connsiteX2" fmla="*/ 1384251 w 3217557"/>
                <a:gd name="connsiteY2" fmla="*/ 1041176 h 2633810"/>
                <a:gd name="connsiteX3" fmla="*/ 1194435 w 3217557"/>
                <a:gd name="connsiteY3" fmla="*/ 851360 h 2633810"/>
                <a:gd name="connsiteX4" fmla="*/ 1384251 w 3217557"/>
                <a:gd name="connsiteY4" fmla="*/ 661544 h 2633810"/>
                <a:gd name="connsiteX5" fmla="*/ 1993421 w 3217557"/>
                <a:gd name="connsiteY5" fmla="*/ 661544 h 2633810"/>
                <a:gd name="connsiteX6" fmla="*/ 2183237 w 3217557"/>
                <a:gd name="connsiteY6" fmla="*/ 851360 h 2633810"/>
                <a:gd name="connsiteX7" fmla="*/ 1993421 w 3217557"/>
                <a:gd name="connsiteY7" fmla="*/ 1041176 h 2633810"/>
                <a:gd name="connsiteX8" fmla="*/ 1803605 w 3217557"/>
                <a:gd name="connsiteY8" fmla="*/ 851360 h 2633810"/>
                <a:gd name="connsiteX9" fmla="*/ 1993421 w 3217557"/>
                <a:gd name="connsiteY9" fmla="*/ 661544 h 2633810"/>
                <a:gd name="connsiteX10" fmla="*/ 2602591 w 3217557"/>
                <a:gd name="connsiteY10" fmla="*/ 661544 h 2633810"/>
                <a:gd name="connsiteX11" fmla="*/ 2792407 w 3217557"/>
                <a:gd name="connsiteY11" fmla="*/ 851360 h 2633810"/>
                <a:gd name="connsiteX12" fmla="*/ 2602591 w 3217557"/>
                <a:gd name="connsiteY12" fmla="*/ 1041176 h 2633810"/>
                <a:gd name="connsiteX13" fmla="*/ 2412775 w 3217557"/>
                <a:gd name="connsiteY13" fmla="*/ 851360 h 2633810"/>
                <a:gd name="connsiteX14" fmla="*/ 2602591 w 3217557"/>
                <a:gd name="connsiteY14" fmla="*/ 661544 h 2633810"/>
                <a:gd name="connsiteX15" fmla="*/ 677114 w 3217557"/>
                <a:gd name="connsiteY15" fmla="*/ 569491 h 2633810"/>
                <a:gd name="connsiteX16" fmla="*/ 330916 w 3217557"/>
                <a:gd name="connsiteY16" fmla="*/ 569491 h 2633810"/>
                <a:gd name="connsiteX17" fmla="*/ 0 w 3217557"/>
                <a:gd name="connsiteY17" fmla="*/ 900407 h 2633810"/>
                <a:gd name="connsiteX18" fmla="*/ 0 w 3217557"/>
                <a:gd name="connsiteY18" fmla="*/ 1952009 h 2633810"/>
                <a:gd name="connsiteX19" fmla="*/ 330916 w 3217557"/>
                <a:gd name="connsiteY19" fmla="*/ 2282925 h 2633810"/>
                <a:gd name="connsiteX20" fmla="*/ 711670 w 3217557"/>
                <a:gd name="connsiteY20" fmla="*/ 2282925 h 2633810"/>
                <a:gd name="connsiteX21" fmla="*/ 165895 w 3217557"/>
                <a:gd name="connsiteY21" fmla="*/ 2633810 h 2633810"/>
                <a:gd name="connsiteX22" fmla="*/ 1294529 w 3217557"/>
                <a:gd name="connsiteY22" fmla="*/ 2282925 h 2633810"/>
                <a:gd name="connsiteX23" fmla="*/ 2117356 w 3217557"/>
                <a:gd name="connsiteY23" fmla="*/ 2282925 h 2633810"/>
                <a:gd name="connsiteX24" fmla="*/ 2418395 w 3217557"/>
                <a:gd name="connsiteY24" fmla="*/ 2087951 h 2633810"/>
                <a:gd name="connsiteX25" fmla="*/ 1830857 w 3217557"/>
                <a:gd name="connsiteY25" fmla="*/ 1799347 h 2633810"/>
                <a:gd name="connsiteX26" fmla="*/ 1008030 w 3217557"/>
                <a:gd name="connsiteY26" fmla="*/ 1799347 h 2633810"/>
                <a:gd name="connsiteX27" fmla="*/ 677114 w 3217557"/>
                <a:gd name="connsiteY27" fmla="*/ 1468431 h 2633810"/>
                <a:gd name="connsiteX28" fmla="*/ 677114 w 3217557"/>
                <a:gd name="connsiteY28" fmla="*/ 569491 h 2633810"/>
                <a:gd name="connsiteX29" fmla="*/ 2886641 w 3217557"/>
                <a:gd name="connsiteY29" fmla="*/ 0 h 2633810"/>
                <a:gd name="connsiteX30" fmla="*/ 1100201 w 3217557"/>
                <a:gd name="connsiteY30" fmla="*/ 0 h 2633810"/>
                <a:gd name="connsiteX31" fmla="*/ 769285 w 3217557"/>
                <a:gd name="connsiteY31" fmla="*/ 330916 h 2633810"/>
                <a:gd name="connsiteX32" fmla="*/ 769285 w 3217557"/>
                <a:gd name="connsiteY32" fmla="*/ 1382518 h 2633810"/>
                <a:gd name="connsiteX33" fmla="*/ 1100201 w 3217557"/>
                <a:gd name="connsiteY33" fmla="*/ 1713434 h 2633810"/>
                <a:gd name="connsiteX34" fmla="*/ 1923028 w 3217557"/>
                <a:gd name="connsiteY34" fmla="*/ 1713434 h 2633810"/>
                <a:gd name="connsiteX35" fmla="*/ 3078958 w 3217557"/>
                <a:gd name="connsiteY35" fmla="*/ 2077967 h 2633810"/>
                <a:gd name="connsiteX36" fmla="*/ 2505887 w 3217557"/>
                <a:gd name="connsiteY36" fmla="*/ 1713434 h 2633810"/>
                <a:gd name="connsiteX37" fmla="*/ 2886641 w 3217557"/>
                <a:gd name="connsiteY37" fmla="*/ 1713434 h 2633810"/>
                <a:gd name="connsiteX38" fmla="*/ 3217557 w 3217557"/>
                <a:gd name="connsiteY38" fmla="*/ 1382518 h 2633810"/>
                <a:gd name="connsiteX39" fmla="*/ 3217557 w 3217557"/>
                <a:gd name="connsiteY39" fmla="*/ 330916 h 2633810"/>
                <a:gd name="connsiteX40" fmla="*/ 2886641 w 3217557"/>
                <a:gd name="connsiteY40" fmla="*/ 0 h 2633810"/>
                <a:gd name="connsiteX0" fmla="*/ 1384251 w 3217557"/>
                <a:gd name="connsiteY0" fmla="*/ 661544 h 2633810"/>
                <a:gd name="connsiteX1" fmla="*/ 1574067 w 3217557"/>
                <a:gd name="connsiteY1" fmla="*/ 851360 h 2633810"/>
                <a:gd name="connsiteX2" fmla="*/ 1384251 w 3217557"/>
                <a:gd name="connsiteY2" fmla="*/ 1041176 h 2633810"/>
                <a:gd name="connsiteX3" fmla="*/ 1194435 w 3217557"/>
                <a:gd name="connsiteY3" fmla="*/ 851360 h 2633810"/>
                <a:gd name="connsiteX4" fmla="*/ 1384251 w 3217557"/>
                <a:gd name="connsiteY4" fmla="*/ 661544 h 2633810"/>
                <a:gd name="connsiteX5" fmla="*/ 1993421 w 3217557"/>
                <a:gd name="connsiteY5" fmla="*/ 661544 h 2633810"/>
                <a:gd name="connsiteX6" fmla="*/ 2183237 w 3217557"/>
                <a:gd name="connsiteY6" fmla="*/ 851360 h 2633810"/>
                <a:gd name="connsiteX7" fmla="*/ 1993421 w 3217557"/>
                <a:gd name="connsiteY7" fmla="*/ 1041176 h 2633810"/>
                <a:gd name="connsiteX8" fmla="*/ 1803605 w 3217557"/>
                <a:gd name="connsiteY8" fmla="*/ 851360 h 2633810"/>
                <a:gd name="connsiteX9" fmla="*/ 1993421 w 3217557"/>
                <a:gd name="connsiteY9" fmla="*/ 661544 h 2633810"/>
                <a:gd name="connsiteX10" fmla="*/ 2602591 w 3217557"/>
                <a:gd name="connsiteY10" fmla="*/ 661544 h 2633810"/>
                <a:gd name="connsiteX11" fmla="*/ 2792407 w 3217557"/>
                <a:gd name="connsiteY11" fmla="*/ 851360 h 2633810"/>
                <a:gd name="connsiteX12" fmla="*/ 2602591 w 3217557"/>
                <a:gd name="connsiteY12" fmla="*/ 1041176 h 2633810"/>
                <a:gd name="connsiteX13" fmla="*/ 2412775 w 3217557"/>
                <a:gd name="connsiteY13" fmla="*/ 851360 h 2633810"/>
                <a:gd name="connsiteX14" fmla="*/ 2602591 w 3217557"/>
                <a:gd name="connsiteY14" fmla="*/ 661544 h 2633810"/>
                <a:gd name="connsiteX15" fmla="*/ 677114 w 3217557"/>
                <a:gd name="connsiteY15" fmla="*/ 569491 h 2633810"/>
                <a:gd name="connsiteX16" fmla="*/ 330916 w 3217557"/>
                <a:gd name="connsiteY16" fmla="*/ 569491 h 2633810"/>
                <a:gd name="connsiteX17" fmla="*/ 0 w 3217557"/>
                <a:gd name="connsiteY17" fmla="*/ 900407 h 2633810"/>
                <a:gd name="connsiteX18" fmla="*/ 0 w 3217557"/>
                <a:gd name="connsiteY18" fmla="*/ 1952009 h 2633810"/>
                <a:gd name="connsiteX19" fmla="*/ 330916 w 3217557"/>
                <a:gd name="connsiteY19" fmla="*/ 2282925 h 2633810"/>
                <a:gd name="connsiteX20" fmla="*/ 711670 w 3217557"/>
                <a:gd name="connsiteY20" fmla="*/ 2282925 h 2633810"/>
                <a:gd name="connsiteX21" fmla="*/ 165895 w 3217557"/>
                <a:gd name="connsiteY21" fmla="*/ 2633810 h 2633810"/>
                <a:gd name="connsiteX22" fmla="*/ 1294529 w 3217557"/>
                <a:gd name="connsiteY22" fmla="*/ 2282925 h 2633810"/>
                <a:gd name="connsiteX23" fmla="*/ 2117356 w 3217557"/>
                <a:gd name="connsiteY23" fmla="*/ 2282925 h 2633810"/>
                <a:gd name="connsiteX24" fmla="*/ 2418395 w 3217557"/>
                <a:gd name="connsiteY24" fmla="*/ 2087951 h 2633810"/>
                <a:gd name="connsiteX25" fmla="*/ 1830857 w 3217557"/>
                <a:gd name="connsiteY25" fmla="*/ 1799347 h 2633810"/>
                <a:gd name="connsiteX26" fmla="*/ 1008030 w 3217557"/>
                <a:gd name="connsiteY26" fmla="*/ 1799347 h 2633810"/>
                <a:gd name="connsiteX27" fmla="*/ 677114 w 3217557"/>
                <a:gd name="connsiteY27" fmla="*/ 1468431 h 2633810"/>
                <a:gd name="connsiteX28" fmla="*/ 677114 w 3217557"/>
                <a:gd name="connsiteY28" fmla="*/ 569491 h 2633810"/>
                <a:gd name="connsiteX29" fmla="*/ 2886641 w 3217557"/>
                <a:gd name="connsiteY29" fmla="*/ 0 h 2633810"/>
                <a:gd name="connsiteX30" fmla="*/ 1100201 w 3217557"/>
                <a:gd name="connsiteY30" fmla="*/ 0 h 2633810"/>
                <a:gd name="connsiteX31" fmla="*/ 769285 w 3217557"/>
                <a:gd name="connsiteY31" fmla="*/ 330916 h 2633810"/>
                <a:gd name="connsiteX32" fmla="*/ 769285 w 3217557"/>
                <a:gd name="connsiteY32" fmla="*/ 1382518 h 2633810"/>
                <a:gd name="connsiteX33" fmla="*/ 1100201 w 3217557"/>
                <a:gd name="connsiteY33" fmla="*/ 1713434 h 2633810"/>
                <a:gd name="connsiteX34" fmla="*/ 1923028 w 3217557"/>
                <a:gd name="connsiteY34" fmla="*/ 1713434 h 2633810"/>
                <a:gd name="connsiteX35" fmla="*/ 3078958 w 3217557"/>
                <a:gd name="connsiteY35" fmla="*/ 2077967 h 2633810"/>
                <a:gd name="connsiteX36" fmla="*/ 2505887 w 3217557"/>
                <a:gd name="connsiteY36" fmla="*/ 1713434 h 2633810"/>
                <a:gd name="connsiteX37" fmla="*/ 2886641 w 3217557"/>
                <a:gd name="connsiteY37" fmla="*/ 1713434 h 2633810"/>
                <a:gd name="connsiteX38" fmla="*/ 3217557 w 3217557"/>
                <a:gd name="connsiteY38" fmla="*/ 1382518 h 2633810"/>
                <a:gd name="connsiteX39" fmla="*/ 3217557 w 3217557"/>
                <a:gd name="connsiteY39" fmla="*/ 330916 h 2633810"/>
                <a:gd name="connsiteX40" fmla="*/ 2886641 w 3217557"/>
                <a:gd name="connsiteY40" fmla="*/ 0 h 2633810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3217557" h="2654282">
                  <a:moveTo>
                    <a:pt x="1384251" y="661544"/>
                  </a:moveTo>
                  <a:cubicBezTo>
                    <a:pt x="1489083" y="661544"/>
                    <a:pt x="1574067" y="746528"/>
                    <a:pt x="1574067" y="851360"/>
                  </a:cubicBezTo>
                  <a:cubicBezTo>
                    <a:pt x="1574067" y="956192"/>
                    <a:pt x="1489083" y="1041176"/>
                    <a:pt x="1384251" y="1041176"/>
                  </a:cubicBezTo>
                  <a:cubicBezTo>
                    <a:pt x="1279419" y="1041176"/>
                    <a:pt x="1194435" y="956192"/>
                    <a:pt x="1194435" y="851360"/>
                  </a:cubicBezTo>
                  <a:cubicBezTo>
                    <a:pt x="1194435" y="746528"/>
                    <a:pt x="1279419" y="661544"/>
                    <a:pt x="1384251" y="661544"/>
                  </a:cubicBezTo>
                  <a:close/>
                  <a:moveTo>
                    <a:pt x="1993421" y="661544"/>
                  </a:moveTo>
                  <a:cubicBezTo>
                    <a:pt x="2098253" y="661544"/>
                    <a:pt x="2183237" y="746528"/>
                    <a:pt x="2183237" y="851360"/>
                  </a:cubicBezTo>
                  <a:cubicBezTo>
                    <a:pt x="2183237" y="956192"/>
                    <a:pt x="2098253" y="1041176"/>
                    <a:pt x="1993421" y="1041176"/>
                  </a:cubicBezTo>
                  <a:cubicBezTo>
                    <a:pt x="1888589" y="1041176"/>
                    <a:pt x="1803605" y="956192"/>
                    <a:pt x="1803605" y="851360"/>
                  </a:cubicBezTo>
                  <a:cubicBezTo>
                    <a:pt x="1803605" y="746528"/>
                    <a:pt x="1888589" y="661544"/>
                    <a:pt x="1993421" y="661544"/>
                  </a:cubicBezTo>
                  <a:close/>
                  <a:moveTo>
                    <a:pt x="2602591" y="661544"/>
                  </a:moveTo>
                  <a:cubicBezTo>
                    <a:pt x="2707423" y="661544"/>
                    <a:pt x="2792407" y="746528"/>
                    <a:pt x="2792407" y="851360"/>
                  </a:cubicBezTo>
                  <a:cubicBezTo>
                    <a:pt x="2792407" y="956192"/>
                    <a:pt x="2707423" y="1041176"/>
                    <a:pt x="2602591" y="1041176"/>
                  </a:cubicBezTo>
                  <a:cubicBezTo>
                    <a:pt x="2497759" y="1041176"/>
                    <a:pt x="2412775" y="956192"/>
                    <a:pt x="2412775" y="851360"/>
                  </a:cubicBezTo>
                  <a:cubicBezTo>
                    <a:pt x="2412775" y="746528"/>
                    <a:pt x="2497759" y="661544"/>
                    <a:pt x="2602591" y="661544"/>
                  </a:cubicBezTo>
                  <a:close/>
                  <a:moveTo>
                    <a:pt x="677114" y="569491"/>
                  </a:moveTo>
                  <a:lnTo>
                    <a:pt x="330916" y="569491"/>
                  </a:lnTo>
                  <a:cubicBezTo>
                    <a:pt x="148156" y="569491"/>
                    <a:pt x="0" y="717647"/>
                    <a:pt x="0" y="900407"/>
                  </a:cubicBezTo>
                  <a:lnTo>
                    <a:pt x="0" y="1952009"/>
                  </a:lnTo>
                  <a:cubicBezTo>
                    <a:pt x="0" y="2134769"/>
                    <a:pt x="148156" y="2282925"/>
                    <a:pt x="330916" y="2282925"/>
                  </a:cubicBezTo>
                  <a:lnTo>
                    <a:pt x="711670" y="2282925"/>
                  </a:lnTo>
                  <a:cubicBezTo>
                    <a:pt x="639726" y="2394386"/>
                    <a:pt x="647101" y="2475544"/>
                    <a:pt x="275077" y="2654282"/>
                  </a:cubicBezTo>
                  <a:cubicBezTo>
                    <a:pt x="900998" y="2583693"/>
                    <a:pt x="998412" y="2552618"/>
                    <a:pt x="1294529" y="2282925"/>
                  </a:cubicBezTo>
                  <a:lnTo>
                    <a:pt x="2117356" y="2282925"/>
                  </a:lnTo>
                  <a:cubicBezTo>
                    <a:pt x="2251554" y="2282925"/>
                    <a:pt x="2367095" y="2203043"/>
                    <a:pt x="2418395" y="2087951"/>
                  </a:cubicBezTo>
                  <a:cubicBezTo>
                    <a:pt x="2205538" y="2022975"/>
                    <a:pt x="2032941" y="1932583"/>
                    <a:pt x="1830857" y="1799347"/>
                  </a:cubicBezTo>
                  <a:lnTo>
                    <a:pt x="1008030" y="1799347"/>
                  </a:lnTo>
                  <a:cubicBezTo>
                    <a:pt x="825270" y="1799347"/>
                    <a:pt x="677114" y="1651191"/>
                    <a:pt x="677114" y="1468431"/>
                  </a:cubicBezTo>
                  <a:lnTo>
                    <a:pt x="677114" y="569491"/>
                  </a:lnTo>
                  <a:close/>
                  <a:moveTo>
                    <a:pt x="2886641" y="0"/>
                  </a:moveTo>
                  <a:lnTo>
                    <a:pt x="1100201" y="0"/>
                  </a:lnTo>
                  <a:cubicBezTo>
                    <a:pt x="917441" y="0"/>
                    <a:pt x="769285" y="148156"/>
                    <a:pt x="769285" y="330916"/>
                  </a:cubicBezTo>
                  <a:lnTo>
                    <a:pt x="769285" y="1382518"/>
                  </a:lnTo>
                  <a:cubicBezTo>
                    <a:pt x="769285" y="1565278"/>
                    <a:pt x="917441" y="1713434"/>
                    <a:pt x="1100201" y="1713434"/>
                  </a:cubicBezTo>
                  <a:lnTo>
                    <a:pt x="1923028" y="1713434"/>
                  </a:lnTo>
                  <a:cubicBezTo>
                    <a:pt x="2301032" y="1962656"/>
                    <a:pt x="2453037" y="2007378"/>
                    <a:pt x="3078958" y="2077967"/>
                  </a:cubicBezTo>
                  <a:cubicBezTo>
                    <a:pt x="2713759" y="1878758"/>
                    <a:pt x="2673367" y="1899957"/>
                    <a:pt x="2505887" y="1713434"/>
                  </a:cubicBezTo>
                  <a:lnTo>
                    <a:pt x="2886641" y="1713434"/>
                  </a:lnTo>
                  <a:cubicBezTo>
                    <a:pt x="3069401" y="1713434"/>
                    <a:pt x="3217557" y="1565278"/>
                    <a:pt x="3217557" y="1382518"/>
                  </a:cubicBezTo>
                  <a:lnTo>
                    <a:pt x="3217557" y="330916"/>
                  </a:lnTo>
                  <a:cubicBezTo>
                    <a:pt x="3217557" y="148156"/>
                    <a:pt x="3069401" y="0"/>
                    <a:pt x="288664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468" name="TextBox 1467">
              <a:extLst>
                <a:ext uri="{FF2B5EF4-FFF2-40B4-BE49-F238E27FC236}">
                  <a16:creationId xmlns:a16="http://schemas.microsoft.com/office/drawing/2014/main" id="{909EBFA9-0663-47E7-ADAE-D4CBD226DC85}"/>
                </a:ext>
              </a:extLst>
            </p:cNvPr>
            <p:cNvSpPr txBox="1"/>
            <p:nvPr/>
          </p:nvSpPr>
          <p:spPr>
            <a:xfrm>
              <a:off x="5391895" y="1697763"/>
              <a:ext cx="2007463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69" name="그룹 1468">
            <a:extLst>
              <a:ext uri="{FF2B5EF4-FFF2-40B4-BE49-F238E27FC236}">
                <a16:creationId xmlns:a16="http://schemas.microsoft.com/office/drawing/2014/main" id="{203A1BD6-A155-4BD0-A85A-08404439D7C9}"/>
              </a:ext>
            </a:extLst>
          </p:cNvPr>
          <p:cNvGrpSpPr/>
          <p:nvPr/>
        </p:nvGrpSpPr>
        <p:grpSpPr>
          <a:xfrm>
            <a:off x="8344041" y="4478007"/>
            <a:ext cx="2645546" cy="1647075"/>
            <a:chOff x="782096" y="4554549"/>
            <a:chExt cx="2645546" cy="1647075"/>
          </a:xfrm>
        </p:grpSpPr>
        <p:sp>
          <p:nvSpPr>
            <p:cNvPr id="1470" name="사각형: 둥근 모서리 1469">
              <a:extLst>
                <a:ext uri="{FF2B5EF4-FFF2-40B4-BE49-F238E27FC236}">
                  <a16:creationId xmlns:a16="http://schemas.microsoft.com/office/drawing/2014/main" id="{48319DBD-0993-4CD6-84B8-9B434B5697F6}"/>
                </a:ext>
              </a:extLst>
            </p:cNvPr>
            <p:cNvSpPr/>
            <p:nvPr/>
          </p:nvSpPr>
          <p:spPr>
            <a:xfrm>
              <a:off x="782096" y="4554549"/>
              <a:ext cx="2645546" cy="1647075"/>
            </a:xfrm>
            <a:prstGeom prst="roundRect">
              <a:avLst>
                <a:gd name="adj" fmla="val 10621"/>
              </a:avLst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471" name="Group 9">
              <a:extLst>
                <a:ext uri="{FF2B5EF4-FFF2-40B4-BE49-F238E27FC236}">
                  <a16:creationId xmlns:a16="http://schemas.microsoft.com/office/drawing/2014/main" id="{FB2FD22C-3C6B-4704-8D38-E290E71C7559}"/>
                </a:ext>
              </a:extLst>
            </p:cNvPr>
            <p:cNvGrpSpPr/>
            <p:nvPr/>
          </p:nvGrpSpPr>
          <p:grpSpPr>
            <a:xfrm>
              <a:off x="926367" y="4731755"/>
              <a:ext cx="2357003" cy="1292662"/>
              <a:chOff x="2551705" y="4283314"/>
              <a:chExt cx="2357003" cy="1292662"/>
            </a:xfrm>
          </p:grpSpPr>
          <p:sp>
            <p:nvSpPr>
              <p:cNvPr id="1472" name="TextBox 1471">
                <a:extLst>
                  <a:ext uri="{FF2B5EF4-FFF2-40B4-BE49-F238E27FC236}">
                    <a16:creationId xmlns:a16="http://schemas.microsoft.com/office/drawing/2014/main" id="{19DD40C8-C9EA-4085-92C9-847FDEEBAD32}"/>
                  </a:ext>
                </a:extLst>
              </p:cNvPr>
              <p:cNvSpPr txBox="1"/>
              <p:nvPr/>
            </p:nvSpPr>
            <p:spPr>
              <a:xfrm>
                <a:off x="2551706" y="4560313"/>
                <a:ext cx="2357002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Arial" pitchFamily="34" charset="0"/>
                  </a:rPr>
                  <a:t>I hope and I believe that this Template will your Time, Money and Reputation.</a:t>
                </a:r>
                <a:r>
                  <a:rPr lang="ko-KR" altLang="en-US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Arial" pitchFamily="34" charset="0"/>
                  </a:rPr>
                  <a:t> </a:t>
                </a:r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Arial" pitchFamily="34" charset="0"/>
                  </a:rPr>
                  <a:t>Get a modern PowerPoint  Presentation that is beautifully designed.</a:t>
                </a:r>
                <a:endPara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473" name="TextBox 1472">
                <a:extLst>
                  <a:ext uri="{FF2B5EF4-FFF2-40B4-BE49-F238E27FC236}">
                    <a16:creationId xmlns:a16="http://schemas.microsoft.com/office/drawing/2014/main" id="{10C31E1E-9DBE-40E3-81B4-4E3C54391736}"/>
                  </a:ext>
                </a:extLst>
              </p:cNvPr>
              <p:cNvSpPr txBox="1"/>
              <p:nvPr/>
            </p:nvSpPr>
            <p:spPr>
              <a:xfrm>
                <a:off x="2551705" y="4283314"/>
                <a:ext cx="233696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Arial" pitchFamily="34" charset="0"/>
                  </a:rPr>
                  <a:t>Your Text Here</a:t>
                </a:r>
                <a:endParaRPr lang="ko-KR" alt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1474" name="그룹 1473">
            <a:extLst>
              <a:ext uri="{FF2B5EF4-FFF2-40B4-BE49-F238E27FC236}">
                <a16:creationId xmlns:a16="http://schemas.microsoft.com/office/drawing/2014/main" id="{4CB9FA1C-C430-436A-BB9B-CEE96FC7F37A}"/>
              </a:ext>
            </a:extLst>
          </p:cNvPr>
          <p:cNvGrpSpPr/>
          <p:nvPr/>
        </p:nvGrpSpPr>
        <p:grpSpPr>
          <a:xfrm>
            <a:off x="9628204" y="2415915"/>
            <a:ext cx="1840638" cy="1812048"/>
            <a:chOff x="3413345" y="2055602"/>
            <a:chExt cx="1711178" cy="1684599"/>
          </a:xfrm>
        </p:grpSpPr>
        <p:sp>
          <p:nvSpPr>
            <p:cNvPr id="1475" name="눈물 방울 1474">
              <a:extLst>
                <a:ext uri="{FF2B5EF4-FFF2-40B4-BE49-F238E27FC236}">
                  <a16:creationId xmlns:a16="http://schemas.microsoft.com/office/drawing/2014/main" id="{477E17EA-7FAB-4041-972F-FBFC4EBB32ED}"/>
                </a:ext>
              </a:extLst>
            </p:cNvPr>
            <p:cNvSpPr/>
            <p:nvPr/>
          </p:nvSpPr>
          <p:spPr>
            <a:xfrm rot="8100000">
              <a:off x="3449385" y="2093328"/>
              <a:ext cx="1632279" cy="1632279"/>
            </a:xfrm>
            <a:prstGeom prst="teardrop">
              <a:avLst>
                <a:gd name="adj" fmla="val 12357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aphicFrame>
          <p:nvGraphicFramePr>
            <p:cNvPr id="1476" name="Chart 5">
              <a:extLst>
                <a:ext uri="{FF2B5EF4-FFF2-40B4-BE49-F238E27FC236}">
                  <a16:creationId xmlns:a16="http://schemas.microsoft.com/office/drawing/2014/main" id="{339886DD-105E-46C0-BCED-D79619ED515F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925736136"/>
                </p:ext>
              </p:extLst>
            </p:nvPr>
          </p:nvGraphicFramePr>
          <p:xfrm>
            <a:off x="3413345" y="2055602"/>
            <a:ext cx="1711178" cy="168459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</p:grpSp>
      <p:grpSp>
        <p:nvGrpSpPr>
          <p:cNvPr id="1477" name="그룹 1476">
            <a:extLst>
              <a:ext uri="{FF2B5EF4-FFF2-40B4-BE49-F238E27FC236}">
                <a16:creationId xmlns:a16="http://schemas.microsoft.com/office/drawing/2014/main" id="{F1622E64-2D45-472F-B7A8-295248FB7C88}"/>
              </a:ext>
            </a:extLst>
          </p:cNvPr>
          <p:cNvGrpSpPr/>
          <p:nvPr/>
        </p:nvGrpSpPr>
        <p:grpSpPr>
          <a:xfrm>
            <a:off x="8344041" y="1753776"/>
            <a:ext cx="2805205" cy="704533"/>
            <a:chOff x="8564285" y="1545552"/>
            <a:chExt cx="2805205" cy="704533"/>
          </a:xfrm>
        </p:grpSpPr>
        <p:sp>
          <p:nvSpPr>
            <p:cNvPr id="1478" name="Oval 22">
              <a:extLst>
                <a:ext uri="{FF2B5EF4-FFF2-40B4-BE49-F238E27FC236}">
                  <a16:creationId xmlns:a16="http://schemas.microsoft.com/office/drawing/2014/main" id="{38F59882-F825-4153-BFA5-0E0767137C9D}"/>
                </a:ext>
              </a:extLst>
            </p:cNvPr>
            <p:cNvSpPr/>
            <p:nvPr/>
          </p:nvSpPr>
          <p:spPr>
            <a:xfrm>
              <a:off x="8564285" y="1545552"/>
              <a:ext cx="704533" cy="704533"/>
            </a:xfrm>
            <a:prstGeom prst="ellipse">
              <a:avLst/>
            </a:prstGeom>
            <a:solidFill>
              <a:schemeClr val="accent3"/>
            </a:solidFill>
            <a:ln w="12700">
              <a:noFill/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1479" name="Round Same Side Corner Rectangle 36">
              <a:extLst>
                <a:ext uri="{FF2B5EF4-FFF2-40B4-BE49-F238E27FC236}">
                  <a16:creationId xmlns:a16="http://schemas.microsoft.com/office/drawing/2014/main" id="{A811DCEA-2893-4F63-A834-506A6106E63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718551" y="1741276"/>
              <a:ext cx="396000" cy="313084"/>
            </a:xfrm>
            <a:custGeom>
              <a:avLst/>
              <a:gdLst/>
              <a:ahLst/>
              <a:cxnLst/>
              <a:rect l="l" t="t" r="r" b="b"/>
              <a:pathLst>
                <a:path w="3219104" h="2545072">
                  <a:moveTo>
                    <a:pt x="2779672" y="457200"/>
                  </a:moveTo>
                  <a:lnTo>
                    <a:pt x="2975888" y="457200"/>
                  </a:lnTo>
                  <a:cubicBezTo>
                    <a:pt x="3110212" y="457200"/>
                    <a:pt x="3219104" y="566092"/>
                    <a:pt x="3219104" y="700416"/>
                  </a:cubicBezTo>
                  <a:lnTo>
                    <a:pt x="3219104" y="2301856"/>
                  </a:lnTo>
                  <a:cubicBezTo>
                    <a:pt x="3219104" y="2436180"/>
                    <a:pt x="3110212" y="2545072"/>
                    <a:pt x="2975888" y="2545072"/>
                  </a:cubicBezTo>
                  <a:lnTo>
                    <a:pt x="2779672" y="2545072"/>
                  </a:lnTo>
                  <a:close/>
                  <a:moveTo>
                    <a:pt x="243216" y="457200"/>
                  </a:moveTo>
                  <a:lnTo>
                    <a:pt x="439432" y="457200"/>
                  </a:lnTo>
                  <a:lnTo>
                    <a:pt x="439432" y="2545072"/>
                  </a:lnTo>
                  <a:lnTo>
                    <a:pt x="243216" y="2545072"/>
                  </a:lnTo>
                  <a:cubicBezTo>
                    <a:pt x="108892" y="2545072"/>
                    <a:pt x="0" y="2436180"/>
                    <a:pt x="0" y="2301856"/>
                  </a:cubicBezTo>
                  <a:lnTo>
                    <a:pt x="0" y="700416"/>
                  </a:lnTo>
                  <a:cubicBezTo>
                    <a:pt x="0" y="566092"/>
                    <a:pt x="108892" y="457200"/>
                    <a:pt x="243216" y="457200"/>
                  </a:cubicBezTo>
                  <a:close/>
                  <a:moveTo>
                    <a:pt x="1428476" y="174246"/>
                  </a:moveTo>
                  <a:cubicBezTo>
                    <a:pt x="1372210" y="174246"/>
                    <a:pt x="1326598" y="219858"/>
                    <a:pt x="1326598" y="276124"/>
                  </a:cubicBezTo>
                  <a:lnTo>
                    <a:pt x="1326598" y="457200"/>
                  </a:lnTo>
                  <a:lnTo>
                    <a:pt x="1892506" y="457200"/>
                  </a:lnTo>
                  <a:lnTo>
                    <a:pt x="1892506" y="276124"/>
                  </a:lnTo>
                  <a:cubicBezTo>
                    <a:pt x="1892506" y="219858"/>
                    <a:pt x="1846894" y="174246"/>
                    <a:pt x="1790628" y="174246"/>
                  </a:cubicBezTo>
                  <a:close/>
                  <a:moveTo>
                    <a:pt x="1285704" y="0"/>
                  </a:moveTo>
                  <a:lnTo>
                    <a:pt x="1933400" y="0"/>
                  </a:lnTo>
                  <a:cubicBezTo>
                    <a:pt x="2007048" y="0"/>
                    <a:pt x="2066752" y="59704"/>
                    <a:pt x="2066752" y="133352"/>
                  </a:cubicBezTo>
                  <a:lnTo>
                    <a:pt x="2066752" y="457200"/>
                  </a:lnTo>
                  <a:lnTo>
                    <a:pt x="2599672" y="457200"/>
                  </a:lnTo>
                  <a:lnTo>
                    <a:pt x="2599672" y="2545072"/>
                  </a:lnTo>
                  <a:lnTo>
                    <a:pt x="619432" y="2545072"/>
                  </a:lnTo>
                  <a:lnTo>
                    <a:pt x="619432" y="457200"/>
                  </a:lnTo>
                  <a:lnTo>
                    <a:pt x="1152352" y="457200"/>
                  </a:lnTo>
                  <a:lnTo>
                    <a:pt x="1152352" y="133352"/>
                  </a:lnTo>
                  <a:cubicBezTo>
                    <a:pt x="1152352" y="59704"/>
                    <a:pt x="1212056" y="0"/>
                    <a:pt x="128570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480" name="TextBox 1479">
              <a:extLst>
                <a:ext uri="{FF2B5EF4-FFF2-40B4-BE49-F238E27FC236}">
                  <a16:creationId xmlns:a16="http://schemas.microsoft.com/office/drawing/2014/main" id="{D556AA06-031B-48A2-8E95-D15E39AEADD6}"/>
                </a:ext>
              </a:extLst>
            </p:cNvPr>
            <p:cNvSpPr txBox="1"/>
            <p:nvPr/>
          </p:nvSpPr>
          <p:spPr>
            <a:xfrm>
              <a:off x="9362027" y="1697763"/>
              <a:ext cx="2007463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481" name="TextBox 1480">
            <a:extLst>
              <a:ext uri="{FF2B5EF4-FFF2-40B4-BE49-F238E27FC236}">
                <a16:creationId xmlns:a16="http://schemas.microsoft.com/office/drawing/2014/main" id="{FF4CF9C5-7DA9-4B3E-B5D5-A25D91974185}"/>
              </a:ext>
            </a:extLst>
          </p:cNvPr>
          <p:cNvSpPr txBox="1"/>
          <p:nvPr/>
        </p:nvSpPr>
        <p:spPr>
          <a:xfrm>
            <a:off x="794588" y="3811146"/>
            <a:ext cx="122763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60%</a:t>
            </a:r>
            <a:endParaRPr lang="ko-KR" altLang="en-US" sz="3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482" name="TextBox 1481">
            <a:extLst>
              <a:ext uri="{FF2B5EF4-FFF2-40B4-BE49-F238E27FC236}">
                <a16:creationId xmlns:a16="http://schemas.microsoft.com/office/drawing/2014/main" id="{F8E1BBF7-ADDB-444A-BBAB-B9986B1F0634}"/>
              </a:ext>
            </a:extLst>
          </p:cNvPr>
          <p:cNvSpPr txBox="1"/>
          <p:nvPr/>
        </p:nvSpPr>
        <p:spPr>
          <a:xfrm>
            <a:off x="4569314" y="3811146"/>
            <a:ext cx="122763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2"/>
                </a:solidFill>
                <a:cs typeface="Arial" pitchFamily="34" charset="0"/>
              </a:rPr>
              <a:t>75%</a:t>
            </a:r>
            <a:endParaRPr lang="ko-KR" altLang="en-US" sz="32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483" name="TextBox 1482">
            <a:extLst>
              <a:ext uri="{FF2B5EF4-FFF2-40B4-BE49-F238E27FC236}">
                <a16:creationId xmlns:a16="http://schemas.microsoft.com/office/drawing/2014/main" id="{E6ED8750-E9FA-4980-8BAE-78B2CFFCA9CD}"/>
              </a:ext>
            </a:extLst>
          </p:cNvPr>
          <p:cNvSpPr txBox="1"/>
          <p:nvPr/>
        </p:nvSpPr>
        <p:spPr>
          <a:xfrm>
            <a:off x="8344041" y="3811146"/>
            <a:ext cx="122763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3"/>
                </a:solidFill>
                <a:cs typeface="Arial" pitchFamily="34" charset="0"/>
              </a:rPr>
              <a:t>40%</a:t>
            </a:r>
            <a:endParaRPr lang="ko-KR" altLang="en-US" sz="3200" b="1" dirty="0">
              <a:solidFill>
                <a:schemeClr val="accent3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8C391"/>
      </a:accent1>
      <a:accent2>
        <a:srgbClr val="FEE680"/>
      </a:accent2>
      <a:accent3>
        <a:srgbClr val="7AE8C8"/>
      </a:accent3>
      <a:accent4>
        <a:srgbClr val="7ADAE8"/>
      </a:accent4>
      <a:accent5>
        <a:srgbClr val="57687C"/>
      </a:accent5>
      <a:accent6>
        <a:srgbClr val="CBCBCB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11307</TotalTime>
  <Words>119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63</cp:revision>
  <dcterms:created xsi:type="dcterms:W3CDTF">2018-02-18T19:39:47Z</dcterms:created>
  <dcterms:modified xsi:type="dcterms:W3CDTF">2022-10-25T07:05:34Z</dcterms:modified>
</cp:coreProperties>
</file>