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40" name="Group 16">
            <a:extLst>
              <a:ext uri="{FF2B5EF4-FFF2-40B4-BE49-F238E27FC236}">
                <a16:creationId xmlns:a16="http://schemas.microsoft.com/office/drawing/2014/main" id="{8E9F1EBF-DDEA-4A46-9131-1225BD7E46BD}"/>
              </a:ext>
            </a:extLst>
          </p:cNvPr>
          <p:cNvGrpSpPr/>
          <p:nvPr/>
        </p:nvGrpSpPr>
        <p:grpSpPr>
          <a:xfrm>
            <a:off x="848472" y="3647640"/>
            <a:ext cx="2384040" cy="2517209"/>
            <a:chOff x="848472" y="1496121"/>
            <a:chExt cx="2384040" cy="2517209"/>
          </a:xfrm>
        </p:grpSpPr>
        <p:sp>
          <p:nvSpPr>
            <p:cNvPr id="441" name="TextBox 440">
              <a:extLst>
                <a:ext uri="{FF2B5EF4-FFF2-40B4-BE49-F238E27FC236}">
                  <a16:creationId xmlns:a16="http://schemas.microsoft.com/office/drawing/2014/main" id="{B307764D-1AFA-4F07-B0F3-FFBB7A2E4690}"/>
                </a:ext>
              </a:extLst>
            </p:cNvPr>
            <p:cNvSpPr txBox="1"/>
            <p:nvPr/>
          </p:nvSpPr>
          <p:spPr>
            <a:xfrm>
              <a:off x="848472" y="1496121"/>
              <a:ext cx="2384040" cy="2246769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pPr algn="ctr"/>
              <a:r>
                <a:rPr lang="en-US" altLang="ko-KR" sz="14000" b="1" dirty="0">
                  <a:solidFill>
                    <a:schemeClr val="accent5">
                      <a:lumMod val="20000"/>
                      <a:lumOff val="80000"/>
                    </a:schemeClr>
                  </a:solidFill>
                  <a:cs typeface="Arial" pitchFamily="34" charset="0"/>
                </a:rPr>
                <a:t>04</a:t>
              </a:r>
              <a:endParaRPr lang="ko-KR" altLang="en-US" sz="14000" b="1" dirty="0">
                <a:solidFill>
                  <a:schemeClr val="accent5">
                    <a:lumMod val="20000"/>
                    <a:lumOff val="80000"/>
                  </a:schemeClr>
                </a:solidFill>
                <a:cs typeface="Arial" pitchFamily="34" charset="0"/>
              </a:endParaRPr>
            </a:p>
          </p:txBody>
        </p:sp>
        <p:grpSp>
          <p:nvGrpSpPr>
            <p:cNvPr id="442" name="그룹 4">
              <a:extLst>
                <a:ext uri="{FF2B5EF4-FFF2-40B4-BE49-F238E27FC236}">
                  <a16:creationId xmlns:a16="http://schemas.microsoft.com/office/drawing/2014/main" id="{5456D119-756A-4C72-9800-2BE24FF2EE17}"/>
                </a:ext>
              </a:extLst>
            </p:cNvPr>
            <p:cNvGrpSpPr/>
            <p:nvPr/>
          </p:nvGrpSpPr>
          <p:grpSpPr>
            <a:xfrm>
              <a:off x="941660" y="2727327"/>
              <a:ext cx="2197664" cy="1286003"/>
              <a:chOff x="3195050" y="3969619"/>
              <a:chExt cx="1416581" cy="1286003"/>
            </a:xfrm>
          </p:grpSpPr>
          <p:sp>
            <p:nvSpPr>
              <p:cNvPr id="443" name="TextBox 442">
                <a:extLst>
                  <a:ext uri="{FF2B5EF4-FFF2-40B4-BE49-F238E27FC236}">
                    <a16:creationId xmlns:a16="http://schemas.microsoft.com/office/drawing/2014/main" id="{03EE78B2-2C06-4C01-81B0-EB5D6188754B}"/>
                  </a:ext>
                </a:extLst>
              </p:cNvPr>
              <p:cNvSpPr txBox="1"/>
              <p:nvPr/>
            </p:nvSpPr>
            <p:spPr>
              <a:xfrm>
                <a:off x="3195050" y="3969619"/>
                <a:ext cx="1416581" cy="307777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cs typeface="Arial" pitchFamily="34" charset="0"/>
                  </a:rPr>
                  <a:t>Content  Here</a:t>
                </a:r>
                <a:endParaRPr lang="ko-KR" altLang="en-US" sz="1400" b="1" dirty="0">
                  <a:cs typeface="Arial" pitchFamily="34" charset="0"/>
                </a:endParaRPr>
              </a:p>
            </p:txBody>
          </p:sp>
          <p:sp>
            <p:nvSpPr>
              <p:cNvPr id="444" name="TextBox 443">
                <a:extLst>
                  <a:ext uri="{FF2B5EF4-FFF2-40B4-BE49-F238E27FC236}">
                    <a16:creationId xmlns:a16="http://schemas.microsoft.com/office/drawing/2014/main" id="{97FED9EB-3ABB-4768-A541-AA5396A9A5AA}"/>
                  </a:ext>
                </a:extLst>
              </p:cNvPr>
              <p:cNvSpPr txBox="1"/>
              <p:nvPr/>
            </p:nvSpPr>
            <p:spPr>
              <a:xfrm>
                <a:off x="3195050" y="4239959"/>
                <a:ext cx="1416581" cy="1015663"/>
              </a:xfrm>
              <a:prstGeom prst="rect">
                <a:avLst/>
              </a:prstGeom>
              <a:noFill/>
            </p:spPr>
            <p:txBody>
              <a:bodyPr wrap="square" lIns="0" rtlCol="0">
                <a:spAutoFit/>
              </a:bodyPr>
              <a:lstStyle/>
              <a:p>
                <a:pPr algn="ctr"/>
                <a:r>
                  <a:rPr lang="en-US" altLang="ko-KR" sz="1200" dirty="0">
                    <a:cs typeface="Arial" pitchFamily="34" charset="0"/>
                  </a:rPr>
                  <a:t>You can simply impress your audience and add a unique zing and appeal to your Presentations. Easy to change colors, photos and Text.  </a:t>
                </a:r>
                <a:endParaRPr lang="ko-KR" altLang="en-US" sz="1200" dirty="0">
                  <a:cs typeface="Arial" pitchFamily="34" charset="0"/>
                </a:endParaRPr>
              </a:p>
            </p:txBody>
          </p:sp>
        </p:grpSp>
      </p:grpSp>
      <p:grpSp>
        <p:nvGrpSpPr>
          <p:cNvPr id="445" name="Group 21">
            <a:extLst>
              <a:ext uri="{FF2B5EF4-FFF2-40B4-BE49-F238E27FC236}">
                <a16:creationId xmlns:a16="http://schemas.microsoft.com/office/drawing/2014/main" id="{FAE94784-DA41-489B-84BF-9706A1731DC0}"/>
              </a:ext>
            </a:extLst>
          </p:cNvPr>
          <p:cNvGrpSpPr/>
          <p:nvPr/>
        </p:nvGrpSpPr>
        <p:grpSpPr>
          <a:xfrm>
            <a:off x="4857386" y="3647640"/>
            <a:ext cx="2384040" cy="2517209"/>
            <a:chOff x="848472" y="1496121"/>
            <a:chExt cx="2384040" cy="2517209"/>
          </a:xfrm>
        </p:grpSpPr>
        <p:sp>
          <p:nvSpPr>
            <p:cNvPr id="446" name="TextBox 445">
              <a:extLst>
                <a:ext uri="{FF2B5EF4-FFF2-40B4-BE49-F238E27FC236}">
                  <a16:creationId xmlns:a16="http://schemas.microsoft.com/office/drawing/2014/main" id="{AFD1F2D2-7F6F-4C46-BB0C-BB999AD07310}"/>
                </a:ext>
              </a:extLst>
            </p:cNvPr>
            <p:cNvSpPr txBox="1"/>
            <p:nvPr/>
          </p:nvSpPr>
          <p:spPr>
            <a:xfrm>
              <a:off x="848472" y="1496121"/>
              <a:ext cx="2384040" cy="2246769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pPr algn="ctr"/>
              <a:r>
                <a:rPr lang="en-US" altLang="ko-KR" sz="14000" b="1" dirty="0">
                  <a:solidFill>
                    <a:schemeClr val="accent4">
                      <a:lumMod val="20000"/>
                      <a:lumOff val="80000"/>
                    </a:schemeClr>
                  </a:solidFill>
                  <a:cs typeface="Arial" pitchFamily="34" charset="0"/>
                </a:rPr>
                <a:t>05</a:t>
              </a:r>
              <a:endParaRPr lang="ko-KR" altLang="en-US" sz="14000" b="1" dirty="0">
                <a:solidFill>
                  <a:schemeClr val="accent4">
                    <a:lumMod val="20000"/>
                    <a:lumOff val="80000"/>
                  </a:schemeClr>
                </a:solidFill>
                <a:cs typeface="Arial" pitchFamily="34" charset="0"/>
              </a:endParaRPr>
            </a:p>
          </p:txBody>
        </p:sp>
        <p:grpSp>
          <p:nvGrpSpPr>
            <p:cNvPr id="447" name="그룹 4">
              <a:extLst>
                <a:ext uri="{FF2B5EF4-FFF2-40B4-BE49-F238E27FC236}">
                  <a16:creationId xmlns:a16="http://schemas.microsoft.com/office/drawing/2014/main" id="{0A3E6DBD-570C-46B0-B3BA-407D237E913A}"/>
                </a:ext>
              </a:extLst>
            </p:cNvPr>
            <p:cNvGrpSpPr/>
            <p:nvPr/>
          </p:nvGrpSpPr>
          <p:grpSpPr>
            <a:xfrm>
              <a:off x="941660" y="2727327"/>
              <a:ext cx="2197664" cy="1286003"/>
              <a:chOff x="3195050" y="3969619"/>
              <a:chExt cx="1416581" cy="1286003"/>
            </a:xfrm>
          </p:grpSpPr>
          <p:sp>
            <p:nvSpPr>
              <p:cNvPr id="448" name="TextBox 447">
                <a:extLst>
                  <a:ext uri="{FF2B5EF4-FFF2-40B4-BE49-F238E27FC236}">
                    <a16:creationId xmlns:a16="http://schemas.microsoft.com/office/drawing/2014/main" id="{06BAC360-F3AE-4217-BB33-1A7E29F147FA}"/>
                  </a:ext>
                </a:extLst>
              </p:cNvPr>
              <p:cNvSpPr txBox="1"/>
              <p:nvPr/>
            </p:nvSpPr>
            <p:spPr>
              <a:xfrm>
                <a:off x="3195050" y="3969619"/>
                <a:ext cx="1416581" cy="307777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cs typeface="Arial" pitchFamily="34" charset="0"/>
                  </a:rPr>
                  <a:t>Content  Here</a:t>
                </a:r>
                <a:endParaRPr lang="ko-KR" altLang="en-US" sz="1400" b="1" dirty="0">
                  <a:cs typeface="Arial" pitchFamily="34" charset="0"/>
                </a:endParaRPr>
              </a:p>
            </p:txBody>
          </p:sp>
          <p:sp>
            <p:nvSpPr>
              <p:cNvPr id="449" name="TextBox 448">
                <a:extLst>
                  <a:ext uri="{FF2B5EF4-FFF2-40B4-BE49-F238E27FC236}">
                    <a16:creationId xmlns:a16="http://schemas.microsoft.com/office/drawing/2014/main" id="{C2DEF0AA-7D0D-4A34-B95A-BA002346D6ED}"/>
                  </a:ext>
                </a:extLst>
              </p:cNvPr>
              <p:cNvSpPr txBox="1"/>
              <p:nvPr/>
            </p:nvSpPr>
            <p:spPr>
              <a:xfrm>
                <a:off x="3195050" y="4239959"/>
                <a:ext cx="1416581" cy="1015663"/>
              </a:xfrm>
              <a:prstGeom prst="rect">
                <a:avLst/>
              </a:prstGeom>
              <a:noFill/>
            </p:spPr>
            <p:txBody>
              <a:bodyPr wrap="square" lIns="0" rtlCol="0">
                <a:spAutoFit/>
              </a:bodyPr>
              <a:lstStyle/>
              <a:p>
                <a:pPr algn="ctr"/>
                <a:r>
                  <a:rPr lang="en-US" altLang="ko-KR" sz="1200" dirty="0">
                    <a:cs typeface="Arial" pitchFamily="34" charset="0"/>
                  </a:rPr>
                  <a:t>You can simply impress your audience and add a unique zing and appeal to your Presentations. Easy to change colors, photos and Text.  </a:t>
                </a:r>
                <a:endParaRPr lang="ko-KR" altLang="en-US" sz="1200" dirty="0">
                  <a:cs typeface="Arial" pitchFamily="34" charset="0"/>
                </a:endParaRPr>
              </a:p>
            </p:txBody>
          </p:sp>
        </p:grpSp>
      </p:grpSp>
      <p:grpSp>
        <p:nvGrpSpPr>
          <p:cNvPr id="450" name="Group 26">
            <a:extLst>
              <a:ext uri="{FF2B5EF4-FFF2-40B4-BE49-F238E27FC236}">
                <a16:creationId xmlns:a16="http://schemas.microsoft.com/office/drawing/2014/main" id="{9CAE4228-ABCA-43A3-98D1-775D2D215D8C}"/>
              </a:ext>
            </a:extLst>
          </p:cNvPr>
          <p:cNvGrpSpPr/>
          <p:nvPr/>
        </p:nvGrpSpPr>
        <p:grpSpPr>
          <a:xfrm>
            <a:off x="8866300" y="3647640"/>
            <a:ext cx="2384040" cy="2517209"/>
            <a:chOff x="848472" y="1496121"/>
            <a:chExt cx="2384040" cy="2517209"/>
          </a:xfrm>
        </p:grpSpPr>
        <p:sp>
          <p:nvSpPr>
            <p:cNvPr id="451" name="TextBox 450">
              <a:extLst>
                <a:ext uri="{FF2B5EF4-FFF2-40B4-BE49-F238E27FC236}">
                  <a16:creationId xmlns:a16="http://schemas.microsoft.com/office/drawing/2014/main" id="{27C0CA57-A4A8-493C-973B-2723155F2E7C}"/>
                </a:ext>
              </a:extLst>
            </p:cNvPr>
            <p:cNvSpPr txBox="1"/>
            <p:nvPr/>
          </p:nvSpPr>
          <p:spPr>
            <a:xfrm>
              <a:off x="848472" y="1496121"/>
              <a:ext cx="2384040" cy="2246769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pPr algn="ctr"/>
              <a:r>
                <a:rPr lang="en-US" altLang="ko-KR" sz="14000" b="1" dirty="0">
                  <a:solidFill>
                    <a:schemeClr val="accent6">
                      <a:lumMod val="20000"/>
                      <a:lumOff val="80000"/>
                    </a:schemeClr>
                  </a:solidFill>
                  <a:cs typeface="Arial" pitchFamily="34" charset="0"/>
                </a:rPr>
                <a:t>06</a:t>
              </a:r>
              <a:endParaRPr lang="ko-KR" altLang="en-US" sz="14000" b="1" dirty="0">
                <a:solidFill>
                  <a:schemeClr val="accent6">
                    <a:lumMod val="20000"/>
                    <a:lumOff val="80000"/>
                  </a:schemeClr>
                </a:solidFill>
                <a:cs typeface="Arial" pitchFamily="34" charset="0"/>
              </a:endParaRPr>
            </a:p>
          </p:txBody>
        </p:sp>
        <p:grpSp>
          <p:nvGrpSpPr>
            <p:cNvPr id="452" name="그룹 4">
              <a:extLst>
                <a:ext uri="{FF2B5EF4-FFF2-40B4-BE49-F238E27FC236}">
                  <a16:creationId xmlns:a16="http://schemas.microsoft.com/office/drawing/2014/main" id="{D0DED057-339F-4F08-8DA6-2C4C03E1B27E}"/>
                </a:ext>
              </a:extLst>
            </p:cNvPr>
            <p:cNvGrpSpPr/>
            <p:nvPr/>
          </p:nvGrpSpPr>
          <p:grpSpPr>
            <a:xfrm>
              <a:off x="941660" y="2727327"/>
              <a:ext cx="2197664" cy="1286003"/>
              <a:chOff x="3195050" y="3969619"/>
              <a:chExt cx="1416581" cy="1286003"/>
            </a:xfrm>
          </p:grpSpPr>
          <p:sp>
            <p:nvSpPr>
              <p:cNvPr id="453" name="TextBox 452">
                <a:extLst>
                  <a:ext uri="{FF2B5EF4-FFF2-40B4-BE49-F238E27FC236}">
                    <a16:creationId xmlns:a16="http://schemas.microsoft.com/office/drawing/2014/main" id="{4E2F1AA4-7885-46F2-9F39-87AC29954770}"/>
                  </a:ext>
                </a:extLst>
              </p:cNvPr>
              <p:cNvSpPr txBox="1"/>
              <p:nvPr/>
            </p:nvSpPr>
            <p:spPr>
              <a:xfrm>
                <a:off x="3195050" y="3969619"/>
                <a:ext cx="1416581" cy="307777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cs typeface="Arial" pitchFamily="34" charset="0"/>
                  </a:rPr>
                  <a:t>Content  Here</a:t>
                </a:r>
                <a:endParaRPr lang="ko-KR" altLang="en-US" sz="1400" b="1" dirty="0">
                  <a:cs typeface="Arial" pitchFamily="34" charset="0"/>
                </a:endParaRPr>
              </a:p>
            </p:txBody>
          </p:sp>
          <p:sp>
            <p:nvSpPr>
              <p:cNvPr id="454" name="TextBox 453">
                <a:extLst>
                  <a:ext uri="{FF2B5EF4-FFF2-40B4-BE49-F238E27FC236}">
                    <a16:creationId xmlns:a16="http://schemas.microsoft.com/office/drawing/2014/main" id="{E775EC4E-6DB3-4CEB-B1B3-54648AEC2616}"/>
                  </a:ext>
                </a:extLst>
              </p:cNvPr>
              <p:cNvSpPr txBox="1"/>
              <p:nvPr/>
            </p:nvSpPr>
            <p:spPr>
              <a:xfrm>
                <a:off x="3195050" y="4239959"/>
                <a:ext cx="1416581" cy="1015663"/>
              </a:xfrm>
              <a:prstGeom prst="rect">
                <a:avLst/>
              </a:prstGeom>
              <a:noFill/>
            </p:spPr>
            <p:txBody>
              <a:bodyPr wrap="square" lIns="0" rtlCol="0">
                <a:spAutoFit/>
              </a:bodyPr>
              <a:lstStyle/>
              <a:p>
                <a:pPr algn="ctr"/>
                <a:r>
                  <a:rPr lang="en-US" altLang="ko-KR" sz="1200" dirty="0">
                    <a:cs typeface="Arial" pitchFamily="34" charset="0"/>
                  </a:rPr>
                  <a:t>You can simply impress your audience and add a unique zing and appeal to your Presentations. Easy to change colors, photos and Text.  </a:t>
                </a:r>
                <a:endParaRPr lang="ko-KR" altLang="en-US" sz="1200" dirty="0">
                  <a:cs typeface="Arial" pitchFamily="34" charset="0"/>
                </a:endParaRPr>
              </a:p>
            </p:txBody>
          </p:sp>
        </p:grpSp>
      </p:grpSp>
      <p:grpSp>
        <p:nvGrpSpPr>
          <p:cNvPr id="455" name="Group 1">
            <a:extLst>
              <a:ext uri="{FF2B5EF4-FFF2-40B4-BE49-F238E27FC236}">
                <a16:creationId xmlns:a16="http://schemas.microsoft.com/office/drawing/2014/main" id="{459C3D0B-12A2-44BE-BB7E-82EC23ACE071}"/>
              </a:ext>
            </a:extLst>
          </p:cNvPr>
          <p:cNvGrpSpPr/>
          <p:nvPr/>
        </p:nvGrpSpPr>
        <p:grpSpPr>
          <a:xfrm>
            <a:off x="848472" y="1400871"/>
            <a:ext cx="2384040" cy="2517209"/>
            <a:chOff x="848472" y="1496121"/>
            <a:chExt cx="2384040" cy="2517209"/>
          </a:xfrm>
        </p:grpSpPr>
        <p:sp>
          <p:nvSpPr>
            <p:cNvPr id="456" name="TextBox 455">
              <a:extLst>
                <a:ext uri="{FF2B5EF4-FFF2-40B4-BE49-F238E27FC236}">
                  <a16:creationId xmlns:a16="http://schemas.microsoft.com/office/drawing/2014/main" id="{F23951C2-F99E-4567-9374-9E722EA4D602}"/>
                </a:ext>
              </a:extLst>
            </p:cNvPr>
            <p:cNvSpPr txBox="1"/>
            <p:nvPr/>
          </p:nvSpPr>
          <p:spPr>
            <a:xfrm>
              <a:off x="848472" y="1496121"/>
              <a:ext cx="2384040" cy="2246769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pPr algn="ctr"/>
              <a:r>
                <a:rPr lang="en-US" altLang="ko-KR" sz="140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cs typeface="Arial" pitchFamily="34" charset="0"/>
                </a:rPr>
                <a:t>01</a:t>
              </a:r>
              <a:endParaRPr lang="ko-KR" altLang="en-US" sz="14000" b="1" dirty="0">
                <a:solidFill>
                  <a:schemeClr val="accent1">
                    <a:lumMod val="20000"/>
                    <a:lumOff val="80000"/>
                  </a:schemeClr>
                </a:solidFill>
                <a:cs typeface="Arial" pitchFamily="34" charset="0"/>
              </a:endParaRPr>
            </a:p>
          </p:txBody>
        </p:sp>
        <p:grpSp>
          <p:nvGrpSpPr>
            <p:cNvPr id="457" name="그룹 4">
              <a:extLst>
                <a:ext uri="{FF2B5EF4-FFF2-40B4-BE49-F238E27FC236}">
                  <a16:creationId xmlns:a16="http://schemas.microsoft.com/office/drawing/2014/main" id="{9CDC042D-B7A7-4DD5-97C1-58A1CD84FAAA}"/>
                </a:ext>
              </a:extLst>
            </p:cNvPr>
            <p:cNvGrpSpPr/>
            <p:nvPr/>
          </p:nvGrpSpPr>
          <p:grpSpPr>
            <a:xfrm>
              <a:off x="941660" y="2727327"/>
              <a:ext cx="2197664" cy="1286003"/>
              <a:chOff x="3195050" y="3969619"/>
              <a:chExt cx="1416581" cy="1286003"/>
            </a:xfrm>
          </p:grpSpPr>
          <p:sp>
            <p:nvSpPr>
              <p:cNvPr id="458" name="TextBox 457">
                <a:extLst>
                  <a:ext uri="{FF2B5EF4-FFF2-40B4-BE49-F238E27FC236}">
                    <a16:creationId xmlns:a16="http://schemas.microsoft.com/office/drawing/2014/main" id="{B28BA576-89F8-4A2F-A958-4CC67C577956}"/>
                  </a:ext>
                </a:extLst>
              </p:cNvPr>
              <p:cNvSpPr txBox="1"/>
              <p:nvPr/>
            </p:nvSpPr>
            <p:spPr>
              <a:xfrm>
                <a:off x="3195050" y="3969619"/>
                <a:ext cx="1416581" cy="307777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cs typeface="Arial" pitchFamily="34" charset="0"/>
                  </a:rPr>
                  <a:t>Content  Here</a:t>
                </a:r>
                <a:endParaRPr lang="ko-KR" altLang="en-US" sz="1400" b="1" dirty="0">
                  <a:cs typeface="Arial" pitchFamily="34" charset="0"/>
                </a:endParaRPr>
              </a:p>
            </p:txBody>
          </p:sp>
          <p:sp>
            <p:nvSpPr>
              <p:cNvPr id="459" name="TextBox 458">
                <a:extLst>
                  <a:ext uri="{FF2B5EF4-FFF2-40B4-BE49-F238E27FC236}">
                    <a16:creationId xmlns:a16="http://schemas.microsoft.com/office/drawing/2014/main" id="{6A726480-6EDE-48FB-8ED2-55D25B577F04}"/>
                  </a:ext>
                </a:extLst>
              </p:cNvPr>
              <p:cNvSpPr txBox="1"/>
              <p:nvPr/>
            </p:nvSpPr>
            <p:spPr>
              <a:xfrm>
                <a:off x="3195050" y="4239959"/>
                <a:ext cx="1416581" cy="1015663"/>
              </a:xfrm>
              <a:prstGeom prst="rect">
                <a:avLst/>
              </a:prstGeom>
              <a:noFill/>
            </p:spPr>
            <p:txBody>
              <a:bodyPr wrap="square" lIns="0" rtlCol="0">
                <a:spAutoFit/>
              </a:bodyPr>
              <a:lstStyle/>
              <a:p>
                <a:pPr algn="ctr"/>
                <a:r>
                  <a:rPr lang="en-US" altLang="ko-KR" sz="1200" dirty="0">
                    <a:cs typeface="Arial" pitchFamily="34" charset="0"/>
                  </a:rPr>
                  <a:t>You can simply impress your audience and add a unique zing and appeal to your Presentations. Easy to change colors, photos and Text.  </a:t>
                </a:r>
                <a:endParaRPr lang="ko-KR" altLang="en-US" sz="1200" dirty="0">
                  <a:cs typeface="Arial" pitchFamily="34" charset="0"/>
                </a:endParaRPr>
              </a:p>
            </p:txBody>
          </p:sp>
        </p:grpSp>
      </p:grpSp>
      <p:grpSp>
        <p:nvGrpSpPr>
          <p:cNvPr id="460" name="Group 6">
            <a:extLst>
              <a:ext uri="{FF2B5EF4-FFF2-40B4-BE49-F238E27FC236}">
                <a16:creationId xmlns:a16="http://schemas.microsoft.com/office/drawing/2014/main" id="{C5C33DEB-4925-451B-92C8-4A4D586295E7}"/>
              </a:ext>
            </a:extLst>
          </p:cNvPr>
          <p:cNvGrpSpPr/>
          <p:nvPr/>
        </p:nvGrpSpPr>
        <p:grpSpPr>
          <a:xfrm>
            <a:off x="4857386" y="1400871"/>
            <a:ext cx="2384040" cy="2517209"/>
            <a:chOff x="848472" y="1496121"/>
            <a:chExt cx="2384040" cy="2517209"/>
          </a:xfrm>
        </p:grpSpPr>
        <p:sp>
          <p:nvSpPr>
            <p:cNvPr id="461" name="TextBox 460">
              <a:extLst>
                <a:ext uri="{FF2B5EF4-FFF2-40B4-BE49-F238E27FC236}">
                  <a16:creationId xmlns:a16="http://schemas.microsoft.com/office/drawing/2014/main" id="{1106079A-0BDE-4A69-92A4-719FF34CAE8C}"/>
                </a:ext>
              </a:extLst>
            </p:cNvPr>
            <p:cNvSpPr txBox="1"/>
            <p:nvPr/>
          </p:nvSpPr>
          <p:spPr>
            <a:xfrm>
              <a:off x="848472" y="1496121"/>
              <a:ext cx="2384040" cy="2246769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pPr algn="ctr"/>
              <a:r>
                <a:rPr lang="en-US" altLang="ko-KR" sz="14000" b="1" dirty="0">
                  <a:solidFill>
                    <a:schemeClr val="accent3">
                      <a:lumMod val="20000"/>
                      <a:lumOff val="80000"/>
                    </a:schemeClr>
                  </a:solidFill>
                  <a:cs typeface="Arial" pitchFamily="34" charset="0"/>
                </a:rPr>
                <a:t>02</a:t>
              </a:r>
              <a:endParaRPr lang="ko-KR" altLang="en-US" sz="14000" b="1" dirty="0">
                <a:solidFill>
                  <a:schemeClr val="accent3">
                    <a:lumMod val="20000"/>
                    <a:lumOff val="80000"/>
                  </a:schemeClr>
                </a:solidFill>
                <a:cs typeface="Arial" pitchFamily="34" charset="0"/>
              </a:endParaRPr>
            </a:p>
          </p:txBody>
        </p:sp>
        <p:grpSp>
          <p:nvGrpSpPr>
            <p:cNvPr id="462" name="그룹 4">
              <a:extLst>
                <a:ext uri="{FF2B5EF4-FFF2-40B4-BE49-F238E27FC236}">
                  <a16:creationId xmlns:a16="http://schemas.microsoft.com/office/drawing/2014/main" id="{C9EA4A2F-4000-4C6C-A15E-4D0F251B097F}"/>
                </a:ext>
              </a:extLst>
            </p:cNvPr>
            <p:cNvGrpSpPr/>
            <p:nvPr/>
          </p:nvGrpSpPr>
          <p:grpSpPr>
            <a:xfrm>
              <a:off x="941660" y="2727327"/>
              <a:ext cx="2197664" cy="1286003"/>
              <a:chOff x="3195050" y="3969619"/>
              <a:chExt cx="1416581" cy="1286003"/>
            </a:xfrm>
          </p:grpSpPr>
          <p:sp>
            <p:nvSpPr>
              <p:cNvPr id="463" name="TextBox 462">
                <a:extLst>
                  <a:ext uri="{FF2B5EF4-FFF2-40B4-BE49-F238E27FC236}">
                    <a16:creationId xmlns:a16="http://schemas.microsoft.com/office/drawing/2014/main" id="{70B53404-DF39-456F-B750-A602F6247B57}"/>
                  </a:ext>
                </a:extLst>
              </p:cNvPr>
              <p:cNvSpPr txBox="1"/>
              <p:nvPr/>
            </p:nvSpPr>
            <p:spPr>
              <a:xfrm>
                <a:off x="3195050" y="3969619"/>
                <a:ext cx="1416581" cy="307777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cs typeface="Arial" pitchFamily="34" charset="0"/>
                  </a:rPr>
                  <a:t>Content  Here</a:t>
                </a:r>
                <a:endParaRPr lang="ko-KR" altLang="en-US" sz="1400" b="1" dirty="0">
                  <a:cs typeface="Arial" pitchFamily="34" charset="0"/>
                </a:endParaRPr>
              </a:p>
            </p:txBody>
          </p:sp>
          <p:sp>
            <p:nvSpPr>
              <p:cNvPr id="464" name="TextBox 463">
                <a:extLst>
                  <a:ext uri="{FF2B5EF4-FFF2-40B4-BE49-F238E27FC236}">
                    <a16:creationId xmlns:a16="http://schemas.microsoft.com/office/drawing/2014/main" id="{844FAA85-BC40-47B5-A55D-D1440B0E0121}"/>
                  </a:ext>
                </a:extLst>
              </p:cNvPr>
              <p:cNvSpPr txBox="1"/>
              <p:nvPr/>
            </p:nvSpPr>
            <p:spPr>
              <a:xfrm>
                <a:off x="3195050" y="4239959"/>
                <a:ext cx="1416581" cy="1015663"/>
              </a:xfrm>
              <a:prstGeom prst="rect">
                <a:avLst/>
              </a:prstGeom>
              <a:noFill/>
            </p:spPr>
            <p:txBody>
              <a:bodyPr wrap="square" lIns="0" rtlCol="0">
                <a:spAutoFit/>
              </a:bodyPr>
              <a:lstStyle/>
              <a:p>
                <a:pPr algn="ctr"/>
                <a:r>
                  <a:rPr lang="en-US" altLang="ko-KR" sz="1200" dirty="0">
                    <a:cs typeface="Arial" pitchFamily="34" charset="0"/>
                  </a:rPr>
                  <a:t>You can simply impress your audience and add a unique zing and appeal to your Presentations. Easy to change colors, photos and Text.  </a:t>
                </a:r>
                <a:endParaRPr lang="ko-KR" altLang="en-US" sz="1200" dirty="0">
                  <a:cs typeface="Arial" pitchFamily="34" charset="0"/>
                </a:endParaRPr>
              </a:p>
            </p:txBody>
          </p:sp>
        </p:grpSp>
      </p:grpSp>
      <p:grpSp>
        <p:nvGrpSpPr>
          <p:cNvPr id="465" name="Group 11">
            <a:extLst>
              <a:ext uri="{FF2B5EF4-FFF2-40B4-BE49-F238E27FC236}">
                <a16:creationId xmlns:a16="http://schemas.microsoft.com/office/drawing/2014/main" id="{0DC4E0A2-7E7F-4E7E-838F-10E2CD90F0E3}"/>
              </a:ext>
            </a:extLst>
          </p:cNvPr>
          <p:cNvGrpSpPr/>
          <p:nvPr/>
        </p:nvGrpSpPr>
        <p:grpSpPr>
          <a:xfrm>
            <a:off x="8866300" y="1400871"/>
            <a:ext cx="2384040" cy="2517209"/>
            <a:chOff x="848472" y="1496121"/>
            <a:chExt cx="2384040" cy="2517209"/>
          </a:xfrm>
        </p:grpSpPr>
        <p:sp>
          <p:nvSpPr>
            <p:cNvPr id="466" name="TextBox 465">
              <a:extLst>
                <a:ext uri="{FF2B5EF4-FFF2-40B4-BE49-F238E27FC236}">
                  <a16:creationId xmlns:a16="http://schemas.microsoft.com/office/drawing/2014/main" id="{BE9D4D0F-0D92-42DE-B44B-74306E92B8DA}"/>
                </a:ext>
              </a:extLst>
            </p:cNvPr>
            <p:cNvSpPr txBox="1"/>
            <p:nvPr/>
          </p:nvSpPr>
          <p:spPr>
            <a:xfrm>
              <a:off x="848472" y="1496121"/>
              <a:ext cx="2384040" cy="2246769"/>
            </a:xfrm>
            <a:prstGeom prst="rect">
              <a:avLst/>
            </a:prstGeom>
            <a:noFill/>
          </p:spPr>
          <p:txBody>
            <a:bodyPr wrap="square" lIns="108000" rIns="108000" rtlCol="0" anchor="ctr">
              <a:spAutoFit/>
            </a:bodyPr>
            <a:lstStyle/>
            <a:p>
              <a:pPr algn="ctr"/>
              <a:r>
                <a:rPr lang="en-US" altLang="ko-KR" sz="14000" b="1" dirty="0">
                  <a:solidFill>
                    <a:schemeClr val="accent2">
                      <a:lumMod val="20000"/>
                      <a:lumOff val="80000"/>
                    </a:schemeClr>
                  </a:solidFill>
                  <a:cs typeface="Arial" pitchFamily="34" charset="0"/>
                </a:rPr>
                <a:t>03</a:t>
              </a:r>
              <a:endParaRPr lang="ko-KR" altLang="en-US" sz="14000" b="1" dirty="0">
                <a:solidFill>
                  <a:schemeClr val="accent2">
                    <a:lumMod val="20000"/>
                    <a:lumOff val="80000"/>
                  </a:schemeClr>
                </a:solidFill>
                <a:cs typeface="Arial" pitchFamily="34" charset="0"/>
              </a:endParaRPr>
            </a:p>
          </p:txBody>
        </p:sp>
        <p:grpSp>
          <p:nvGrpSpPr>
            <p:cNvPr id="467" name="그룹 4">
              <a:extLst>
                <a:ext uri="{FF2B5EF4-FFF2-40B4-BE49-F238E27FC236}">
                  <a16:creationId xmlns:a16="http://schemas.microsoft.com/office/drawing/2014/main" id="{64FF906A-61E9-4536-840C-66EF2A564AF2}"/>
                </a:ext>
              </a:extLst>
            </p:cNvPr>
            <p:cNvGrpSpPr/>
            <p:nvPr/>
          </p:nvGrpSpPr>
          <p:grpSpPr>
            <a:xfrm>
              <a:off x="941660" y="2727327"/>
              <a:ext cx="2197664" cy="1286003"/>
              <a:chOff x="3195050" y="3969619"/>
              <a:chExt cx="1416581" cy="1286003"/>
            </a:xfrm>
          </p:grpSpPr>
          <p:sp>
            <p:nvSpPr>
              <p:cNvPr id="468" name="TextBox 467">
                <a:extLst>
                  <a:ext uri="{FF2B5EF4-FFF2-40B4-BE49-F238E27FC236}">
                    <a16:creationId xmlns:a16="http://schemas.microsoft.com/office/drawing/2014/main" id="{6EB74906-7AC0-47D0-AA01-1119F748131D}"/>
                  </a:ext>
                </a:extLst>
              </p:cNvPr>
              <p:cNvSpPr txBox="1"/>
              <p:nvPr/>
            </p:nvSpPr>
            <p:spPr>
              <a:xfrm>
                <a:off x="3195050" y="3969619"/>
                <a:ext cx="1416581" cy="307777"/>
              </a:xfrm>
              <a:prstGeom prst="rect">
                <a:avLst/>
              </a:prstGeom>
              <a:noFill/>
            </p:spPr>
            <p:txBody>
              <a:bodyPr wrap="square" lIns="0" rtlCol="0" anchor="ctr">
                <a:spAutoFit/>
              </a:bodyPr>
              <a:lstStyle/>
              <a:p>
                <a:pPr algn="ctr"/>
                <a:r>
                  <a:rPr lang="en-US" altLang="ko-KR" sz="1400" b="1" dirty="0">
                    <a:cs typeface="Arial" pitchFamily="34" charset="0"/>
                  </a:rPr>
                  <a:t>Content  Here</a:t>
                </a:r>
                <a:endParaRPr lang="ko-KR" altLang="en-US" sz="1400" b="1" dirty="0">
                  <a:cs typeface="Arial" pitchFamily="34" charset="0"/>
                </a:endParaRPr>
              </a:p>
            </p:txBody>
          </p:sp>
          <p:sp>
            <p:nvSpPr>
              <p:cNvPr id="469" name="TextBox 468">
                <a:extLst>
                  <a:ext uri="{FF2B5EF4-FFF2-40B4-BE49-F238E27FC236}">
                    <a16:creationId xmlns:a16="http://schemas.microsoft.com/office/drawing/2014/main" id="{3CF536A5-76E2-4060-8B68-303119519443}"/>
                  </a:ext>
                </a:extLst>
              </p:cNvPr>
              <p:cNvSpPr txBox="1"/>
              <p:nvPr/>
            </p:nvSpPr>
            <p:spPr>
              <a:xfrm>
                <a:off x="3195050" y="4239959"/>
                <a:ext cx="1416581" cy="1015663"/>
              </a:xfrm>
              <a:prstGeom prst="rect">
                <a:avLst/>
              </a:prstGeom>
              <a:noFill/>
            </p:spPr>
            <p:txBody>
              <a:bodyPr wrap="square" lIns="0" rtlCol="0">
                <a:spAutoFit/>
              </a:bodyPr>
              <a:lstStyle/>
              <a:p>
                <a:pPr algn="ctr"/>
                <a:r>
                  <a:rPr lang="en-US" altLang="ko-KR" sz="1200" dirty="0">
                    <a:cs typeface="Arial" pitchFamily="34" charset="0"/>
                  </a:rPr>
                  <a:t>You can simply impress your audience and add a unique zing and appeal to your Presentations. Easy to change colors, photos and Text.  </a:t>
                </a:r>
                <a:endParaRPr lang="ko-KR" altLang="en-US" sz="1200" dirty="0"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11163</TotalTime>
  <Words>194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21</cp:revision>
  <dcterms:created xsi:type="dcterms:W3CDTF">2018-02-18T19:39:47Z</dcterms:created>
  <dcterms:modified xsi:type="dcterms:W3CDTF">2022-10-28T05:03:30Z</dcterms:modified>
</cp:coreProperties>
</file>