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02" name="그룹 1701">
            <a:extLst>
              <a:ext uri="{FF2B5EF4-FFF2-40B4-BE49-F238E27FC236}">
                <a16:creationId xmlns:a16="http://schemas.microsoft.com/office/drawing/2014/main" id="{1A3E0470-67F5-40C5-801E-A938DA17EF43}"/>
              </a:ext>
            </a:extLst>
          </p:cNvPr>
          <p:cNvGrpSpPr/>
          <p:nvPr/>
        </p:nvGrpSpPr>
        <p:grpSpPr>
          <a:xfrm>
            <a:off x="884404" y="2069063"/>
            <a:ext cx="2234238" cy="1935622"/>
            <a:chOff x="799577" y="1647202"/>
            <a:chExt cx="2969120" cy="2572284"/>
          </a:xfrm>
        </p:grpSpPr>
        <p:sp>
          <p:nvSpPr>
            <p:cNvPr id="1703" name="타원 1702">
              <a:extLst>
                <a:ext uri="{FF2B5EF4-FFF2-40B4-BE49-F238E27FC236}">
                  <a16:creationId xmlns:a16="http://schemas.microsoft.com/office/drawing/2014/main" id="{14E5A941-863B-417B-ABBE-B4F16D914797}"/>
                </a:ext>
              </a:extLst>
            </p:cNvPr>
            <p:cNvSpPr/>
            <p:nvPr/>
          </p:nvSpPr>
          <p:spPr>
            <a:xfrm>
              <a:off x="1196413" y="1647202"/>
              <a:ext cx="2572284" cy="257228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4" name="그래픽 7">
              <a:extLst>
                <a:ext uri="{FF2B5EF4-FFF2-40B4-BE49-F238E27FC236}">
                  <a16:creationId xmlns:a16="http://schemas.microsoft.com/office/drawing/2014/main" id="{48D592E7-1535-402A-B0A6-ECE6531EAEF5}"/>
                </a:ext>
              </a:extLst>
            </p:cNvPr>
            <p:cNvSpPr/>
            <p:nvPr/>
          </p:nvSpPr>
          <p:spPr>
            <a:xfrm>
              <a:off x="799577" y="2363222"/>
              <a:ext cx="1875737" cy="1140244"/>
            </a:xfrm>
            <a:custGeom>
              <a:avLst/>
              <a:gdLst>
                <a:gd name="connsiteX0" fmla="*/ 0 w 1216866"/>
                <a:gd name="connsiteY0" fmla="*/ 155025 h 739722"/>
                <a:gd name="connsiteX1" fmla="*/ 842772 w 1216866"/>
                <a:gd name="connsiteY1" fmla="*/ 155025 h 739722"/>
                <a:gd name="connsiteX2" fmla="*/ 804672 w 1216866"/>
                <a:gd name="connsiteY2" fmla="*/ 42535 h 739722"/>
                <a:gd name="connsiteX3" fmla="*/ 877062 w 1216866"/>
                <a:gd name="connsiteY3" fmla="*/ 12531 h 739722"/>
                <a:gd name="connsiteX4" fmla="*/ 1204436 w 1216866"/>
                <a:gd name="connsiteY4" fmla="*/ 339905 h 739722"/>
                <a:gd name="connsiteX5" fmla="*/ 1204436 w 1216866"/>
                <a:gd name="connsiteY5" fmla="*/ 399913 h 739722"/>
                <a:gd name="connsiteX6" fmla="*/ 877062 w 1216866"/>
                <a:gd name="connsiteY6" fmla="*/ 727192 h 739722"/>
                <a:gd name="connsiteX7" fmla="*/ 804672 w 1216866"/>
                <a:gd name="connsiteY7" fmla="*/ 697188 h 739722"/>
                <a:gd name="connsiteX8" fmla="*/ 842772 w 1216866"/>
                <a:gd name="connsiteY8" fmla="*/ 584698 h 739722"/>
                <a:gd name="connsiteX9" fmla="*/ 0 w 1216866"/>
                <a:gd name="connsiteY9" fmla="*/ 584698 h 739722"/>
                <a:gd name="connsiteX10" fmla="*/ 0 w 1216866"/>
                <a:gd name="connsiteY10" fmla="*/ 155025 h 739722"/>
                <a:gd name="connsiteX11" fmla="*/ 0 w 1216866"/>
                <a:gd name="connsiteY11" fmla="*/ 155025 h 73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6866" h="739722">
                  <a:moveTo>
                    <a:pt x="0" y="155025"/>
                  </a:moveTo>
                  <a:lnTo>
                    <a:pt x="842772" y="155025"/>
                  </a:lnTo>
                  <a:lnTo>
                    <a:pt x="804672" y="42535"/>
                  </a:lnTo>
                  <a:cubicBezTo>
                    <a:pt x="804672" y="4720"/>
                    <a:pt x="850392" y="-14234"/>
                    <a:pt x="877062" y="12531"/>
                  </a:cubicBezTo>
                  <a:lnTo>
                    <a:pt x="1204436" y="339905"/>
                  </a:lnTo>
                  <a:cubicBezTo>
                    <a:pt x="1221010" y="356479"/>
                    <a:pt x="1221010" y="383339"/>
                    <a:pt x="1204436" y="399913"/>
                  </a:cubicBezTo>
                  <a:lnTo>
                    <a:pt x="877062" y="727192"/>
                  </a:lnTo>
                  <a:cubicBezTo>
                    <a:pt x="850297" y="753957"/>
                    <a:pt x="804672" y="735002"/>
                    <a:pt x="804672" y="697188"/>
                  </a:cubicBezTo>
                  <a:lnTo>
                    <a:pt x="842772" y="584698"/>
                  </a:lnTo>
                  <a:lnTo>
                    <a:pt x="0" y="584698"/>
                  </a:lnTo>
                  <a:lnTo>
                    <a:pt x="0" y="155025"/>
                  </a:lnTo>
                  <a:lnTo>
                    <a:pt x="0" y="15502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705" name="TextBox 1704">
            <a:extLst>
              <a:ext uri="{FF2B5EF4-FFF2-40B4-BE49-F238E27FC236}">
                <a16:creationId xmlns:a16="http://schemas.microsoft.com/office/drawing/2014/main" id="{53E5C576-21FF-4969-BD67-17F0AE7A3E15}"/>
              </a:ext>
            </a:extLst>
          </p:cNvPr>
          <p:cNvSpPr txBox="1"/>
          <p:nvPr/>
        </p:nvSpPr>
        <p:spPr>
          <a:xfrm>
            <a:off x="852658" y="2836819"/>
            <a:ext cx="133506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Contents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06" name="Rectangle 9">
            <a:extLst>
              <a:ext uri="{FF2B5EF4-FFF2-40B4-BE49-F238E27FC236}">
                <a16:creationId xmlns:a16="http://schemas.microsoft.com/office/drawing/2014/main" id="{93A094B8-6B09-4166-B7CE-AFEE88EFF023}"/>
              </a:ext>
            </a:extLst>
          </p:cNvPr>
          <p:cNvSpPr/>
          <p:nvPr/>
        </p:nvSpPr>
        <p:spPr>
          <a:xfrm>
            <a:off x="2486334" y="2836819"/>
            <a:ext cx="450291" cy="42151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07" name="그룹 1706">
            <a:extLst>
              <a:ext uri="{FF2B5EF4-FFF2-40B4-BE49-F238E27FC236}">
                <a16:creationId xmlns:a16="http://schemas.microsoft.com/office/drawing/2014/main" id="{C4DB9462-FD22-435A-BDF1-866F17FCB0A4}"/>
              </a:ext>
            </a:extLst>
          </p:cNvPr>
          <p:cNvGrpSpPr/>
          <p:nvPr/>
        </p:nvGrpSpPr>
        <p:grpSpPr>
          <a:xfrm>
            <a:off x="6363034" y="2069063"/>
            <a:ext cx="2234238" cy="1935622"/>
            <a:chOff x="799577" y="1647202"/>
            <a:chExt cx="2969120" cy="2572284"/>
          </a:xfrm>
        </p:grpSpPr>
        <p:sp>
          <p:nvSpPr>
            <p:cNvPr id="1708" name="타원 1707">
              <a:extLst>
                <a:ext uri="{FF2B5EF4-FFF2-40B4-BE49-F238E27FC236}">
                  <a16:creationId xmlns:a16="http://schemas.microsoft.com/office/drawing/2014/main" id="{5AC7A7B1-CDE7-4991-B42A-3ECA3E08A3C5}"/>
                </a:ext>
              </a:extLst>
            </p:cNvPr>
            <p:cNvSpPr/>
            <p:nvPr/>
          </p:nvSpPr>
          <p:spPr>
            <a:xfrm>
              <a:off x="1196413" y="1647202"/>
              <a:ext cx="2572284" cy="25722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9" name="그래픽 7">
              <a:extLst>
                <a:ext uri="{FF2B5EF4-FFF2-40B4-BE49-F238E27FC236}">
                  <a16:creationId xmlns:a16="http://schemas.microsoft.com/office/drawing/2014/main" id="{4244704B-8D96-4BD3-9124-EAD85CB5706F}"/>
                </a:ext>
              </a:extLst>
            </p:cNvPr>
            <p:cNvSpPr/>
            <p:nvPr/>
          </p:nvSpPr>
          <p:spPr>
            <a:xfrm>
              <a:off x="799577" y="2363222"/>
              <a:ext cx="1875737" cy="1140244"/>
            </a:xfrm>
            <a:custGeom>
              <a:avLst/>
              <a:gdLst>
                <a:gd name="connsiteX0" fmla="*/ 0 w 1216866"/>
                <a:gd name="connsiteY0" fmla="*/ 155025 h 739722"/>
                <a:gd name="connsiteX1" fmla="*/ 842772 w 1216866"/>
                <a:gd name="connsiteY1" fmla="*/ 155025 h 739722"/>
                <a:gd name="connsiteX2" fmla="*/ 804672 w 1216866"/>
                <a:gd name="connsiteY2" fmla="*/ 42535 h 739722"/>
                <a:gd name="connsiteX3" fmla="*/ 877062 w 1216866"/>
                <a:gd name="connsiteY3" fmla="*/ 12531 h 739722"/>
                <a:gd name="connsiteX4" fmla="*/ 1204436 w 1216866"/>
                <a:gd name="connsiteY4" fmla="*/ 339905 h 739722"/>
                <a:gd name="connsiteX5" fmla="*/ 1204436 w 1216866"/>
                <a:gd name="connsiteY5" fmla="*/ 399913 h 739722"/>
                <a:gd name="connsiteX6" fmla="*/ 877062 w 1216866"/>
                <a:gd name="connsiteY6" fmla="*/ 727192 h 739722"/>
                <a:gd name="connsiteX7" fmla="*/ 804672 w 1216866"/>
                <a:gd name="connsiteY7" fmla="*/ 697188 h 739722"/>
                <a:gd name="connsiteX8" fmla="*/ 842772 w 1216866"/>
                <a:gd name="connsiteY8" fmla="*/ 584698 h 739722"/>
                <a:gd name="connsiteX9" fmla="*/ 0 w 1216866"/>
                <a:gd name="connsiteY9" fmla="*/ 584698 h 739722"/>
                <a:gd name="connsiteX10" fmla="*/ 0 w 1216866"/>
                <a:gd name="connsiteY10" fmla="*/ 155025 h 739722"/>
                <a:gd name="connsiteX11" fmla="*/ 0 w 1216866"/>
                <a:gd name="connsiteY11" fmla="*/ 155025 h 73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6866" h="739722">
                  <a:moveTo>
                    <a:pt x="0" y="155025"/>
                  </a:moveTo>
                  <a:lnTo>
                    <a:pt x="842772" y="155025"/>
                  </a:lnTo>
                  <a:lnTo>
                    <a:pt x="804672" y="42535"/>
                  </a:lnTo>
                  <a:cubicBezTo>
                    <a:pt x="804672" y="4720"/>
                    <a:pt x="850392" y="-14234"/>
                    <a:pt x="877062" y="12531"/>
                  </a:cubicBezTo>
                  <a:lnTo>
                    <a:pt x="1204436" y="339905"/>
                  </a:lnTo>
                  <a:cubicBezTo>
                    <a:pt x="1221010" y="356479"/>
                    <a:pt x="1221010" y="383339"/>
                    <a:pt x="1204436" y="399913"/>
                  </a:cubicBezTo>
                  <a:lnTo>
                    <a:pt x="877062" y="727192"/>
                  </a:lnTo>
                  <a:cubicBezTo>
                    <a:pt x="850297" y="753957"/>
                    <a:pt x="804672" y="735002"/>
                    <a:pt x="804672" y="697188"/>
                  </a:cubicBezTo>
                  <a:lnTo>
                    <a:pt x="842772" y="584698"/>
                  </a:lnTo>
                  <a:lnTo>
                    <a:pt x="0" y="584698"/>
                  </a:lnTo>
                  <a:lnTo>
                    <a:pt x="0" y="155025"/>
                  </a:lnTo>
                  <a:lnTo>
                    <a:pt x="0" y="15502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710" name="TextBox 1709">
            <a:extLst>
              <a:ext uri="{FF2B5EF4-FFF2-40B4-BE49-F238E27FC236}">
                <a16:creationId xmlns:a16="http://schemas.microsoft.com/office/drawing/2014/main" id="{1FA6AF00-315E-4CC6-B118-98F9AD1328A9}"/>
              </a:ext>
            </a:extLst>
          </p:cNvPr>
          <p:cNvSpPr txBox="1"/>
          <p:nvPr/>
        </p:nvSpPr>
        <p:spPr>
          <a:xfrm>
            <a:off x="6305054" y="2836819"/>
            <a:ext cx="133506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Contents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11" name="Oval 7">
            <a:extLst>
              <a:ext uri="{FF2B5EF4-FFF2-40B4-BE49-F238E27FC236}">
                <a16:creationId xmlns:a16="http://schemas.microsoft.com/office/drawing/2014/main" id="{39BA60A0-6FA9-406D-B018-1438810BB544}"/>
              </a:ext>
            </a:extLst>
          </p:cNvPr>
          <p:cNvSpPr/>
          <p:nvPr/>
        </p:nvSpPr>
        <p:spPr>
          <a:xfrm>
            <a:off x="7938730" y="2780899"/>
            <a:ext cx="518718" cy="5187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12" name="그룹 1711">
            <a:extLst>
              <a:ext uri="{FF2B5EF4-FFF2-40B4-BE49-F238E27FC236}">
                <a16:creationId xmlns:a16="http://schemas.microsoft.com/office/drawing/2014/main" id="{E0A81A52-0930-44D6-923E-2BC878A1B66D}"/>
              </a:ext>
            </a:extLst>
          </p:cNvPr>
          <p:cNvGrpSpPr/>
          <p:nvPr/>
        </p:nvGrpSpPr>
        <p:grpSpPr>
          <a:xfrm>
            <a:off x="9102348" y="2069063"/>
            <a:ext cx="2234238" cy="1935622"/>
            <a:chOff x="799577" y="1647202"/>
            <a:chExt cx="2969120" cy="2572284"/>
          </a:xfrm>
        </p:grpSpPr>
        <p:sp>
          <p:nvSpPr>
            <p:cNvPr id="1713" name="타원 1712">
              <a:extLst>
                <a:ext uri="{FF2B5EF4-FFF2-40B4-BE49-F238E27FC236}">
                  <a16:creationId xmlns:a16="http://schemas.microsoft.com/office/drawing/2014/main" id="{DE882AD6-E988-4C5A-B93B-841DDB922998}"/>
                </a:ext>
              </a:extLst>
            </p:cNvPr>
            <p:cNvSpPr/>
            <p:nvPr/>
          </p:nvSpPr>
          <p:spPr>
            <a:xfrm>
              <a:off x="1196413" y="1647202"/>
              <a:ext cx="2572284" cy="257228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4" name="그래픽 7">
              <a:extLst>
                <a:ext uri="{FF2B5EF4-FFF2-40B4-BE49-F238E27FC236}">
                  <a16:creationId xmlns:a16="http://schemas.microsoft.com/office/drawing/2014/main" id="{4E82801D-F05D-44F9-9F3E-C55E23E8C46B}"/>
                </a:ext>
              </a:extLst>
            </p:cNvPr>
            <p:cNvSpPr/>
            <p:nvPr/>
          </p:nvSpPr>
          <p:spPr>
            <a:xfrm>
              <a:off x="799577" y="2363222"/>
              <a:ext cx="1875737" cy="1140244"/>
            </a:xfrm>
            <a:custGeom>
              <a:avLst/>
              <a:gdLst>
                <a:gd name="connsiteX0" fmla="*/ 0 w 1216866"/>
                <a:gd name="connsiteY0" fmla="*/ 155025 h 739722"/>
                <a:gd name="connsiteX1" fmla="*/ 842772 w 1216866"/>
                <a:gd name="connsiteY1" fmla="*/ 155025 h 739722"/>
                <a:gd name="connsiteX2" fmla="*/ 804672 w 1216866"/>
                <a:gd name="connsiteY2" fmla="*/ 42535 h 739722"/>
                <a:gd name="connsiteX3" fmla="*/ 877062 w 1216866"/>
                <a:gd name="connsiteY3" fmla="*/ 12531 h 739722"/>
                <a:gd name="connsiteX4" fmla="*/ 1204436 w 1216866"/>
                <a:gd name="connsiteY4" fmla="*/ 339905 h 739722"/>
                <a:gd name="connsiteX5" fmla="*/ 1204436 w 1216866"/>
                <a:gd name="connsiteY5" fmla="*/ 399913 h 739722"/>
                <a:gd name="connsiteX6" fmla="*/ 877062 w 1216866"/>
                <a:gd name="connsiteY6" fmla="*/ 727192 h 739722"/>
                <a:gd name="connsiteX7" fmla="*/ 804672 w 1216866"/>
                <a:gd name="connsiteY7" fmla="*/ 697188 h 739722"/>
                <a:gd name="connsiteX8" fmla="*/ 842772 w 1216866"/>
                <a:gd name="connsiteY8" fmla="*/ 584698 h 739722"/>
                <a:gd name="connsiteX9" fmla="*/ 0 w 1216866"/>
                <a:gd name="connsiteY9" fmla="*/ 584698 h 739722"/>
                <a:gd name="connsiteX10" fmla="*/ 0 w 1216866"/>
                <a:gd name="connsiteY10" fmla="*/ 155025 h 739722"/>
                <a:gd name="connsiteX11" fmla="*/ 0 w 1216866"/>
                <a:gd name="connsiteY11" fmla="*/ 155025 h 73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6866" h="739722">
                  <a:moveTo>
                    <a:pt x="0" y="155025"/>
                  </a:moveTo>
                  <a:lnTo>
                    <a:pt x="842772" y="155025"/>
                  </a:lnTo>
                  <a:lnTo>
                    <a:pt x="804672" y="42535"/>
                  </a:lnTo>
                  <a:cubicBezTo>
                    <a:pt x="804672" y="4720"/>
                    <a:pt x="850392" y="-14234"/>
                    <a:pt x="877062" y="12531"/>
                  </a:cubicBezTo>
                  <a:lnTo>
                    <a:pt x="1204436" y="339905"/>
                  </a:lnTo>
                  <a:cubicBezTo>
                    <a:pt x="1221010" y="356479"/>
                    <a:pt x="1221010" y="383339"/>
                    <a:pt x="1204436" y="399913"/>
                  </a:cubicBezTo>
                  <a:lnTo>
                    <a:pt x="877062" y="727192"/>
                  </a:lnTo>
                  <a:cubicBezTo>
                    <a:pt x="850297" y="753957"/>
                    <a:pt x="804672" y="735002"/>
                    <a:pt x="804672" y="697188"/>
                  </a:cubicBezTo>
                  <a:lnTo>
                    <a:pt x="842772" y="584698"/>
                  </a:lnTo>
                  <a:lnTo>
                    <a:pt x="0" y="584698"/>
                  </a:lnTo>
                  <a:lnTo>
                    <a:pt x="0" y="155025"/>
                  </a:lnTo>
                  <a:lnTo>
                    <a:pt x="0" y="15502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715" name="TextBox 1714">
            <a:extLst>
              <a:ext uri="{FF2B5EF4-FFF2-40B4-BE49-F238E27FC236}">
                <a16:creationId xmlns:a16="http://schemas.microsoft.com/office/drawing/2014/main" id="{B6191E44-AF5F-4220-A14B-D6DFC6CF8DFB}"/>
              </a:ext>
            </a:extLst>
          </p:cNvPr>
          <p:cNvSpPr txBox="1"/>
          <p:nvPr/>
        </p:nvSpPr>
        <p:spPr>
          <a:xfrm>
            <a:off x="9044368" y="2836819"/>
            <a:ext cx="133506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Contents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716" name="Rectangle 16">
            <a:extLst>
              <a:ext uri="{FF2B5EF4-FFF2-40B4-BE49-F238E27FC236}">
                <a16:creationId xmlns:a16="http://schemas.microsoft.com/office/drawing/2014/main" id="{1F73EAFD-6781-48A7-8F8D-2E15957EE701}"/>
              </a:ext>
            </a:extLst>
          </p:cNvPr>
          <p:cNvSpPr/>
          <p:nvPr/>
        </p:nvSpPr>
        <p:spPr>
          <a:xfrm>
            <a:off x="10628330" y="2837813"/>
            <a:ext cx="595226" cy="3911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17" name="그룹 1716">
            <a:extLst>
              <a:ext uri="{FF2B5EF4-FFF2-40B4-BE49-F238E27FC236}">
                <a16:creationId xmlns:a16="http://schemas.microsoft.com/office/drawing/2014/main" id="{EA070744-5278-4192-B778-78D55A5E2B05}"/>
              </a:ext>
            </a:extLst>
          </p:cNvPr>
          <p:cNvGrpSpPr/>
          <p:nvPr/>
        </p:nvGrpSpPr>
        <p:grpSpPr>
          <a:xfrm>
            <a:off x="3623719" y="2069063"/>
            <a:ext cx="2234238" cy="1935622"/>
            <a:chOff x="799577" y="1647202"/>
            <a:chExt cx="2969120" cy="2572284"/>
          </a:xfrm>
        </p:grpSpPr>
        <p:sp>
          <p:nvSpPr>
            <p:cNvPr id="1718" name="타원 1717">
              <a:extLst>
                <a:ext uri="{FF2B5EF4-FFF2-40B4-BE49-F238E27FC236}">
                  <a16:creationId xmlns:a16="http://schemas.microsoft.com/office/drawing/2014/main" id="{ADC0016A-FE93-4612-B961-0FFE3ED9AC92}"/>
                </a:ext>
              </a:extLst>
            </p:cNvPr>
            <p:cNvSpPr/>
            <p:nvPr/>
          </p:nvSpPr>
          <p:spPr>
            <a:xfrm>
              <a:off x="1196413" y="1647202"/>
              <a:ext cx="2572284" cy="257228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9" name="그래픽 7">
              <a:extLst>
                <a:ext uri="{FF2B5EF4-FFF2-40B4-BE49-F238E27FC236}">
                  <a16:creationId xmlns:a16="http://schemas.microsoft.com/office/drawing/2014/main" id="{76989751-459A-4F02-8EDD-9FC90EA52792}"/>
                </a:ext>
              </a:extLst>
            </p:cNvPr>
            <p:cNvSpPr/>
            <p:nvPr/>
          </p:nvSpPr>
          <p:spPr>
            <a:xfrm>
              <a:off x="799577" y="2363222"/>
              <a:ext cx="1875737" cy="1140244"/>
            </a:xfrm>
            <a:custGeom>
              <a:avLst/>
              <a:gdLst>
                <a:gd name="connsiteX0" fmla="*/ 0 w 1216866"/>
                <a:gd name="connsiteY0" fmla="*/ 155025 h 739722"/>
                <a:gd name="connsiteX1" fmla="*/ 842772 w 1216866"/>
                <a:gd name="connsiteY1" fmla="*/ 155025 h 739722"/>
                <a:gd name="connsiteX2" fmla="*/ 804672 w 1216866"/>
                <a:gd name="connsiteY2" fmla="*/ 42535 h 739722"/>
                <a:gd name="connsiteX3" fmla="*/ 877062 w 1216866"/>
                <a:gd name="connsiteY3" fmla="*/ 12531 h 739722"/>
                <a:gd name="connsiteX4" fmla="*/ 1204436 w 1216866"/>
                <a:gd name="connsiteY4" fmla="*/ 339905 h 739722"/>
                <a:gd name="connsiteX5" fmla="*/ 1204436 w 1216866"/>
                <a:gd name="connsiteY5" fmla="*/ 399913 h 739722"/>
                <a:gd name="connsiteX6" fmla="*/ 877062 w 1216866"/>
                <a:gd name="connsiteY6" fmla="*/ 727192 h 739722"/>
                <a:gd name="connsiteX7" fmla="*/ 804672 w 1216866"/>
                <a:gd name="connsiteY7" fmla="*/ 697188 h 739722"/>
                <a:gd name="connsiteX8" fmla="*/ 842772 w 1216866"/>
                <a:gd name="connsiteY8" fmla="*/ 584698 h 739722"/>
                <a:gd name="connsiteX9" fmla="*/ 0 w 1216866"/>
                <a:gd name="connsiteY9" fmla="*/ 584698 h 739722"/>
                <a:gd name="connsiteX10" fmla="*/ 0 w 1216866"/>
                <a:gd name="connsiteY10" fmla="*/ 155025 h 739722"/>
                <a:gd name="connsiteX11" fmla="*/ 0 w 1216866"/>
                <a:gd name="connsiteY11" fmla="*/ 155025 h 73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6866" h="739722">
                  <a:moveTo>
                    <a:pt x="0" y="155025"/>
                  </a:moveTo>
                  <a:lnTo>
                    <a:pt x="842772" y="155025"/>
                  </a:lnTo>
                  <a:lnTo>
                    <a:pt x="804672" y="42535"/>
                  </a:lnTo>
                  <a:cubicBezTo>
                    <a:pt x="804672" y="4720"/>
                    <a:pt x="850392" y="-14234"/>
                    <a:pt x="877062" y="12531"/>
                  </a:cubicBezTo>
                  <a:lnTo>
                    <a:pt x="1204436" y="339905"/>
                  </a:lnTo>
                  <a:cubicBezTo>
                    <a:pt x="1221010" y="356479"/>
                    <a:pt x="1221010" y="383339"/>
                    <a:pt x="1204436" y="399913"/>
                  </a:cubicBezTo>
                  <a:lnTo>
                    <a:pt x="877062" y="727192"/>
                  </a:lnTo>
                  <a:cubicBezTo>
                    <a:pt x="850297" y="753957"/>
                    <a:pt x="804672" y="735002"/>
                    <a:pt x="804672" y="697188"/>
                  </a:cubicBezTo>
                  <a:lnTo>
                    <a:pt x="842772" y="584698"/>
                  </a:lnTo>
                  <a:lnTo>
                    <a:pt x="0" y="584698"/>
                  </a:lnTo>
                  <a:lnTo>
                    <a:pt x="0" y="155025"/>
                  </a:lnTo>
                  <a:lnTo>
                    <a:pt x="0" y="15502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720" name="TextBox 1719">
            <a:extLst>
              <a:ext uri="{FF2B5EF4-FFF2-40B4-BE49-F238E27FC236}">
                <a16:creationId xmlns:a16="http://schemas.microsoft.com/office/drawing/2014/main" id="{225B2FFB-1246-4602-9078-52DF99C842D6}"/>
              </a:ext>
            </a:extLst>
          </p:cNvPr>
          <p:cNvSpPr txBox="1"/>
          <p:nvPr/>
        </p:nvSpPr>
        <p:spPr>
          <a:xfrm>
            <a:off x="3565739" y="2836819"/>
            <a:ext cx="133506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Contents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21" name="Round Same Side Corner Rectangle 11">
            <a:extLst>
              <a:ext uri="{FF2B5EF4-FFF2-40B4-BE49-F238E27FC236}">
                <a16:creationId xmlns:a16="http://schemas.microsoft.com/office/drawing/2014/main" id="{19CC4C59-06FF-4112-9355-27148DF47894}"/>
              </a:ext>
            </a:extLst>
          </p:cNvPr>
          <p:cNvSpPr>
            <a:spLocks noChangeAspect="1"/>
          </p:cNvSpPr>
          <p:nvPr/>
        </p:nvSpPr>
        <p:spPr>
          <a:xfrm rot="9900000">
            <a:off x="5214975" y="2799476"/>
            <a:ext cx="518684" cy="44052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22" name="Group 31">
            <a:extLst>
              <a:ext uri="{FF2B5EF4-FFF2-40B4-BE49-F238E27FC236}">
                <a16:creationId xmlns:a16="http://schemas.microsoft.com/office/drawing/2014/main" id="{ACF8AA51-4AA3-4EDA-AC9D-AE0883AF8B81}"/>
              </a:ext>
            </a:extLst>
          </p:cNvPr>
          <p:cNvGrpSpPr/>
          <p:nvPr/>
        </p:nvGrpSpPr>
        <p:grpSpPr>
          <a:xfrm>
            <a:off x="753784" y="4252302"/>
            <a:ext cx="2495479" cy="1682037"/>
            <a:chOff x="735886" y="4182956"/>
            <a:chExt cx="2495479" cy="1682037"/>
          </a:xfrm>
        </p:grpSpPr>
        <p:grpSp>
          <p:nvGrpSpPr>
            <p:cNvPr id="1723" name="Group 25">
              <a:extLst>
                <a:ext uri="{FF2B5EF4-FFF2-40B4-BE49-F238E27FC236}">
                  <a16:creationId xmlns:a16="http://schemas.microsoft.com/office/drawing/2014/main" id="{A1C85269-E97D-4DC6-A246-B5B96BC42A88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725" name="TextBox 1724">
                <a:extLst>
                  <a:ext uri="{FF2B5EF4-FFF2-40B4-BE49-F238E27FC236}">
                    <a16:creationId xmlns:a16="http://schemas.microsoft.com/office/drawing/2014/main" id="{874A00F4-0191-4C05-B0F4-B65768289149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726" name="TextBox 1725">
                <a:extLst>
                  <a:ext uri="{FF2B5EF4-FFF2-40B4-BE49-F238E27FC236}">
                    <a16:creationId xmlns:a16="http://schemas.microsoft.com/office/drawing/2014/main" id="{1C6FC18C-B137-4A4E-9CB2-39073BB7C7A5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727" name="TextBox 1726">
                <a:extLst>
                  <a:ext uri="{FF2B5EF4-FFF2-40B4-BE49-F238E27FC236}">
                    <a16:creationId xmlns:a16="http://schemas.microsoft.com/office/drawing/2014/main" id="{28FCF185-1B3D-442E-885D-B6609B068274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728" name="TextBox 1727">
                <a:extLst>
                  <a:ext uri="{FF2B5EF4-FFF2-40B4-BE49-F238E27FC236}">
                    <a16:creationId xmlns:a16="http://schemas.microsoft.com/office/drawing/2014/main" id="{8D8FC1D7-4E98-4FB0-9A53-83D26A29CACD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724" name="TextBox 1723">
              <a:extLst>
                <a:ext uri="{FF2B5EF4-FFF2-40B4-BE49-F238E27FC236}">
                  <a16:creationId xmlns:a16="http://schemas.microsoft.com/office/drawing/2014/main" id="{ECB25D91-5B81-4F4D-AA06-6375A81C527E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729" name="Group 37">
            <a:extLst>
              <a:ext uri="{FF2B5EF4-FFF2-40B4-BE49-F238E27FC236}">
                <a16:creationId xmlns:a16="http://schemas.microsoft.com/office/drawing/2014/main" id="{0361E719-741B-4AAB-8039-4AB579A0A387}"/>
              </a:ext>
            </a:extLst>
          </p:cNvPr>
          <p:cNvGrpSpPr/>
          <p:nvPr/>
        </p:nvGrpSpPr>
        <p:grpSpPr>
          <a:xfrm>
            <a:off x="8942738" y="4252302"/>
            <a:ext cx="2495479" cy="1682037"/>
            <a:chOff x="735886" y="4182956"/>
            <a:chExt cx="2495479" cy="1682037"/>
          </a:xfrm>
        </p:grpSpPr>
        <p:grpSp>
          <p:nvGrpSpPr>
            <p:cNvPr id="1730" name="Group 38">
              <a:extLst>
                <a:ext uri="{FF2B5EF4-FFF2-40B4-BE49-F238E27FC236}">
                  <a16:creationId xmlns:a16="http://schemas.microsoft.com/office/drawing/2014/main" id="{7F7408AF-39BB-4117-93BF-49101B05BCC7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732" name="TextBox 1731">
                <a:extLst>
                  <a:ext uri="{FF2B5EF4-FFF2-40B4-BE49-F238E27FC236}">
                    <a16:creationId xmlns:a16="http://schemas.microsoft.com/office/drawing/2014/main" id="{99E26E07-8D51-4691-92D4-F16059427A78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733" name="TextBox 1732">
                <a:extLst>
                  <a:ext uri="{FF2B5EF4-FFF2-40B4-BE49-F238E27FC236}">
                    <a16:creationId xmlns:a16="http://schemas.microsoft.com/office/drawing/2014/main" id="{EB7E66F9-3902-4589-93BE-3CD6B514BA9B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734" name="TextBox 1733">
                <a:extLst>
                  <a:ext uri="{FF2B5EF4-FFF2-40B4-BE49-F238E27FC236}">
                    <a16:creationId xmlns:a16="http://schemas.microsoft.com/office/drawing/2014/main" id="{ADFFD20D-2CD8-4BE6-9037-022B08612566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735" name="TextBox 1734">
                <a:extLst>
                  <a:ext uri="{FF2B5EF4-FFF2-40B4-BE49-F238E27FC236}">
                    <a16:creationId xmlns:a16="http://schemas.microsoft.com/office/drawing/2014/main" id="{9C867C9F-30EB-4469-8277-E68626234E6C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731" name="TextBox 1730">
              <a:extLst>
                <a:ext uri="{FF2B5EF4-FFF2-40B4-BE49-F238E27FC236}">
                  <a16:creationId xmlns:a16="http://schemas.microsoft.com/office/drawing/2014/main" id="{B1790032-CFF4-4650-A556-C235D6960E40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736" name="Group 44">
            <a:extLst>
              <a:ext uri="{FF2B5EF4-FFF2-40B4-BE49-F238E27FC236}">
                <a16:creationId xmlns:a16="http://schemas.microsoft.com/office/drawing/2014/main" id="{A80B56DC-2BF1-4E1A-81D7-0B93DF0FB61B}"/>
              </a:ext>
            </a:extLst>
          </p:cNvPr>
          <p:cNvGrpSpPr/>
          <p:nvPr/>
        </p:nvGrpSpPr>
        <p:grpSpPr>
          <a:xfrm>
            <a:off x="3483435" y="4252302"/>
            <a:ext cx="2495479" cy="1682037"/>
            <a:chOff x="735886" y="4182956"/>
            <a:chExt cx="2495479" cy="1682037"/>
          </a:xfrm>
        </p:grpSpPr>
        <p:grpSp>
          <p:nvGrpSpPr>
            <p:cNvPr id="1737" name="Group 45">
              <a:extLst>
                <a:ext uri="{FF2B5EF4-FFF2-40B4-BE49-F238E27FC236}">
                  <a16:creationId xmlns:a16="http://schemas.microsoft.com/office/drawing/2014/main" id="{8DCD7DB2-926B-432B-862A-E7B36529DA1D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739" name="TextBox 1738">
                <a:extLst>
                  <a:ext uri="{FF2B5EF4-FFF2-40B4-BE49-F238E27FC236}">
                    <a16:creationId xmlns:a16="http://schemas.microsoft.com/office/drawing/2014/main" id="{3B0660EF-8954-47D8-8E1E-1EB47643CA53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740" name="TextBox 1739">
                <a:extLst>
                  <a:ext uri="{FF2B5EF4-FFF2-40B4-BE49-F238E27FC236}">
                    <a16:creationId xmlns:a16="http://schemas.microsoft.com/office/drawing/2014/main" id="{CDEDC46C-204E-4771-8F58-4CF10EABD5F6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741" name="TextBox 1740">
                <a:extLst>
                  <a:ext uri="{FF2B5EF4-FFF2-40B4-BE49-F238E27FC236}">
                    <a16:creationId xmlns:a16="http://schemas.microsoft.com/office/drawing/2014/main" id="{51471CB9-75C9-4486-AE8C-F7C4A3FA7AEC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742" name="TextBox 1741">
                <a:extLst>
                  <a:ext uri="{FF2B5EF4-FFF2-40B4-BE49-F238E27FC236}">
                    <a16:creationId xmlns:a16="http://schemas.microsoft.com/office/drawing/2014/main" id="{95C365F8-D0ED-4595-B3F2-9AD496FF1EB8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738" name="TextBox 1737">
              <a:extLst>
                <a:ext uri="{FF2B5EF4-FFF2-40B4-BE49-F238E27FC236}">
                  <a16:creationId xmlns:a16="http://schemas.microsoft.com/office/drawing/2014/main" id="{4639B9FA-D52A-4D21-88AD-780DDF976194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1743" name="Group 51">
            <a:extLst>
              <a:ext uri="{FF2B5EF4-FFF2-40B4-BE49-F238E27FC236}">
                <a16:creationId xmlns:a16="http://schemas.microsoft.com/office/drawing/2014/main" id="{9DE40AFD-3174-4024-81D6-2DC87A253CCB}"/>
              </a:ext>
            </a:extLst>
          </p:cNvPr>
          <p:cNvGrpSpPr/>
          <p:nvPr/>
        </p:nvGrpSpPr>
        <p:grpSpPr>
          <a:xfrm>
            <a:off x="6213086" y="4252302"/>
            <a:ext cx="2495479" cy="1682037"/>
            <a:chOff x="735886" y="4182956"/>
            <a:chExt cx="2495479" cy="1682037"/>
          </a:xfrm>
        </p:grpSpPr>
        <p:grpSp>
          <p:nvGrpSpPr>
            <p:cNvPr id="1744" name="Group 52">
              <a:extLst>
                <a:ext uri="{FF2B5EF4-FFF2-40B4-BE49-F238E27FC236}">
                  <a16:creationId xmlns:a16="http://schemas.microsoft.com/office/drawing/2014/main" id="{D7955295-1907-482F-B970-36AFA868052F}"/>
                </a:ext>
              </a:extLst>
            </p:cNvPr>
            <p:cNvGrpSpPr/>
            <p:nvPr/>
          </p:nvGrpSpPr>
          <p:grpSpPr>
            <a:xfrm>
              <a:off x="735886" y="4881764"/>
              <a:ext cx="2495479" cy="983229"/>
              <a:chOff x="666630" y="5061567"/>
              <a:chExt cx="2495479" cy="983229"/>
            </a:xfrm>
          </p:grpSpPr>
          <p:sp>
            <p:nvSpPr>
              <p:cNvPr id="1746" name="TextBox 1745">
                <a:extLst>
                  <a:ext uri="{FF2B5EF4-FFF2-40B4-BE49-F238E27FC236}">
                    <a16:creationId xmlns:a16="http://schemas.microsoft.com/office/drawing/2014/main" id="{F6C65E78-A997-4EE8-A6B3-C8A71D8ECD1E}"/>
                  </a:ext>
                </a:extLst>
              </p:cNvPr>
              <p:cNvSpPr txBox="1"/>
              <p:nvPr/>
            </p:nvSpPr>
            <p:spPr>
              <a:xfrm>
                <a:off x="666630" y="5061567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 Presentation</a:t>
                </a:r>
              </a:p>
            </p:txBody>
          </p:sp>
          <p:sp>
            <p:nvSpPr>
              <p:cNvPr id="1747" name="TextBox 1746">
                <a:extLst>
                  <a:ext uri="{FF2B5EF4-FFF2-40B4-BE49-F238E27FC236}">
                    <a16:creationId xmlns:a16="http://schemas.microsoft.com/office/drawing/2014/main" id="{2F4D001D-8CA4-4080-AA22-02617045BB78}"/>
                  </a:ext>
                </a:extLst>
              </p:cNvPr>
              <p:cNvSpPr txBox="1"/>
              <p:nvPr/>
            </p:nvSpPr>
            <p:spPr>
              <a:xfrm>
                <a:off x="666630" y="5309288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Presentation</a:t>
                </a:r>
              </a:p>
            </p:txBody>
          </p:sp>
          <p:sp>
            <p:nvSpPr>
              <p:cNvPr id="1748" name="TextBox 1747">
                <a:extLst>
                  <a:ext uri="{FF2B5EF4-FFF2-40B4-BE49-F238E27FC236}">
                    <a16:creationId xmlns:a16="http://schemas.microsoft.com/office/drawing/2014/main" id="{057DFF1C-BD9E-4A91-B84E-275888789AAF}"/>
                  </a:ext>
                </a:extLst>
              </p:cNvPr>
              <p:cNvSpPr txBox="1"/>
              <p:nvPr/>
            </p:nvSpPr>
            <p:spPr>
              <a:xfrm>
                <a:off x="666630" y="5804730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Simple Portfolio</a:t>
                </a:r>
              </a:p>
            </p:txBody>
          </p:sp>
          <p:sp>
            <p:nvSpPr>
              <p:cNvPr id="1749" name="TextBox 1748">
                <a:extLst>
                  <a:ext uri="{FF2B5EF4-FFF2-40B4-BE49-F238E27FC236}">
                    <a16:creationId xmlns:a16="http://schemas.microsoft.com/office/drawing/2014/main" id="{92547988-4CAB-45CE-8749-97D1BDC08D8E}"/>
                  </a:ext>
                </a:extLst>
              </p:cNvPr>
              <p:cNvSpPr txBox="1"/>
              <p:nvPr/>
            </p:nvSpPr>
            <p:spPr>
              <a:xfrm>
                <a:off x="666630" y="5557009"/>
                <a:ext cx="2495479" cy="24006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285750" indent="-285750">
                  <a:lnSpc>
                    <a:spcPct val="8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1200" dirty="0">
                    <a:cs typeface="Arial" pitchFamily="34" charset="0"/>
                  </a:rPr>
                  <a:t>Portfolio</a:t>
                </a:r>
              </a:p>
            </p:txBody>
          </p:sp>
        </p:grpSp>
        <p:sp>
          <p:nvSpPr>
            <p:cNvPr id="1745" name="TextBox 1744">
              <a:extLst>
                <a:ext uri="{FF2B5EF4-FFF2-40B4-BE49-F238E27FC236}">
                  <a16:creationId xmlns:a16="http://schemas.microsoft.com/office/drawing/2014/main" id="{E10CFE23-543F-499D-951D-E535FBB21264}"/>
                </a:ext>
              </a:extLst>
            </p:cNvPr>
            <p:cNvSpPr txBox="1"/>
            <p:nvPr/>
          </p:nvSpPr>
          <p:spPr>
            <a:xfrm>
              <a:off x="735886" y="4182956"/>
              <a:ext cx="24954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11274</TotalTime>
  <Words>92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60</cp:revision>
  <dcterms:created xsi:type="dcterms:W3CDTF">2018-02-18T19:39:47Z</dcterms:created>
  <dcterms:modified xsi:type="dcterms:W3CDTF">2022-10-27T06:41:17Z</dcterms:modified>
</cp:coreProperties>
</file>