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1917" name="직선 연결선 1916">
            <a:extLst>
              <a:ext uri="{FF2B5EF4-FFF2-40B4-BE49-F238E27FC236}">
                <a16:creationId xmlns:a16="http://schemas.microsoft.com/office/drawing/2014/main" id="{AEEE7041-9A64-4566-BA84-E4532E6ABDD8}"/>
              </a:ext>
            </a:extLst>
          </p:cNvPr>
          <p:cNvCxnSpPr>
            <a:cxnSpLocks/>
          </p:cNvCxnSpPr>
          <p:nvPr/>
        </p:nvCxnSpPr>
        <p:spPr>
          <a:xfrm>
            <a:off x="-5038" y="3279711"/>
            <a:ext cx="12192000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18" name="사각형: 둥근 모서리 1917">
            <a:extLst>
              <a:ext uri="{FF2B5EF4-FFF2-40B4-BE49-F238E27FC236}">
                <a16:creationId xmlns:a16="http://schemas.microsoft.com/office/drawing/2014/main" id="{1C7244F9-AEF3-4AD7-A49B-BB86DDFAFD5A}"/>
              </a:ext>
            </a:extLst>
          </p:cNvPr>
          <p:cNvSpPr/>
          <p:nvPr/>
        </p:nvSpPr>
        <p:spPr>
          <a:xfrm>
            <a:off x="611189" y="3227531"/>
            <a:ext cx="1600200" cy="104359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19" name="사각형: 둥근 모서리 1918">
            <a:extLst>
              <a:ext uri="{FF2B5EF4-FFF2-40B4-BE49-F238E27FC236}">
                <a16:creationId xmlns:a16="http://schemas.microsoft.com/office/drawing/2014/main" id="{AEDB5F99-C9F9-48C7-BC2B-E682CCBB79EE}"/>
              </a:ext>
            </a:extLst>
          </p:cNvPr>
          <p:cNvSpPr/>
          <p:nvPr/>
        </p:nvSpPr>
        <p:spPr>
          <a:xfrm>
            <a:off x="2870685" y="3227531"/>
            <a:ext cx="1600200" cy="104359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20" name="사각형: 둥근 모서리 1919">
            <a:extLst>
              <a:ext uri="{FF2B5EF4-FFF2-40B4-BE49-F238E27FC236}">
                <a16:creationId xmlns:a16="http://schemas.microsoft.com/office/drawing/2014/main" id="{38BF731E-EC61-4E12-BBB6-8E638011D7D8}"/>
              </a:ext>
            </a:extLst>
          </p:cNvPr>
          <p:cNvSpPr/>
          <p:nvPr/>
        </p:nvSpPr>
        <p:spPr>
          <a:xfrm>
            <a:off x="5130181" y="3227531"/>
            <a:ext cx="1600200" cy="104359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21" name="사각형: 둥근 모서리 1920">
            <a:extLst>
              <a:ext uri="{FF2B5EF4-FFF2-40B4-BE49-F238E27FC236}">
                <a16:creationId xmlns:a16="http://schemas.microsoft.com/office/drawing/2014/main" id="{8A2E1A15-5C79-4B7E-B079-53C82B795A16}"/>
              </a:ext>
            </a:extLst>
          </p:cNvPr>
          <p:cNvSpPr/>
          <p:nvPr/>
        </p:nvSpPr>
        <p:spPr>
          <a:xfrm>
            <a:off x="7389677" y="3227531"/>
            <a:ext cx="1600200" cy="104359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22" name="사각형: 둥근 모서리 1921">
            <a:extLst>
              <a:ext uri="{FF2B5EF4-FFF2-40B4-BE49-F238E27FC236}">
                <a16:creationId xmlns:a16="http://schemas.microsoft.com/office/drawing/2014/main" id="{085C6F39-94AB-4639-B966-1B34203DC520}"/>
              </a:ext>
            </a:extLst>
          </p:cNvPr>
          <p:cNvSpPr/>
          <p:nvPr/>
        </p:nvSpPr>
        <p:spPr>
          <a:xfrm>
            <a:off x="9649172" y="3227531"/>
            <a:ext cx="1600200" cy="104359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923" name="직선 연결선 1922">
            <a:extLst>
              <a:ext uri="{FF2B5EF4-FFF2-40B4-BE49-F238E27FC236}">
                <a16:creationId xmlns:a16="http://schemas.microsoft.com/office/drawing/2014/main" id="{5F24131D-46F3-4D93-99AD-544B8BC2148A}"/>
              </a:ext>
            </a:extLst>
          </p:cNvPr>
          <p:cNvCxnSpPr>
            <a:cxnSpLocks/>
          </p:cNvCxnSpPr>
          <p:nvPr/>
        </p:nvCxnSpPr>
        <p:spPr>
          <a:xfrm flipV="1">
            <a:off x="1411289" y="2697101"/>
            <a:ext cx="0" cy="828000"/>
          </a:xfrm>
          <a:prstGeom prst="line">
            <a:avLst/>
          </a:prstGeom>
          <a:ln w="25400">
            <a:solidFill>
              <a:schemeClr val="accent5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4" name="직선 연결선 1923">
            <a:extLst>
              <a:ext uri="{FF2B5EF4-FFF2-40B4-BE49-F238E27FC236}">
                <a16:creationId xmlns:a16="http://schemas.microsoft.com/office/drawing/2014/main" id="{F9B04DF6-8AC9-4E07-9B29-71A2550B7457}"/>
              </a:ext>
            </a:extLst>
          </p:cNvPr>
          <p:cNvCxnSpPr>
            <a:cxnSpLocks/>
          </p:cNvCxnSpPr>
          <p:nvPr/>
        </p:nvCxnSpPr>
        <p:spPr>
          <a:xfrm flipV="1">
            <a:off x="3670785" y="2697101"/>
            <a:ext cx="0" cy="828000"/>
          </a:xfrm>
          <a:prstGeom prst="line">
            <a:avLst/>
          </a:prstGeom>
          <a:ln w="25400">
            <a:solidFill>
              <a:schemeClr val="accent4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5" name="직선 연결선 1924">
            <a:extLst>
              <a:ext uri="{FF2B5EF4-FFF2-40B4-BE49-F238E27FC236}">
                <a16:creationId xmlns:a16="http://schemas.microsoft.com/office/drawing/2014/main" id="{62ED7CAD-A2FF-4783-AC62-705F37BF53D6}"/>
              </a:ext>
            </a:extLst>
          </p:cNvPr>
          <p:cNvCxnSpPr>
            <a:cxnSpLocks/>
          </p:cNvCxnSpPr>
          <p:nvPr/>
        </p:nvCxnSpPr>
        <p:spPr>
          <a:xfrm flipV="1">
            <a:off x="5930281" y="2697101"/>
            <a:ext cx="0" cy="828000"/>
          </a:xfrm>
          <a:prstGeom prst="line">
            <a:avLst/>
          </a:prstGeom>
          <a:ln w="25400">
            <a:solidFill>
              <a:schemeClr val="accent3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6" name="직선 연결선 1925">
            <a:extLst>
              <a:ext uri="{FF2B5EF4-FFF2-40B4-BE49-F238E27FC236}">
                <a16:creationId xmlns:a16="http://schemas.microsoft.com/office/drawing/2014/main" id="{5971DD5D-77D2-405E-BCF3-D8DDC3F96C06}"/>
              </a:ext>
            </a:extLst>
          </p:cNvPr>
          <p:cNvCxnSpPr>
            <a:cxnSpLocks/>
          </p:cNvCxnSpPr>
          <p:nvPr/>
        </p:nvCxnSpPr>
        <p:spPr>
          <a:xfrm flipV="1">
            <a:off x="8189777" y="2697101"/>
            <a:ext cx="0" cy="828000"/>
          </a:xfrm>
          <a:prstGeom prst="line">
            <a:avLst/>
          </a:prstGeom>
          <a:ln w="25400">
            <a:solidFill>
              <a:schemeClr val="accent2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7" name="직선 연결선 1926">
            <a:extLst>
              <a:ext uri="{FF2B5EF4-FFF2-40B4-BE49-F238E27FC236}">
                <a16:creationId xmlns:a16="http://schemas.microsoft.com/office/drawing/2014/main" id="{685E6A36-92D5-4B65-95B9-95CC9B91602D}"/>
              </a:ext>
            </a:extLst>
          </p:cNvPr>
          <p:cNvCxnSpPr>
            <a:cxnSpLocks/>
          </p:cNvCxnSpPr>
          <p:nvPr/>
        </p:nvCxnSpPr>
        <p:spPr>
          <a:xfrm flipV="1">
            <a:off x="10449272" y="2697101"/>
            <a:ext cx="0" cy="828000"/>
          </a:xfrm>
          <a:prstGeom prst="line">
            <a:avLst/>
          </a:prstGeom>
          <a:ln w="25400"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28" name="타원 1927">
            <a:extLst>
              <a:ext uri="{FF2B5EF4-FFF2-40B4-BE49-F238E27FC236}">
                <a16:creationId xmlns:a16="http://schemas.microsoft.com/office/drawing/2014/main" id="{083622AE-A43F-41B7-9EFA-F975A22D6A08}"/>
              </a:ext>
            </a:extLst>
          </p:cNvPr>
          <p:cNvSpPr/>
          <p:nvPr/>
        </p:nvSpPr>
        <p:spPr>
          <a:xfrm>
            <a:off x="1106420" y="2111380"/>
            <a:ext cx="609738" cy="609738"/>
          </a:xfrm>
          <a:prstGeom prst="ellipse">
            <a:avLst/>
          </a:prstGeom>
          <a:solidFill>
            <a:schemeClr val="bg1"/>
          </a:solidFill>
          <a:ln w="127000" cap="sq" cmpd="thinThick">
            <a:solidFill>
              <a:schemeClr val="accent5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29" name="타원 1928">
            <a:extLst>
              <a:ext uri="{FF2B5EF4-FFF2-40B4-BE49-F238E27FC236}">
                <a16:creationId xmlns:a16="http://schemas.microsoft.com/office/drawing/2014/main" id="{FFA0433C-F827-40AD-A6BB-C4AB166C9161}"/>
              </a:ext>
            </a:extLst>
          </p:cNvPr>
          <p:cNvSpPr/>
          <p:nvPr/>
        </p:nvSpPr>
        <p:spPr>
          <a:xfrm>
            <a:off x="3365916" y="2111380"/>
            <a:ext cx="609738" cy="609738"/>
          </a:xfrm>
          <a:prstGeom prst="ellipse">
            <a:avLst/>
          </a:prstGeom>
          <a:solidFill>
            <a:schemeClr val="bg1"/>
          </a:solidFill>
          <a:ln w="127000" cap="sq" cmpd="thinThick">
            <a:solidFill>
              <a:schemeClr val="accent4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30" name="타원 1929">
            <a:extLst>
              <a:ext uri="{FF2B5EF4-FFF2-40B4-BE49-F238E27FC236}">
                <a16:creationId xmlns:a16="http://schemas.microsoft.com/office/drawing/2014/main" id="{51332409-BD7C-4362-90C6-5A7785868CD7}"/>
              </a:ext>
            </a:extLst>
          </p:cNvPr>
          <p:cNvSpPr/>
          <p:nvPr/>
        </p:nvSpPr>
        <p:spPr>
          <a:xfrm>
            <a:off x="5625412" y="2111380"/>
            <a:ext cx="609738" cy="609738"/>
          </a:xfrm>
          <a:prstGeom prst="ellipse">
            <a:avLst/>
          </a:prstGeom>
          <a:solidFill>
            <a:schemeClr val="bg1"/>
          </a:solidFill>
          <a:ln w="127000" cap="sq" cmpd="thinThick">
            <a:solidFill>
              <a:schemeClr val="accent3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31" name="타원 1930">
            <a:extLst>
              <a:ext uri="{FF2B5EF4-FFF2-40B4-BE49-F238E27FC236}">
                <a16:creationId xmlns:a16="http://schemas.microsoft.com/office/drawing/2014/main" id="{84CBA04B-13E8-4CFC-A67C-E5D24B8FA111}"/>
              </a:ext>
            </a:extLst>
          </p:cNvPr>
          <p:cNvSpPr/>
          <p:nvPr/>
        </p:nvSpPr>
        <p:spPr>
          <a:xfrm>
            <a:off x="7884908" y="2111380"/>
            <a:ext cx="609738" cy="609738"/>
          </a:xfrm>
          <a:prstGeom prst="ellipse">
            <a:avLst/>
          </a:prstGeom>
          <a:solidFill>
            <a:schemeClr val="bg1"/>
          </a:solidFill>
          <a:ln w="127000" cap="sq" cmpd="thinThick">
            <a:solidFill>
              <a:schemeClr val="accent2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32" name="타원 1931">
            <a:extLst>
              <a:ext uri="{FF2B5EF4-FFF2-40B4-BE49-F238E27FC236}">
                <a16:creationId xmlns:a16="http://schemas.microsoft.com/office/drawing/2014/main" id="{38DE50AD-03FD-42B0-B14E-230265AFC78D}"/>
              </a:ext>
            </a:extLst>
          </p:cNvPr>
          <p:cNvSpPr/>
          <p:nvPr/>
        </p:nvSpPr>
        <p:spPr>
          <a:xfrm>
            <a:off x="10144403" y="2111380"/>
            <a:ext cx="609738" cy="609738"/>
          </a:xfrm>
          <a:prstGeom prst="ellipse">
            <a:avLst/>
          </a:prstGeom>
          <a:solidFill>
            <a:schemeClr val="bg1"/>
          </a:solidFill>
          <a:ln w="127000" cap="sq" cmpd="thinThick">
            <a:solidFill>
              <a:schemeClr val="accent1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33" name="TextBox 1932">
            <a:extLst>
              <a:ext uri="{FF2B5EF4-FFF2-40B4-BE49-F238E27FC236}">
                <a16:creationId xmlns:a16="http://schemas.microsoft.com/office/drawing/2014/main" id="{7C63CB5E-5131-44A6-AD67-C2B2D30F921E}"/>
              </a:ext>
            </a:extLst>
          </p:cNvPr>
          <p:cNvSpPr txBox="1"/>
          <p:nvPr/>
        </p:nvSpPr>
        <p:spPr>
          <a:xfrm>
            <a:off x="881661" y="3538128"/>
            <a:ext cx="1059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5"/>
                </a:solidFill>
                <a:cs typeface="Arial" pitchFamily="34" charset="0"/>
              </a:rPr>
              <a:t>2020</a:t>
            </a:r>
            <a:endParaRPr lang="ko-KR" altLang="en-US" sz="2800" b="1" dirty="0">
              <a:solidFill>
                <a:schemeClr val="accent5"/>
              </a:solidFill>
              <a:cs typeface="Arial" pitchFamily="34" charset="0"/>
            </a:endParaRPr>
          </a:p>
        </p:txBody>
      </p:sp>
      <p:sp>
        <p:nvSpPr>
          <p:cNvPr id="1934" name="TextBox 1933">
            <a:extLst>
              <a:ext uri="{FF2B5EF4-FFF2-40B4-BE49-F238E27FC236}">
                <a16:creationId xmlns:a16="http://schemas.microsoft.com/office/drawing/2014/main" id="{8C2F99B8-C689-4585-A62B-C9CCCD535C82}"/>
              </a:ext>
            </a:extLst>
          </p:cNvPr>
          <p:cNvSpPr txBox="1"/>
          <p:nvPr/>
        </p:nvSpPr>
        <p:spPr>
          <a:xfrm>
            <a:off x="3141157" y="3538128"/>
            <a:ext cx="1059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2021</a:t>
            </a:r>
            <a:endParaRPr lang="ko-KR" altLang="en-US" sz="28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935" name="TextBox 1934">
            <a:extLst>
              <a:ext uri="{FF2B5EF4-FFF2-40B4-BE49-F238E27FC236}">
                <a16:creationId xmlns:a16="http://schemas.microsoft.com/office/drawing/2014/main" id="{B7BDCB0D-B9C0-473A-A80F-A701DB340F85}"/>
              </a:ext>
            </a:extLst>
          </p:cNvPr>
          <p:cNvSpPr txBox="1"/>
          <p:nvPr/>
        </p:nvSpPr>
        <p:spPr>
          <a:xfrm>
            <a:off x="5400653" y="3538128"/>
            <a:ext cx="1059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3"/>
                </a:solidFill>
                <a:cs typeface="Arial" pitchFamily="34" charset="0"/>
              </a:rPr>
              <a:t>2022</a:t>
            </a:r>
            <a:endParaRPr lang="ko-KR" altLang="en-US" sz="28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1936" name="TextBox 1935">
            <a:extLst>
              <a:ext uri="{FF2B5EF4-FFF2-40B4-BE49-F238E27FC236}">
                <a16:creationId xmlns:a16="http://schemas.microsoft.com/office/drawing/2014/main" id="{FDFEF087-4077-414B-ADD5-646F7CBF0C05}"/>
              </a:ext>
            </a:extLst>
          </p:cNvPr>
          <p:cNvSpPr txBox="1"/>
          <p:nvPr/>
        </p:nvSpPr>
        <p:spPr>
          <a:xfrm>
            <a:off x="7660149" y="3538128"/>
            <a:ext cx="1059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2"/>
                </a:solidFill>
                <a:cs typeface="Arial" pitchFamily="34" charset="0"/>
              </a:rPr>
              <a:t>2023</a:t>
            </a:r>
            <a:endParaRPr lang="ko-KR" altLang="en-US" sz="28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937" name="TextBox 1936">
            <a:extLst>
              <a:ext uri="{FF2B5EF4-FFF2-40B4-BE49-F238E27FC236}">
                <a16:creationId xmlns:a16="http://schemas.microsoft.com/office/drawing/2014/main" id="{65D33A1D-64A8-48D3-85BD-D15D39B665F3}"/>
              </a:ext>
            </a:extLst>
          </p:cNvPr>
          <p:cNvSpPr txBox="1"/>
          <p:nvPr/>
        </p:nvSpPr>
        <p:spPr>
          <a:xfrm>
            <a:off x="9919644" y="3538128"/>
            <a:ext cx="1059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2024</a:t>
            </a:r>
            <a:endParaRPr lang="ko-KR" altLang="en-US" sz="2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938" name="TextBox 1937">
            <a:extLst>
              <a:ext uri="{FF2B5EF4-FFF2-40B4-BE49-F238E27FC236}">
                <a16:creationId xmlns:a16="http://schemas.microsoft.com/office/drawing/2014/main" id="{AEA7788E-A29E-49B9-86B4-66F7405CE633}"/>
              </a:ext>
            </a:extLst>
          </p:cNvPr>
          <p:cNvSpPr txBox="1"/>
          <p:nvPr/>
        </p:nvSpPr>
        <p:spPr>
          <a:xfrm flipH="1">
            <a:off x="881661" y="4094205"/>
            <a:ext cx="1664463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1600" dirty="0">
                <a:solidFill>
                  <a:schemeClr val="accent5"/>
                </a:solidFill>
                <a:cs typeface="Arial" pitchFamily="34" charset="0"/>
              </a:rPr>
              <a:t>Simple Portfolio Presentation</a:t>
            </a:r>
          </a:p>
        </p:txBody>
      </p:sp>
      <p:sp>
        <p:nvSpPr>
          <p:cNvPr id="1939" name="TextBox 1938">
            <a:extLst>
              <a:ext uri="{FF2B5EF4-FFF2-40B4-BE49-F238E27FC236}">
                <a16:creationId xmlns:a16="http://schemas.microsoft.com/office/drawing/2014/main" id="{E9C322AC-0836-4C5C-88BE-20A4E4628EB9}"/>
              </a:ext>
            </a:extLst>
          </p:cNvPr>
          <p:cNvSpPr txBox="1"/>
          <p:nvPr/>
        </p:nvSpPr>
        <p:spPr>
          <a:xfrm flipH="1">
            <a:off x="3141157" y="4094205"/>
            <a:ext cx="1664463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1600" dirty="0">
                <a:solidFill>
                  <a:schemeClr val="accent4"/>
                </a:solidFill>
                <a:cs typeface="Arial" pitchFamily="34" charset="0"/>
              </a:rPr>
              <a:t>Simple Portfolio Presentation</a:t>
            </a:r>
          </a:p>
        </p:txBody>
      </p:sp>
      <p:sp>
        <p:nvSpPr>
          <p:cNvPr id="1940" name="TextBox 1939">
            <a:extLst>
              <a:ext uri="{FF2B5EF4-FFF2-40B4-BE49-F238E27FC236}">
                <a16:creationId xmlns:a16="http://schemas.microsoft.com/office/drawing/2014/main" id="{2C37EA9D-D031-4B2D-975C-F59A572C865B}"/>
              </a:ext>
            </a:extLst>
          </p:cNvPr>
          <p:cNvSpPr txBox="1"/>
          <p:nvPr/>
        </p:nvSpPr>
        <p:spPr>
          <a:xfrm flipH="1">
            <a:off x="5400653" y="4094205"/>
            <a:ext cx="1664463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1600" dirty="0">
                <a:solidFill>
                  <a:schemeClr val="accent3"/>
                </a:solidFill>
                <a:cs typeface="Arial" pitchFamily="34" charset="0"/>
              </a:rPr>
              <a:t>Simple Portfolio Presentation</a:t>
            </a:r>
          </a:p>
        </p:txBody>
      </p:sp>
      <p:sp>
        <p:nvSpPr>
          <p:cNvPr id="1941" name="TextBox 1940">
            <a:extLst>
              <a:ext uri="{FF2B5EF4-FFF2-40B4-BE49-F238E27FC236}">
                <a16:creationId xmlns:a16="http://schemas.microsoft.com/office/drawing/2014/main" id="{B9B4895B-0B68-4705-A10F-FB072A0EA0DC}"/>
              </a:ext>
            </a:extLst>
          </p:cNvPr>
          <p:cNvSpPr txBox="1"/>
          <p:nvPr/>
        </p:nvSpPr>
        <p:spPr>
          <a:xfrm flipH="1">
            <a:off x="7660149" y="4094205"/>
            <a:ext cx="1664463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1600" dirty="0">
                <a:solidFill>
                  <a:schemeClr val="accent2"/>
                </a:solidFill>
                <a:cs typeface="Arial" pitchFamily="34" charset="0"/>
              </a:rPr>
              <a:t>Simple Portfolio Presentation</a:t>
            </a:r>
          </a:p>
        </p:txBody>
      </p:sp>
      <p:sp>
        <p:nvSpPr>
          <p:cNvPr id="1942" name="TextBox 1941">
            <a:extLst>
              <a:ext uri="{FF2B5EF4-FFF2-40B4-BE49-F238E27FC236}">
                <a16:creationId xmlns:a16="http://schemas.microsoft.com/office/drawing/2014/main" id="{10D14B34-D552-4C65-B858-394A99073BA8}"/>
              </a:ext>
            </a:extLst>
          </p:cNvPr>
          <p:cNvSpPr txBox="1"/>
          <p:nvPr/>
        </p:nvSpPr>
        <p:spPr>
          <a:xfrm flipH="1">
            <a:off x="9919644" y="4094205"/>
            <a:ext cx="1664463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1600" dirty="0">
                <a:solidFill>
                  <a:schemeClr val="accent1"/>
                </a:solidFill>
                <a:cs typeface="Arial" pitchFamily="34" charset="0"/>
              </a:rPr>
              <a:t>Simple Portfolio Presentation</a:t>
            </a:r>
          </a:p>
        </p:txBody>
      </p:sp>
      <p:sp>
        <p:nvSpPr>
          <p:cNvPr id="1943" name="Rounded Rectangle 32">
            <a:extLst>
              <a:ext uri="{FF2B5EF4-FFF2-40B4-BE49-F238E27FC236}">
                <a16:creationId xmlns:a16="http://schemas.microsoft.com/office/drawing/2014/main" id="{F0B5953F-A069-4F45-8127-2643567E0897}"/>
              </a:ext>
            </a:extLst>
          </p:cNvPr>
          <p:cNvSpPr/>
          <p:nvPr/>
        </p:nvSpPr>
        <p:spPr>
          <a:xfrm>
            <a:off x="8063085" y="2281818"/>
            <a:ext cx="253383" cy="253383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944" name="Rectangle 9">
            <a:extLst>
              <a:ext uri="{FF2B5EF4-FFF2-40B4-BE49-F238E27FC236}">
                <a16:creationId xmlns:a16="http://schemas.microsoft.com/office/drawing/2014/main" id="{C07ED1F3-5B73-4F91-B8AD-0687B8488CB3}"/>
              </a:ext>
            </a:extLst>
          </p:cNvPr>
          <p:cNvSpPr/>
          <p:nvPr/>
        </p:nvSpPr>
        <p:spPr>
          <a:xfrm>
            <a:off x="10319900" y="2300622"/>
            <a:ext cx="258744" cy="2422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945" name="Rectangle 16">
            <a:extLst>
              <a:ext uri="{FF2B5EF4-FFF2-40B4-BE49-F238E27FC236}">
                <a16:creationId xmlns:a16="http://schemas.microsoft.com/office/drawing/2014/main" id="{B9DE68CD-8066-4DEB-B04F-80BD37B95F74}"/>
              </a:ext>
            </a:extLst>
          </p:cNvPr>
          <p:cNvSpPr/>
          <p:nvPr/>
        </p:nvSpPr>
        <p:spPr>
          <a:xfrm>
            <a:off x="3516024" y="2302530"/>
            <a:ext cx="309521" cy="203422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946" name="Rectangle 36">
            <a:extLst>
              <a:ext uri="{FF2B5EF4-FFF2-40B4-BE49-F238E27FC236}">
                <a16:creationId xmlns:a16="http://schemas.microsoft.com/office/drawing/2014/main" id="{68DF86FF-39B7-4637-9204-B77C56BFD8F7}"/>
              </a:ext>
            </a:extLst>
          </p:cNvPr>
          <p:cNvSpPr/>
          <p:nvPr/>
        </p:nvSpPr>
        <p:spPr>
          <a:xfrm>
            <a:off x="1264055" y="2293925"/>
            <a:ext cx="294468" cy="246152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947" name="Round Same Side Corner Rectangle 11">
            <a:extLst>
              <a:ext uri="{FF2B5EF4-FFF2-40B4-BE49-F238E27FC236}">
                <a16:creationId xmlns:a16="http://schemas.microsoft.com/office/drawing/2014/main" id="{C3ECD01C-353E-4EA6-9BF9-3ACA28B99DEB}"/>
              </a:ext>
            </a:extLst>
          </p:cNvPr>
          <p:cNvSpPr>
            <a:spLocks noChangeAspect="1"/>
          </p:cNvSpPr>
          <p:nvPr/>
        </p:nvSpPr>
        <p:spPr>
          <a:xfrm rot="9900000">
            <a:off x="5826230" y="2306624"/>
            <a:ext cx="271048" cy="230204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948" name="TextBox 1947">
            <a:extLst>
              <a:ext uri="{FF2B5EF4-FFF2-40B4-BE49-F238E27FC236}">
                <a16:creationId xmlns:a16="http://schemas.microsoft.com/office/drawing/2014/main" id="{8A874FFF-DF31-4216-9BEF-026D7D919D69}"/>
              </a:ext>
            </a:extLst>
          </p:cNvPr>
          <p:cNvSpPr txBox="1"/>
          <p:nvPr/>
        </p:nvSpPr>
        <p:spPr>
          <a:xfrm>
            <a:off x="1174253" y="4635374"/>
            <a:ext cx="137187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949" name="TextBox 1948">
            <a:extLst>
              <a:ext uri="{FF2B5EF4-FFF2-40B4-BE49-F238E27FC236}">
                <a16:creationId xmlns:a16="http://schemas.microsoft.com/office/drawing/2014/main" id="{65F857BF-CC93-4B86-B745-70E4CBE1D225}"/>
              </a:ext>
            </a:extLst>
          </p:cNvPr>
          <p:cNvSpPr txBox="1"/>
          <p:nvPr/>
        </p:nvSpPr>
        <p:spPr>
          <a:xfrm>
            <a:off x="3433749" y="4635374"/>
            <a:ext cx="137187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950" name="TextBox 1949">
            <a:extLst>
              <a:ext uri="{FF2B5EF4-FFF2-40B4-BE49-F238E27FC236}">
                <a16:creationId xmlns:a16="http://schemas.microsoft.com/office/drawing/2014/main" id="{EDCB6048-6F92-46EF-8B0E-2AD47AB27D9F}"/>
              </a:ext>
            </a:extLst>
          </p:cNvPr>
          <p:cNvSpPr txBox="1"/>
          <p:nvPr/>
        </p:nvSpPr>
        <p:spPr>
          <a:xfrm>
            <a:off x="5693245" y="4635374"/>
            <a:ext cx="137187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951" name="TextBox 1950">
            <a:extLst>
              <a:ext uri="{FF2B5EF4-FFF2-40B4-BE49-F238E27FC236}">
                <a16:creationId xmlns:a16="http://schemas.microsoft.com/office/drawing/2014/main" id="{564C65CA-82B3-41DD-BA76-0526AD33E5D9}"/>
              </a:ext>
            </a:extLst>
          </p:cNvPr>
          <p:cNvSpPr txBox="1"/>
          <p:nvPr/>
        </p:nvSpPr>
        <p:spPr>
          <a:xfrm>
            <a:off x="7952741" y="4635374"/>
            <a:ext cx="137187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952" name="TextBox 1951">
            <a:extLst>
              <a:ext uri="{FF2B5EF4-FFF2-40B4-BE49-F238E27FC236}">
                <a16:creationId xmlns:a16="http://schemas.microsoft.com/office/drawing/2014/main" id="{4C6F4583-43F3-4713-A39C-311405A79A3F}"/>
              </a:ext>
            </a:extLst>
          </p:cNvPr>
          <p:cNvSpPr txBox="1"/>
          <p:nvPr/>
        </p:nvSpPr>
        <p:spPr>
          <a:xfrm>
            <a:off x="10212236" y="4635374"/>
            <a:ext cx="137187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3E97C"/>
      </a:accent1>
      <a:accent2>
        <a:srgbClr val="2FC5FA"/>
      </a:accent2>
      <a:accent3>
        <a:srgbClr val="F2AC30"/>
      </a:accent3>
      <a:accent4>
        <a:srgbClr val="FE3FE4"/>
      </a:accent4>
      <a:accent5>
        <a:srgbClr val="FE4D3B"/>
      </a:accent5>
      <a:accent6>
        <a:srgbClr val="CBCBCB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12415</TotalTime>
  <Words>125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54</cp:revision>
  <dcterms:created xsi:type="dcterms:W3CDTF">2018-02-18T19:39:47Z</dcterms:created>
  <dcterms:modified xsi:type="dcterms:W3CDTF">2022-10-27T03:30:39Z</dcterms:modified>
</cp:coreProperties>
</file>