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9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666666666666666E-3"/>
          <c:y val="1.4384035454393963E-2"/>
          <c:w val="0.96625115510484016"/>
          <c:h val="0.98535557681090991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F8A432"/>
            </a:solidFill>
          </c:spPr>
          <c:explosion val="2"/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01A3-4669-A405-8261A48A8823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3-01A3-4669-A405-8261A48A8823}"/>
              </c:ext>
            </c:extLst>
          </c:dPt>
          <c:dPt>
            <c:idx val="2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5-01A3-4669-A405-8261A48A8823}"/>
              </c:ext>
            </c:extLst>
          </c:dPt>
          <c:cat>
            <c:strRef>
              <c:f>Sheet1!$A$2:$A$4</c:f>
              <c:strCache>
                <c:ptCount val="3"/>
                <c:pt idx="0">
                  <c:v>Text 1</c:v>
                </c:pt>
                <c:pt idx="1">
                  <c:v>Text 2</c:v>
                </c:pt>
                <c:pt idx="2">
                  <c:v>Text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45</c:v>
                </c:pt>
                <c:pt idx="1">
                  <c:v>30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1A3-4669-A405-8261A48A88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38100">
              <a:solidFill>
                <a:schemeClr val="tx1">
                  <a:lumMod val="75000"/>
                  <a:lumOff val="25000"/>
                </a:schemeClr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8100">
                <a:solidFill>
                  <a:schemeClr val="tx1">
                    <a:lumMod val="75000"/>
                    <a:lumOff val="25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1-EB69-46F4-9E99-C176C741DE63}"/>
              </c:ext>
            </c:extLst>
          </c:dPt>
          <c:dPt>
            <c:idx val="1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 w="38100">
                <a:solidFill>
                  <a:schemeClr val="tx1">
                    <a:lumMod val="75000"/>
                    <a:lumOff val="25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3-EB69-46F4-9E99-C176C741DE63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</c:v>
                </c:pt>
                <c:pt idx="1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B69-46F4-9E99-C176C741DE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38100">
              <a:solidFill>
                <a:schemeClr val="tx1">
                  <a:lumMod val="75000"/>
                  <a:lumOff val="25000"/>
                </a:schemeClr>
              </a:solidFill>
            </a:ln>
          </c:spPr>
          <c:dPt>
            <c:idx val="0"/>
            <c:bubble3D val="0"/>
            <c:spPr>
              <a:solidFill>
                <a:schemeClr val="accent3"/>
              </a:solidFill>
              <a:ln w="38100">
                <a:solidFill>
                  <a:schemeClr val="tx1">
                    <a:lumMod val="75000"/>
                    <a:lumOff val="25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1-96F5-43EB-A9A0-FE02AFA77625}"/>
              </c:ext>
            </c:extLst>
          </c:dPt>
          <c:dPt>
            <c:idx val="1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  <a:ln w="38100">
                <a:solidFill>
                  <a:schemeClr val="tx1">
                    <a:lumMod val="75000"/>
                    <a:lumOff val="25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3-96F5-43EB-A9A0-FE02AFA77625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</c:v>
                </c:pt>
                <c:pt idx="1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6F5-43EB-A9A0-FE02AFA776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38100">
              <a:solidFill>
                <a:schemeClr val="tx1">
                  <a:lumMod val="75000"/>
                  <a:lumOff val="25000"/>
                </a:schemeClr>
              </a:solidFill>
            </a:ln>
          </c:spPr>
          <c:dPt>
            <c:idx val="0"/>
            <c:bubble3D val="0"/>
            <c:spPr>
              <a:solidFill>
                <a:schemeClr val="accent4"/>
              </a:solidFill>
              <a:ln w="38100">
                <a:solidFill>
                  <a:schemeClr val="tx1">
                    <a:lumMod val="75000"/>
                    <a:lumOff val="25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1-BDB8-4207-9B80-4233B5089FD2}"/>
              </c:ext>
            </c:extLst>
          </c:dPt>
          <c:dPt>
            <c:idx val="1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 w="38100">
                <a:solidFill>
                  <a:schemeClr val="tx1">
                    <a:lumMod val="75000"/>
                    <a:lumOff val="25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3-BDB8-4207-9B80-4233B5089FD2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45</c:v>
                </c:pt>
                <c:pt idx="1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DB8-4207-9B80-4233B5089F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293" name="원형: 비어 있음 1292">
            <a:extLst>
              <a:ext uri="{FF2B5EF4-FFF2-40B4-BE49-F238E27FC236}">
                <a16:creationId xmlns:a16="http://schemas.microsoft.com/office/drawing/2014/main" id="{D4A84545-D5EE-4E6B-B154-874C910EA1BE}"/>
              </a:ext>
            </a:extLst>
          </p:cNvPr>
          <p:cNvSpPr>
            <a:spLocks noChangeAspect="1"/>
          </p:cNvSpPr>
          <p:nvPr/>
        </p:nvSpPr>
        <p:spPr>
          <a:xfrm>
            <a:off x="977838" y="2249132"/>
            <a:ext cx="3600000" cy="3599998"/>
          </a:xfrm>
          <a:prstGeom prst="donut">
            <a:avLst>
              <a:gd name="adj" fmla="val 17299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1294" name="Chart 4">
            <a:extLst>
              <a:ext uri="{FF2B5EF4-FFF2-40B4-BE49-F238E27FC236}">
                <a16:creationId xmlns:a16="http://schemas.microsoft.com/office/drawing/2014/main" id="{8E483692-D3CE-4786-87A9-442B7B3202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9043280"/>
              </p:ext>
            </p:extLst>
          </p:nvPr>
        </p:nvGraphicFramePr>
        <p:xfrm>
          <a:off x="1007023" y="2241294"/>
          <a:ext cx="3643655" cy="35626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95" name="타원 1294">
            <a:extLst>
              <a:ext uri="{FF2B5EF4-FFF2-40B4-BE49-F238E27FC236}">
                <a16:creationId xmlns:a16="http://schemas.microsoft.com/office/drawing/2014/main" id="{1C4F31B2-43D6-4B97-AE84-CD4568DF4A1C}"/>
              </a:ext>
            </a:extLst>
          </p:cNvPr>
          <p:cNvSpPr/>
          <p:nvPr/>
        </p:nvSpPr>
        <p:spPr>
          <a:xfrm>
            <a:off x="977837" y="2144775"/>
            <a:ext cx="1021079" cy="1021079"/>
          </a:xfrm>
          <a:prstGeom prst="ellips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96" name="타원 1295">
            <a:extLst>
              <a:ext uri="{FF2B5EF4-FFF2-40B4-BE49-F238E27FC236}">
                <a16:creationId xmlns:a16="http://schemas.microsoft.com/office/drawing/2014/main" id="{4A67A62F-7842-4151-A166-0923AF19B439}"/>
              </a:ext>
            </a:extLst>
          </p:cNvPr>
          <p:cNvSpPr/>
          <p:nvPr/>
        </p:nvSpPr>
        <p:spPr>
          <a:xfrm>
            <a:off x="4205682" y="3394181"/>
            <a:ext cx="1309902" cy="1309900"/>
          </a:xfrm>
          <a:prstGeom prst="ellipse">
            <a:avLst/>
          </a:prstGeom>
          <a:solidFill>
            <a:schemeClr val="accent4"/>
          </a:solidFill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97" name="타원 1296">
            <a:extLst>
              <a:ext uri="{FF2B5EF4-FFF2-40B4-BE49-F238E27FC236}">
                <a16:creationId xmlns:a16="http://schemas.microsoft.com/office/drawing/2014/main" id="{AFF8FD25-393F-4C88-9D1F-CA6C65CF6C60}"/>
              </a:ext>
            </a:extLst>
          </p:cNvPr>
          <p:cNvSpPr/>
          <p:nvPr/>
        </p:nvSpPr>
        <p:spPr>
          <a:xfrm>
            <a:off x="977837" y="4906949"/>
            <a:ext cx="1021079" cy="1021079"/>
          </a:xfrm>
          <a:prstGeom prst="ellipse">
            <a:avLst/>
          </a:prstGeom>
          <a:solidFill>
            <a:schemeClr val="accent3"/>
          </a:solidFill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298" name="그룹 1297">
            <a:extLst>
              <a:ext uri="{FF2B5EF4-FFF2-40B4-BE49-F238E27FC236}">
                <a16:creationId xmlns:a16="http://schemas.microsoft.com/office/drawing/2014/main" id="{325276A1-F1DB-4404-909F-32F7DA73791B}"/>
              </a:ext>
            </a:extLst>
          </p:cNvPr>
          <p:cNvGrpSpPr/>
          <p:nvPr/>
        </p:nvGrpSpPr>
        <p:grpSpPr>
          <a:xfrm>
            <a:off x="4133309" y="3622019"/>
            <a:ext cx="1454648" cy="854224"/>
            <a:chOff x="4133620" y="3594370"/>
            <a:chExt cx="1454648" cy="854224"/>
          </a:xfrm>
        </p:grpSpPr>
        <p:sp>
          <p:nvSpPr>
            <p:cNvPr id="1299" name="TextBox 1298">
              <a:extLst>
                <a:ext uri="{FF2B5EF4-FFF2-40B4-BE49-F238E27FC236}">
                  <a16:creationId xmlns:a16="http://schemas.microsoft.com/office/drawing/2014/main" id="{80E44FCA-8C3A-4581-8C71-8AD56C469569}"/>
                </a:ext>
              </a:extLst>
            </p:cNvPr>
            <p:cNvSpPr txBox="1"/>
            <p:nvPr/>
          </p:nvSpPr>
          <p:spPr>
            <a:xfrm>
              <a:off x="4133620" y="3594370"/>
              <a:ext cx="1454648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800" b="1" dirty="0">
                  <a:solidFill>
                    <a:schemeClr val="bg1"/>
                  </a:solidFill>
                  <a:cs typeface="Arial" pitchFamily="34" charset="0"/>
                </a:rPr>
                <a:t>45%</a:t>
              </a:r>
              <a:endParaRPr lang="ko-KR" altLang="en-US" sz="28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00" name="TextBox 1299">
              <a:extLst>
                <a:ext uri="{FF2B5EF4-FFF2-40B4-BE49-F238E27FC236}">
                  <a16:creationId xmlns:a16="http://schemas.microsoft.com/office/drawing/2014/main" id="{63B1331B-AECC-4424-9D54-ADCF952C5CEB}"/>
                </a:ext>
              </a:extLst>
            </p:cNvPr>
            <p:cNvSpPr txBox="1"/>
            <p:nvPr/>
          </p:nvSpPr>
          <p:spPr>
            <a:xfrm>
              <a:off x="4133620" y="4110040"/>
              <a:ext cx="1454648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01" name="그룹 1300">
            <a:extLst>
              <a:ext uri="{FF2B5EF4-FFF2-40B4-BE49-F238E27FC236}">
                <a16:creationId xmlns:a16="http://schemas.microsoft.com/office/drawing/2014/main" id="{D57A0AFE-E69B-4F2A-A7B4-A27A2B97ABA7}"/>
              </a:ext>
            </a:extLst>
          </p:cNvPr>
          <p:cNvGrpSpPr/>
          <p:nvPr/>
        </p:nvGrpSpPr>
        <p:grpSpPr>
          <a:xfrm>
            <a:off x="912284" y="5075922"/>
            <a:ext cx="1152184" cy="705117"/>
            <a:chOff x="4133620" y="3625147"/>
            <a:chExt cx="1454648" cy="705117"/>
          </a:xfrm>
        </p:grpSpPr>
        <p:sp>
          <p:nvSpPr>
            <p:cNvPr id="1302" name="TextBox 1301">
              <a:extLst>
                <a:ext uri="{FF2B5EF4-FFF2-40B4-BE49-F238E27FC236}">
                  <a16:creationId xmlns:a16="http://schemas.microsoft.com/office/drawing/2014/main" id="{832D7771-85B9-4D1F-8FA4-65C96B66819A}"/>
                </a:ext>
              </a:extLst>
            </p:cNvPr>
            <p:cNvSpPr txBox="1"/>
            <p:nvPr/>
          </p:nvSpPr>
          <p:spPr>
            <a:xfrm>
              <a:off x="4133620" y="3625147"/>
              <a:ext cx="1454648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30%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03" name="TextBox 1302">
              <a:extLst>
                <a:ext uri="{FF2B5EF4-FFF2-40B4-BE49-F238E27FC236}">
                  <a16:creationId xmlns:a16="http://schemas.microsoft.com/office/drawing/2014/main" id="{1EA9851B-7A98-43E9-A0BF-93D061EC1A37}"/>
                </a:ext>
              </a:extLst>
            </p:cNvPr>
            <p:cNvSpPr txBox="1"/>
            <p:nvPr/>
          </p:nvSpPr>
          <p:spPr>
            <a:xfrm>
              <a:off x="4133620" y="4053265"/>
              <a:ext cx="1454648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304" name="그룹 1303">
            <a:extLst>
              <a:ext uri="{FF2B5EF4-FFF2-40B4-BE49-F238E27FC236}">
                <a16:creationId xmlns:a16="http://schemas.microsoft.com/office/drawing/2014/main" id="{89665D45-A980-4B13-9EA3-8097EEFFDF64}"/>
              </a:ext>
            </a:extLst>
          </p:cNvPr>
          <p:cNvGrpSpPr/>
          <p:nvPr/>
        </p:nvGrpSpPr>
        <p:grpSpPr>
          <a:xfrm>
            <a:off x="919807" y="2275560"/>
            <a:ext cx="1152184" cy="705117"/>
            <a:chOff x="4133620" y="3625147"/>
            <a:chExt cx="1454648" cy="705117"/>
          </a:xfrm>
        </p:grpSpPr>
        <p:sp>
          <p:nvSpPr>
            <p:cNvPr id="1305" name="TextBox 1304">
              <a:extLst>
                <a:ext uri="{FF2B5EF4-FFF2-40B4-BE49-F238E27FC236}">
                  <a16:creationId xmlns:a16="http://schemas.microsoft.com/office/drawing/2014/main" id="{4687EACB-2081-4D1F-9F04-4CA60B981644}"/>
                </a:ext>
              </a:extLst>
            </p:cNvPr>
            <p:cNvSpPr txBox="1"/>
            <p:nvPr/>
          </p:nvSpPr>
          <p:spPr>
            <a:xfrm>
              <a:off x="4133620" y="3625147"/>
              <a:ext cx="1454648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25%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06" name="TextBox 1305">
              <a:extLst>
                <a:ext uri="{FF2B5EF4-FFF2-40B4-BE49-F238E27FC236}">
                  <a16:creationId xmlns:a16="http://schemas.microsoft.com/office/drawing/2014/main" id="{E2FA6767-3A15-4FFE-B5B5-B707D0E8001E}"/>
                </a:ext>
              </a:extLst>
            </p:cNvPr>
            <p:cNvSpPr txBox="1"/>
            <p:nvPr/>
          </p:nvSpPr>
          <p:spPr>
            <a:xfrm>
              <a:off x="4133620" y="4053265"/>
              <a:ext cx="1454648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aphicFrame>
        <p:nvGraphicFramePr>
          <p:cNvPr id="1307" name="Chart 46">
            <a:extLst>
              <a:ext uri="{FF2B5EF4-FFF2-40B4-BE49-F238E27FC236}">
                <a16:creationId xmlns:a16="http://schemas.microsoft.com/office/drawing/2014/main" id="{252516EB-26D2-4F9B-995D-DF621AF027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85271541"/>
              </p:ext>
            </p:extLst>
          </p:nvPr>
        </p:nvGraphicFramePr>
        <p:xfrm>
          <a:off x="6110127" y="2082274"/>
          <a:ext cx="1772924" cy="1309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08" name="Chart 46">
            <a:extLst>
              <a:ext uri="{FF2B5EF4-FFF2-40B4-BE49-F238E27FC236}">
                <a16:creationId xmlns:a16="http://schemas.microsoft.com/office/drawing/2014/main" id="{581CA9A3-3391-4C2E-8AA2-AAF13981A5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6937442"/>
              </p:ext>
            </p:extLst>
          </p:nvPr>
        </p:nvGraphicFramePr>
        <p:xfrm>
          <a:off x="9698787" y="2082274"/>
          <a:ext cx="1772924" cy="1309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309" name="Chart 46">
            <a:extLst>
              <a:ext uri="{FF2B5EF4-FFF2-40B4-BE49-F238E27FC236}">
                <a16:creationId xmlns:a16="http://schemas.microsoft.com/office/drawing/2014/main" id="{FFECD77C-1748-4027-BCF2-A0CFBB51A6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1508621"/>
              </p:ext>
            </p:extLst>
          </p:nvPr>
        </p:nvGraphicFramePr>
        <p:xfrm>
          <a:off x="7904457" y="2082274"/>
          <a:ext cx="1772924" cy="1309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310" name="TextBox 1309">
            <a:extLst>
              <a:ext uri="{FF2B5EF4-FFF2-40B4-BE49-F238E27FC236}">
                <a16:creationId xmlns:a16="http://schemas.microsoft.com/office/drawing/2014/main" id="{45F26FEC-0AFD-4299-B706-3639C4F78D9B}"/>
              </a:ext>
            </a:extLst>
          </p:cNvPr>
          <p:cNvSpPr txBox="1"/>
          <p:nvPr/>
        </p:nvSpPr>
        <p:spPr>
          <a:xfrm>
            <a:off x="6175306" y="3596514"/>
            <a:ext cx="1642566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A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11" name="TextBox 1310">
            <a:extLst>
              <a:ext uri="{FF2B5EF4-FFF2-40B4-BE49-F238E27FC236}">
                <a16:creationId xmlns:a16="http://schemas.microsoft.com/office/drawing/2014/main" id="{CF1EEDC9-5230-4BF4-A953-0D79A0AF00B4}"/>
              </a:ext>
            </a:extLst>
          </p:cNvPr>
          <p:cNvSpPr txBox="1"/>
          <p:nvPr/>
        </p:nvSpPr>
        <p:spPr>
          <a:xfrm>
            <a:off x="7969636" y="3596514"/>
            <a:ext cx="1642566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B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12" name="TextBox 1311">
            <a:extLst>
              <a:ext uri="{FF2B5EF4-FFF2-40B4-BE49-F238E27FC236}">
                <a16:creationId xmlns:a16="http://schemas.microsoft.com/office/drawing/2014/main" id="{08582F61-327D-4459-AB9E-4587E2FDB5AC}"/>
              </a:ext>
            </a:extLst>
          </p:cNvPr>
          <p:cNvSpPr txBox="1"/>
          <p:nvPr/>
        </p:nvSpPr>
        <p:spPr>
          <a:xfrm>
            <a:off x="9763966" y="3596514"/>
            <a:ext cx="1642566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C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13" name="TextBox 1312">
            <a:extLst>
              <a:ext uri="{FF2B5EF4-FFF2-40B4-BE49-F238E27FC236}">
                <a16:creationId xmlns:a16="http://schemas.microsoft.com/office/drawing/2014/main" id="{9BBC936D-6D74-4300-A5F2-6E633D139F77}"/>
              </a:ext>
            </a:extLst>
          </p:cNvPr>
          <p:cNvSpPr txBox="1"/>
          <p:nvPr/>
        </p:nvSpPr>
        <p:spPr>
          <a:xfrm>
            <a:off x="6420497" y="4014578"/>
            <a:ext cx="115218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25%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314" name="TextBox 1313">
            <a:extLst>
              <a:ext uri="{FF2B5EF4-FFF2-40B4-BE49-F238E27FC236}">
                <a16:creationId xmlns:a16="http://schemas.microsoft.com/office/drawing/2014/main" id="{ABE1B370-B42C-48DD-9DD3-9B24D9C6FF7C}"/>
              </a:ext>
            </a:extLst>
          </p:cNvPr>
          <p:cNvSpPr txBox="1"/>
          <p:nvPr/>
        </p:nvSpPr>
        <p:spPr>
          <a:xfrm>
            <a:off x="8210524" y="4014578"/>
            <a:ext cx="115218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45%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315" name="TextBox 1314">
            <a:extLst>
              <a:ext uri="{FF2B5EF4-FFF2-40B4-BE49-F238E27FC236}">
                <a16:creationId xmlns:a16="http://schemas.microsoft.com/office/drawing/2014/main" id="{E49598F5-F983-43BD-94FF-66DE095F7725}"/>
              </a:ext>
            </a:extLst>
          </p:cNvPr>
          <p:cNvSpPr txBox="1"/>
          <p:nvPr/>
        </p:nvSpPr>
        <p:spPr>
          <a:xfrm>
            <a:off x="10009157" y="4014578"/>
            <a:ext cx="115218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30%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316" name="TextBox 1315">
            <a:extLst>
              <a:ext uri="{FF2B5EF4-FFF2-40B4-BE49-F238E27FC236}">
                <a16:creationId xmlns:a16="http://schemas.microsoft.com/office/drawing/2014/main" id="{E25FA8FD-E849-49E1-A1C1-DE0F060BB341}"/>
              </a:ext>
            </a:extLst>
          </p:cNvPr>
          <p:cNvSpPr txBox="1"/>
          <p:nvPr/>
        </p:nvSpPr>
        <p:spPr>
          <a:xfrm>
            <a:off x="6110127" y="4564562"/>
            <a:ext cx="17729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17" name="TextBox 1316">
            <a:extLst>
              <a:ext uri="{FF2B5EF4-FFF2-40B4-BE49-F238E27FC236}">
                <a16:creationId xmlns:a16="http://schemas.microsoft.com/office/drawing/2014/main" id="{D8529A66-876D-4B8C-93F0-ED48F4F9CB8F}"/>
              </a:ext>
            </a:extLst>
          </p:cNvPr>
          <p:cNvSpPr txBox="1"/>
          <p:nvPr/>
        </p:nvSpPr>
        <p:spPr>
          <a:xfrm>
            <a:off x="7904457" y="4564562"/>
            <a:ext cx="17729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18" name="TextBox 1317">
            <a:extLst>
              <a:ext uri="{FF2B5EF4-FFF2-40B4-BE49-F238E27FC236}">
                <a16:creationId xmlns:a16="http://schemas.microsoft.com/office/drawing/2014/main" id="{64DBD4E2-3088-4931-A480-C25AB476732B}"/>
              </a:ext>
            </a:extLst>
          </p:cNvPr>
          <p:cNvSpPr txBox="1"/>
          <p:nvPr/>
        </p:nvSpPr>
        <p:spPr>
          <a:xfrm>
            <a:off x="9698787" y="4564562"/>
            <a:ext cx="17729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19" name="Oval 22">
            <a:extLst>
              <a:ext uri="{FF2B5EF4-FFF2-40B4-BE49-F238E27FC236}">
                <a16:creationId xmlns:a16="http://schemas.microsoft.com/office/drawing/2014/main" id="{9CDC0B1E-4AFB-4F3E-89BF-29EDEA8D9398}"/>
              </a:ext>
            </a:extLst>
          </p:cNvPr>
          <p:cNvSpPr/>
          <p:nvPr/>
        </p:nvSpPr>
        <p:spPr>
          <a:xfrm>
            <a:off x="2008405" y="3301169"/>
            <a:ext cx="1475656" cy="147565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320" name="Block Arc 14">
            <a:extLst>
              <a:ext uri="{FF2B5EF4-FFF2-40B4-BE49-F238E27FC236}">
                <a16:creationId xmlns:a16="http://schemas.microsoft.com/office/drawing/2014/main" id="{DF2AB869-A0F1-4440-87BE-7CB31270ADCA}"/>
              </a:ext>
            </a:extLst>
          </p:cNvPr>
          <p:cNvSpPr/>
          <p:nvPr/>
        </p:nvSpPr>
        <p:spPr>
          <a:xfrm rot="16200000">
            <a:off x="2335367" y="3621751"/>
            <a:ext cx="821732" cy="822268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11303</TotalTime>
  <Words>119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59</cp:revision>
  <dcterms:created xsi:type="dcterms:W3CDTF">2018-02-18T19:39:47Z</dcterms:created>
  <dcterms:modified xsi:type="dcterms:W3CDTF">2022-10-25T07:01:32Z</dcterms:modified>
</cp:coreProperties>
</file>