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6873-4C49-A9F7-A5C8BF923343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6873-4C49-A9F7-A5C8BF923343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873-4C49-A9F7-A5C8BF9233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91D3-4B83-9EBC-F7904B95AF16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91D3-4B83-9EBC-F7904B95AF16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1D3-4B83-9EBC-F7904B95AF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3872-4D8E-9BA8-1E2C3B353930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3872-4D8E-9BA8-1E2C3B353930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872-4D8E-9BA8-1E2C3B3539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5C98-4ABA-9629-6A47576055AA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5C98-4ABA-9629-6A47576055AA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C98-4ABA-9629-6A47576055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21" name="타원 1320">
            <a:extLst>
              <a:ext uri="{FF2B5EF4-FFF2-40B4-BE49-F238E27FC236}">
                <a16:creationId xmlns:a16="http://schemas.microsoft.com/office/drawing/2014/main" id="{EB17DA8C-79D9-4989-A61B-2ADD2A3117AE}"/>
              </a:ext>
            </a:extLst>
          </p:cNvPr>
          <p:cNvSpPr/>
          <p:nvPr/>
        </p:nvSpPr>
        <p:spPr>
          <a:xfrm>
            <a:off x="9449264" y="2077941"/>
            <a:ext cx="1481652" cy="1481652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22" name="타원 1321">
            <a:extLst>
              <a:ext uri="{FF2B5EF4-FFF2-40B4-BE49-F238E27FC236}">
                <a16:creationId xmlns:a16="http://schemas.microsoft.com/office/drawing/2014/main" id="{C5433C20-1CBF-4C3E-A803-466D038DFEBD}"/>
              </a:ext>
            </a:extLst>
          </p:cNvPr>
          <p:cNvSpPr/>
          <p:nvPr/>
        </p:nvSpPr>
        <p:spPr>
          <a:xfrm>
            <a:off x="6706720" y="2059022"/>
            <a:ext cx="1481652" cy="1481652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23" name="타원 1322">
            <a:extLst>
              <a:ext uri="{FF2B5EF4-FFF2-40B4-BE49-F238E27FC236}">
                <a16:creationId xmlns:a16="http://schemas.microsoft.com/office/drawing/2014/main" id="{5E11A2B9-4615-4350-ADEE-67959E0C2139}"/>
              </a:ext>
            </a:extLst>
          </p:cNvPr>
          <p:cNvSpPr/>
          <p:nvPr/>
        </p:nvSpPr>
        <p:spPr>
          <a:xfrm>
            <a:off x="1160502" y="2061891"/>
            <a:ext cx="1481652" cy="1481652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24" name="타원 1323">
            <a:extLst>
              <a:ext uri="{FF2B5EF4-FFF2-40B4-BE49-F238E27FC236}">
                <a16:creationId xmlns:a16="http://schemas.microsoft.com/office/drawing/2014/main" id="{EDF631BA-9B5C-42D4-A5E1-4B85F5C20A0C}"/>
              </a:ext>
            </a:extLst>
          </p:cNvPr>
          <p:cNvSpPr/>
          <p:nvPr/>
        </p:nvSpPr>
        <p:spPr>
          <a:xfrm>
            <a:off x="3962001" y="2077941"/>
            <a:ext cx="1481652" cy="1481652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aphicFrame>
        <p:nvGraphicFramePr>
          <p:cNvPr id="1325" name="Chart 7">
            <a:extLst>
              <a:ext uri="{FF2B5EF4-FFF2-40B4-BE49-F238E27FC236}">
                <a16:creationId xmlns:a16="http://schemas.microsoft.com/office/drawing/2014/main" id="{7699E374-9442-44A2-ADA8-2884F6E13E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6980893"/>
              </p:ext>
            </p:extLst>
          </p:nvPr>
        </p:nvGraphicFramePr>
        <p:xfrm>
          <a:off x="6619003" y="1961054"/>
          <a:ext cx="1660648" cy="1721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26" name="Chart 7">
            <a:extLst>
              <a:ext uri="{FF2B5EF4-FFF2-40B4-BE49-F238E27FC236}">
                <a16:creationId xmlns:a16="http://schemas.microsoft.com/office/drawing/2014/main" id="{1748757D-ECAC-4EF0-AD83-EA67D1351A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4888736"/>
              </p:ext>
            </p:extLst>
          </p:nvPr>
        </p:nvGraphicFramePr>
        <p:xfrm>
          <a:off x="9359766" y="1958185"/>
          <a:ext cx="1660648" cy="1721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27" name="Chart 7">
            <a:extLst>
              <a:ext uri="{FF2B5EF4-FFF2-40B4-BE49-F238E27FC236}">
                <a16:creationId xmlns:a16="http://schemas.microsoft.com/office/drawing/2014/main" id="{444785E1-0E99-4338-9D4D-9CE00F2DFC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4125343"/>
              </p:ext>
            </p:extLst>
          </p:nvPr>
        </p:nvGraphicFramePr>
        <p:xfrm>
          <a:off x="3882523" y="1961054"/>
          <a:ext cx="1660648" cy="1721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328" name="Chart 7">
            <a:extLst>
              <a:ext uri="{FF2B5EF4-FFF2-40B4-BE49-F238E27FC236}">
                <a16:creationId xmlns:a16="http://schemas.microsoft.com/office/drawing/2014/main" id="{B22565E7-FB41-4FFE-9705-14AF8E92D1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65406"/>
              </p:ext>
            </p:extLst>
          </p:nvPr>
        </p:nvGraphicFramePr>
        <p:xfrm>
          <a:off x="1071003" y="1961054"/>
          <a:ext cx="1733547" cy="1721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pSp>
        <p:nvGrpSpPr>
          <p:cNvPr id="1329" name="그룹 1328">
            <a:extLst>
              <a:ext uri="{FF2B5EF4-FFF2-40B4-BE49-F238E27FC236}">
                <a16:creationId xmlns:a16="http://schemas.microsoft.com/office/drawing/2014/main" id="{7AAE0149-C9F4-459A-A48C-A236951B0EBE}"/>
              </a:ext>
            </a:extLst>
          </p:cNvPr>
          <p:cNvGrpSpPr/>
          <p:nvPr/>
        </p:nvGrpSpPr>
        <p:grpSpPr>
          <a:xfrm>
            <a:off x="1799187" y="1961097"/>
            <a:ext cx="671157" cy="1518646"/>
            <a:chOff x="2495019" y="1961097"/>
            <a:chExt cx="671157" cy="1518646"/>
          </a:xfrm>
        </p:grpSpPr>
        <p:sp>
          <p:nvSpPr>
            <p:cNvPr id="1330" name="타원 1329">
              <a:extLst>
                <a:ext uri="{FF2B5EF4-FFF2-40B4-BE49-F238E27FC236}">
                  <a16:creationId xmlns:a16="http://schemas.microsoft.com/office/drawing/2014/main" id="{876BEAE8-0262-4A94-8C21-CDF55E2F8421}"/>
                </a:ext>
              </a:extLst>
            </p:cNvPr>
            <p:cNvSpPr/>
            <p:nvPr/>
          </p:nvSpPr>
          <p:spPr>
            <a:xfrm>
              <a:off x="2495019" y="1961097"/>
              <a:ext cx="207412" cy="20741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31" name="타원 1330">
              <a:extLst>
                <a:ext uri="{FF2B5EF4-FFF2-40B4-BE49-F238E27FC236}">
                  <a16:creationId xmlns:a16="http://schemas.microsoft.com/office/drawing/2014/main" id="{543937EB-F99B-4D84-A3B5-ACA4D0E8BE02}"/>
                </a:ext>
              </a:extLst>
            </p:cNvPr>
            <p:cNvSpPr/>
            <p:nvPr/>
          </p:nvSpPr>
          <p:spPr>
            <a:xfrm>
              <a:off x="2958764" y="3272331"/>
              <a:ext cx="207412" cy="20741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32" name="그룹 1331">
            <a:extLst>
              <a:ext uri="{FF2B5EF4-FFF2-40B4-BE49-F238E27FC236}">
                <a16:creationId xmlns:a16="http://schemas.microsoft.com/office/drawing/2014/main" id="{B79FC36D-DE09-4735-B771-14CC5F839924}"/>
              </a:ext>
            </a:extLst>
          </p:cNvPr>
          <p:cNvGrpSpPr/>
          <p:nvPr/>
        </p:nvGrpSpPr>
        <p:grpSpPr>
          <a:xfrm>
            <a:off x="3928612" y="1961097"/>
            <a:ext cx="898117" cy="703673"/>
            <a:chOff x="4176262" y="1961097"/>
            <a:chExt cx="898117" cy="703673"/>
          </a:xfrm>
        </p:grpSpPr>
        <p:sp>
          <p:nvSpPr>
            <p:cNvPr id="1333" name="타원 1332">
              <a:extLst>
                <a:ext uri="{FF2B5EF4-FFF2-40B4-BE49-F238E27FC236}">
                  <a16:creationId xmlns:a16="http://schemas.microsoft.com/office/drawing/2014/main" id="{D0D97CDB-EA24-442B-8F34-584DD77BC0B1}"/>
                </a:ext>
              </a:extLst>
            </p:cNvPr>
            <p:cNvSpPr/>
            <p:nvPr/>
          </p:nvSpPr>
          <p:spPr>
            <a:xfrm>
              <a:off x="4866967" y="1961097"/>
              <a:ext cx="207412" cy="20741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34" name="타원 1333">
              <a:extLst>
                <a:ext uri="{FF2B5EF4-FFF2-40B4-BE49-F238E27FC236}">
                  <a16:creationId xmlns:a16="http://schemas.microsoft.com/office/drawing/2014/main" id="{38E41F37-83F0-4A32-9F06-861283180F8B}"/>
                </a:ext>
              </a:extLst>
            </p:cNvPr>
            <p:cNvSpPr/>
            <p:nvPr/>
          </p:nvSpPr>
          <p:spPr>
            <a:xfrm>
              <a:off x="4176262" y="2457358"/>
              <a:ext cx="207412" cy="20741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35" name="그룹 1334">
            <a:extLst>
              <a:ext uri="{FF2B5EF4-FFF2-40B4-BE49-F238E27FC236}">
                <a16:creationId xmlns:a16="http://schemas.microsoft.com/office/drawing/2014/main" id="{EE107CF2-97C4-40AA-B785-0F0E327BB3DA}"/>
              </a:ext>
            </a:extLst>
          </p:cNvPr>
          <p:cNvGrpSpPr/>
          <p:nvPr/>
        </p:nvGrpSpPr>
        <p:grpSpPr>
          <a:xfrm>
            <a:off x="6925974" y="1959776"/>
            <a:ext cx="638625" cy="1529492"/>
            <a:chOff x="6820608" y="1958185"/>
            <a:chExt cx="638625" cy="1529492"/>
          </a:xfrm>
        </p:grpSpPr>
        <p:sp>
          <p:nvSpPr>
            <p:cNvPr id="1336" name="타원 1335">
              <a:extLst>
                <a:ext uri="{FF2B5EF4-FFF2-40B4-BE49-F238E27FC236}">
                  <a16:creationId xmlns:a16="http://schemas.microsoft.com/office/drawing/2014/main" id="{2D6FAF29-17D8-428B-A7E4-45381A495D64}"/>
                </a:ext>
              </a:extLst>
            </p:cNvPr>
            <p:cNvSpPr/>
            <p:nvPr/>
          </p:nvSpPr>
          <p:spPr>
            <a:xfrm>
              <a:off x="7251821" y="1958185"/>
              <a:ext cx="207412" cy="20741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37" name="타원 1336">
              <a:extLst>
                <a:ext uri="{FF2B5EF4-FFF2-40B4-BE49-F238E27FC236}">
                  <a16:creationId xmlns:a16="http://schemas.microsoft.com/office/drawing/2014/main" id="{C9DBD75D-53FD-4D27-AA15-E1429B437CD5}"/>
                </a:ext>
              </a:extLst>
            </p:cNvPr>
            <p:cNvSpPr/>
            <p:nvPr/>
          </p:nvSpPr>
          <p:spPr>
            <a:xfrm>
              <a:off x="6820608" y="3280265"/>
              <a:ext cx="207412" cy="20741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38" name="그룹 1337">
            <a:extLst>
              <a:ext uri="{FF2B5EF4-FFF2-40B4-BE49-F238E27FC236}">
                <a16:creationId xmlns:a16="http://schemas.microsoft.com/office/drawing/2014/main" id="{D77BD0D2-E9A0-4962-A2EC-A5E093901910}"/>
              </a:ext>
            </a:extLst>
          </p:cNvPr>
          <p:cNvGrpSpPr/>
          <p:nvPr/>
        </p:nvGrpSpPr>
        <p:grpSpPr>
          <a:xfrm>
            <a:off x="10086384" y="1955316"/>
            <a:ext cx="207412" cy="1664156"/>
            <a:chOff x="9613994" y="1958185"/>
            <a:chExt cx="207412" cy="1664156"/>
          </a:xfrm>
        </p:grpSpPr>
        <p:sp>
          <p:nvSpPr>
            <p:cNvPr id="1339" name="타원 1338">
              <a:extLst>
                <a:ext uri="{FF2B5EF4-FFF2-40B4-BE49-F238E27FC236}">
                  <a16:creationId xmlns:a16="http://schemas.microsoft.com/office/drawing/2014/main" id="{748CE1B9-EDF8-49AC-9DA1-84B29911D19A}"/>
                </a:ext>
              </a:extLst>
            </p:cNvPr>
            <p:cNvSpPr/>
            <p:nvPr/>
          </p:nvSpPr>
          <p:spPr>
            <a:xfrm>
              <a:off x="9613994" y="1958185"/>
              <a:ext cx="207412" cy="20741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40" name="타원 1339">
              <a:extLst>
                <a:ext uri="{FF2B5EF4-FFF2-40B4-BE49-F238E27FC236}">
                  <a16:creationId xmlns:a16="http://schemas.microsoft.com/office/drawing/2014/main" id="{1012B503-EBAF-4887-B947-84199862B685}"/>
                </a:ext>
              </a:extLst>
            </p:cNvPr>
            <p:cNvSpPr/>
            <p:nvPr/>
          </p:nvSpPr>
          <p:spPr>
            <a:xfrm>
              <a:off x="9613994" y="3414929"/>
              <a:ext cx="207412" cy="20741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341" name="TextBox 1340">
            <a:extLst>
              <a:ext uri="{FF2B5EF4-FFF2-40B4-BE49-F238E27FC236}">
                <a16:creationId xmlns:a16="http://schemas.microsoft.com/office/drawing/2014/main" id="{21311A2D-B301-48B5-A0B7-ED7BF3311734}"/>
              </a:ext>
            </a:extLst>
          </p:cNvPr>
          <p:cNvSpPr txBox="1"/>
          <p:nvPr/>
        </p:nvSpPr>
        <p:spPr>
          <a:xfrm>
            <a:off x="1174004" y="4019602"/>
            <a:ext cx="1454648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1"/>
                </a:solidFill>
                <a:cs typeface="Arial" pitchFamily="34" charset="0"/>
              </a:rPr>
              <a:t>40%</a:t>
            </a:r>
            <a:endParaRPr lang="ko-KR" altLang="en-US" sz="3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342" name="TextBox 1341">
            <a:extLst>
              <a:ext uri="{FF2B5EF4-FFF2-40B4-BE49-F238E27FC236}">
                <a16:creationId xmlns:a16="http://schemas.microsoft.com/office/drawing/2014/main" id="{AB5964DA-D831-482A-B1DB-1806A45DA6DB}"/>
              </a:ext>
            </a:extLst>
          </p:cNvPr>
          <p:cNvSpPr txBox="1"/>
          <p:nvPr/>
        </p:nvSpPr>
        <p:spPr>
          <a:xfrm>
            <a:off x="3936925" y="4019602"/>
            <a:ext cx="1454648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2"/>
                </a:solidFill>
                <a:cs typeface="Arial" pitchFamily="34" charset="0"/>
              </a:rPr>
              <a:t>80%</a:t>
            </a:r>
            <a:endParaRPr lang="ko-KR" altLang="en-US" sz="3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343" name="TextBox 1342">
            <a:extLst>
              <a:ext uri="{FF2B5EF4-FFF2-40B4-BE49-F238E27FC236}">
                <a16:creationId xmlns:a16="http://schemas.microsoft.com/office/drawing/2014/main" id="{37089B49-945F-429B-8E8B-464C4899703A}"/>
              </a:ext>
            </a:extLst>
          </p:cNvPr>
          <p:cNvSpPr txBox="1"/>
          <p:nvPr/>
        </p:nvSpPr>
        <p:spPr>
          <a:xfrm>
            <a:off x="6699846" y="4019602"/>
            <a:ext cx="1454648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3"/>
                </a:solidFill>
                <a:cs typeface="Arial" pitchFamily="34" charset="0"/>
              </a:rPr>
              <a:t>60%</a:t>
            </a:r>
            <a:endParaRPr lang="ko-KR" altLang="en-US" sz="3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344" name="TextBox 1343">
            <a:extLst>
              <a:ext uri="{FF2B5EF4-FFF2-40B4-BE49-F238E27FC236}">
                <a16:creationId xmlns:a16="http://schemas.microsoft.com/office/drawing/2014/main" id="{BDEB8551-400D-42FE-A3D8-48E5F2DF936B}"/>
              </a:ext>
            </a:extLst>
          </p:cNvPr>
          <p:cNvSpPr txBox="1"/>
          <p:nvPr/>
        </p:nvSpPr>
        <p:spPr>
          <a:xfrm>
            <a:off x="9462766" y="4019602"/>
            <a:ext cx="1454648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4"/>
                </a:solidFill>
                <a:cs typeface="Arial" pitchFamily="34" charset="0"/>
              </a:rPr>
              <a:t>50%</a:t>
            </a:r>
            <a:endParaRPr lang="ko-KR" altLang="en-US" sz="3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1345" name="Group 9">
            <a:extLst>
              <a:ext uri="{FF2B5EF4-FFF2-40B4-BE49-F238E27FC236}">
                <a16:creationId xmlns:a16="http://schemas.microsoft.com/office/drawing/2014/main" id="{7B9F2AAD-50CA-494E-AFDC-B27B354B12AB}"/>
              </a:ext>
            </a:extLst>
          </p:cNvPr>
          <p:cNvGrpSpPr/>
          <p:nvPr/>
        </p:nvGrpSpPr>
        <p:grpSpPr>
          <a:xfrm>
            <a:off x="923896" y="4889383"/>
            <a:ext cx="1921103" cy="1107996"/>
            <a:chOff x="2551706" y="4283314"/>
            <a:chExt cx="1480091" cy="1107996"/>
          </a:xfrm>
        </p:grpSpPr>
        <p:sp>
          <p:nvSpPr>
            <p:cNvPr id="1346" name="TextBox 1345">
              <a:extLst>
                <a:ext uri="{FF2B5EF4-FFF2-40B4-BE49-F238E27FC236}">
                  <a16:creationId xmlns:a16="http://schemas.microsoft.com/office/drawing/2014/main" id="{059312C0-1BA5-417C-A903-CBD25BCE448E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1347" name="TextBox 1346">
              <a:extLst>
                <a:ext uri="{FF2B5EF4-FFF2-40B4-BE49-F238E27FC236}">
                  <a16:creationId xmlns:a16="http://schemas.microsoft.com/office/drawing/2014/main" id="{B3139C64-1ED4-4B0F-AE14-B3264208723F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48" name="Group 9">
            <a:extLst>
              <a:ext uri="{FF2B5EF4-FFF2-40B4-BE49-F238E27FC236}">
                <a16:creationId xmlns:a16="http://schemas.microsoft.com/office/drawing/2014/main" id="{9692CD0C-E067-4BED-B40A-CDD8656DB211}"/>
              </a:ext>
            </a:extLst>
          </p:cNvPr>
          <p:cNvGrpSpPr/>
          <p:nvPr/>
        </p:nvGrpSpPr>
        <p:grpSpPr>
          <a:xfrm>
            <a:off x="3727012" y="4889383"/>
            <a:ext cx="1921103" cy="1107996"/>
            <a:chOff x="2551706" y="4283314"/>
            <a:chExt cx="1480091" cy="1107996"/>
          </a:xfrm>
        </p:grpSpPr>
        <p:sp>
          <p:nvSpPr>
            <p:cNvPr id="1349" name="TextBox 1348">
              <a:extLst>
                <a:ext uri="{FF2B5EF4-FFF2-40B4-BE49-F238E27FC236}">
                  <a16:creationId xmlns:a16="http://schemas.microsoft.com/office/drawing/2014/main" id="{ABAA4EF6-597F-469E-A16E-F20F05B9338E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1350" name="TextBox 1349">
              <a:extLst>
                <a:ext uri="{FF2B5EF4-FFF2-40B4-BE49-F238E27FC236}">
                  <a16:creationId xmlns:a16="http://schemas.microsoft.com/office/drawing/2014/main" id="{F6CFF951-996C-43AA-A560-63961EEAAF3F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51" name="Group 9">
            <a:extLst>
              <a:ext uri="{FF2B5EF4-FFF2-40B4-BE49-F238E27FC236}">
                <a16:creationId xmlns:a16="http://schemas.microsoft.com/office/drawing/2014/main" id="{78F98CF0-8A0B-4DE2-B0B8-F846E4387EA3}"/>
              </a:ext>
            </a:extLst>
          </p:cNvPr>
          <p:cNvGrpSpPr/>
          <p:nvPr/>
        </p:nvGrpSpPr>
        <p:grpSpPr>
          <a:xfrm>
            <a:off x="6530128" y="4889383"/>
            <a:ext cx="1921103" cy="1107996"/>
            <a:chOff x="2551706" y="4283314"/>
            <a:chExt cx="1480091" cy="1107996"/>
          </a:xfrm>
        </p:grpSpPr>
        <p:sp>
          <p:nvSpPr>
            <p:cNvPr id="1352" name="TextBox 1351">
              <a:extLst>
                <a:ext uri="{FF2B5EF4-FFF2-40B4-BE49-F238E27FC236}">
                  <a16:creationId xmlns:a16="http://schemas.microsoft.com/office/drawing/2014/main" id="{7CC4398F-D5A6-4BA4-8F93-79116E05D1C6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1353" name="TextBox 1352">
              <a:extLst>
                <a:ext uri="{FF2B5EF4-FFF2-40B4-BE49-F238E27FC236}">
                  <a16:creationId xmlns:a16="http://schemas.microsoft.com/office/drawing/2014/main" id="{2E6990F0-F9B9-428D-A36E-5B1A4D187471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54" name="Group 9">
            <a:extLst>
              <a:ext uri="{FF2B5EF4-FFF2-40B4-BE49-F238E27FC236}">
                <a16:creationId xmlns:a16="http://schemas.microsoft.com/office/drawing/2014/main" id="{9AA29B7D-CA76-4C38-9829-8DF4CD9F2D22}"/>
              </a:ext>
            </a:extLst>
          </p:cNvPr>
          <p:cNvGrpSpPr/>
          <p:nvPr/>
        </p:nvGrpSpPr>
        <p:grpSpPr>
          <a:xfrm>
            <a:off x="9333244" y="4889383"/>
            <a:ext cx="1921103" cy="1107996"/>
            <a:chOff x="2551706" y="4283314"/>
            <a:chExt cx="1480091" cy="1107996"/>
          </a:xfrm>
        </p:grpSpPr>
        <p:sp>
          <p:nvSpPr>
            <p:cNvPr id="1355" name="TextBox 1354">
              <a:extLst>
                <a:ext uri="{FF2B5EF4-FFF2-40B4-BE49-F238E27FC236}">
                  <a16:creationId xmlns:a16="http://schemas.microsoft.com/office/drawing/2014/main" id="{26B617AC-C2C1-4D4B-B416-D7F7BE15263D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1356" name="TextBox 1355">
              <a:extLst>
                <a:ext uri="{FF2B5EF4-FFF2-40B4-BE49-F238E27FC236}">
                  <a16:creationId xmlns:a16="http://schemas.microsoft.com/office/drawing/2014/main" id="{563838D5-5CDC-4342-AA91-B83C19C681B5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357" name="Isosceles Triangle 51">
            <a:extLst>
              <a:ext uri="{FF2B5EF4-FFF2-40B4-BE49-F238E27FC236}">
                <a16:creationId xmlns:a16="http://schemas.microsoft.com/office/drawing/2014/main" id="{AF1F356D-C05E-4F00-B5B7-70B8EBA49728}"/>
              </a:ext>
            </a:extLst>
          </p:cNvPr>
          <p:cNvSpPr/>
          <p:nvPr/>
        </p:nvSpPr>
        <p:spPr>
          <a:xfrm>
            <a:off x="9995232" y="2664155"/>
            <a:ext cx="389716" cy="285778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58" name="Rectangle 36">
            <a:extLst>
              <a:ext uri="{FF2B5EF4-FFF2-40B4-BE49-F238E27FC236}">
                <a16:creationId xmlns:a16="http://schemas.microsoft.com/office/drawing/2014/main" id="{C2B98934-6263-4ECA-BB9F-608B71D20112}"/>
              </a:ext>
            </a:extLst>
          </p:cNvPr>
          <p:cNvSpPr/>
          <p:nvPr/>
        </p:nvSpPr>
        <p:spPr>
          <a:xfrm>
            <a:off x="7242280" y="2575619"/>
            <a:ext cx="466916" cy="39030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59" name="Rectangle 16">
            <a:extLst>
              <a:ext uri="{FF2B5EF4-FFF2-40B4-BE49-F238E27FC236}">
                <a16:creationId xmlns:a16="http://schemas.microsoft.com/office/drawing/2014/main" id="{655FB5BA-710A-4C92-BF82-F34766FBEC6A}"/>
              </a:ext>
            </a:extLst>
          </p:cNvPr>
          <p:cNvSpPr/>
          <p:nvPr/>
        </p:nvSpPr>
        <p:spPr>
          <a:xfrm rot="2700000">
            <a:off x="4558648" y="2468916"/>
            <a:ext cx="339874" cy="609330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60" name="Rectangle 9">
            <a:extLst>
              <a:ext uri="{FF2B5EF4-FFF2-40B4-BE49-F238E27FC236}">
                <a16:creationId xmlns:a16="http://schemas.microsoft.com/office/drawing/2014/main" id="{3EA5C40E-6041-4E4F-BC0B-32EF1B959DB6}"/>
              </a:ext>
            </a:extLst>
          </p:cNvPr>
          <p:cNvSpPr/>
          <p:nvPr/>
        </p:nvSpPr>
        <p:spPr>
          <a:xfrm>
            <a:off x="1665738" y="2621680"/>
            <a:ext cx="421088" cy="39417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11304</TotalTime>
  <Words>104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60</cp:revision>
  <dcterms:created xsi:type="dcterms:W3CDTF">2018-02-18T19:39:47Z</dcterms:created>
  <dcterms:modified xsi:type="dcterms:W3CDTF">2022-10-25T07:03:07Z</dcterms:modified>
</cp:coreProperties>
</file>