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06" name="Group 2">
            <a:extLst>
              <a:ext uri="{FF2B5EF4-FFF2-40B4-BE49-F238E27FC236}">
                <a16:creationId xmlns:a16="http://schemas.microsoft.com/office/drawing/2014/main" id="{427DFA03-DA00-429B-AC0C-30C83170AB83}"/>
              </a:ext>
            </a:extLst>
          </p:cNvPr>
          <p:cNvGrpSpPr/>
          <p:nvPr/>
        </p:nvGrpSpPr>
        <p:grpSpPr>
          <a:xfrm>
            <a:off x="4640393" y="1786794"/>
            <a:ext cx="2911215" cy="1028499"/>
            <a:chOff x="762000" y="509226"/>
            <a:chExt cx="6638926" cy="2345457"/>
          </a:xfrm>
        </p:grpSpPr>
        <p:sp>
          <p:nvSpPr>
            <p:cNvPr id="1007" name="Rectangle 3">
              <a:extLst>
                <a:ext uri="{FF2B5EF4-FFF2-40B4-BE49-F238E27FC236}">
                  <a16:creationId xmlns:a16="http://schemas.microsoft.com/office/drawing/2014/main" id="{33F5F31D-49C0-469E-BABE-548B2A95CBD5}"/>
                </a:ext>
              </a:extLst>
            </p:cNvPr>
            <p:cNvSpPr/>
            <p:nvPr/>
          </p:nvSpPr>
          <p:spPr>
            <a:xfrm>
              <a:off x="762000" y="509226"/>
              <a:ext cx="6629400" cy="186249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08" name="Group 4">
              <a:extLst>
                <a:ext uri="{FF2B5EF4-FFF2-40B4-BE49-F238E27FC236}">
                  <a16:creationId xmlns:a16="http://schemas.microsoft.com/office/drawing/2014/main" id="{C3774883-DF47-483C-A556-63189BC6EF39}"/>
                </a:ext>
              </a:extLst>
            </p:cNvPr>
            <p:cNvGrpSpPr/>
            <p:nvPr/>
          </p:nvGrpSpPr>
          <p:grpSpPr>
            <a:xfrm>
              <a:off x="771526" y="1078975"/>
              <a:ext cx="6629400" cy="1775708"/>
              <a:chOff x="742950" y="774174"/>
              <a:chExt cx="7305675" cy="1956851"/>
            </a:xfrm>
          </p:grpSpPr>
          <p:grpSp>
            <p:nvGrpSpPr>
              <p:cNvPr id="1009" name="Group 5">
                <a:extLst>
                  <a:ext uri="{FF2B5EF4-FFF2-40B4-BE49-F238E27FC236}">
                    <a16:creationId xmlns:a16="http://schemas.microsoft.com/office/drawing/2014/main" id="{2E0B8903-4BE0-4A49-B868-4872FEF9A4CF}"/>
                  </a:ext>
                </a:extLst>
              </p:cNvPr>
              <p:cNvGrpSpPr/>
              <p:nvPr/>
            </p:nvGrpSpPr>
            <p:grpSpPr>
              <a:xfrm>
                <a:off x="745492" y="774174"/>
                <a:ext cx="7289009" cy="1956851"/>
                <a:chOff x="2104451" y="2044380"/>
                <a:chExt cx="7289009" cy="1956851"/>
              </a:xfrm>
            </p:grpSpPr>
            <p:sp>
              <p:nvSpPr>
                <p:cNvPr id="1017" name="Freeform: Shape 13">
                  <a:extLst>
                    <a:ext uri="{FF2B5EF4-FFF2-40B4-BE49-F238E27FC236}">
                      <a16:creationId xmlns:a16="http://schemas.microsoft.com/office/drawing/2014/main" id="{F7B5AD58-2E3F-40C2-A2C5-164EE5AE734C}"/>
                    </a:ext>
                  </a:extLst>
                </p:cNvPr>
                <p:cNvSpPr/>
                <p:nvPr/>
              </p:nvSpPr>
              <p:spPr>
                <a:xfrm flipH="1">
                  <a:off x="9164888" y="2237782"/>
                  <a:ext cx="228572" cy="1340906"/>
                </a:xfrm>
                <a:custGeom>
                  <a:avLst/>
                  <a:gdLst>
                    <a:gd name="connsiteX0" fmla="*/ 294243 w 357870"/>
                    <a:gd name="connsiteY0" fmla="*/ 403418 h 2147223"/>
                    <a:gd name="connsiteX1" fmla="*/ 250322 w 357870"/>
                    <a:gd name="connsiteY1" fmla="*/ 890610 h 2147223"/>
                    <a:gd name="connsiteX2" fmla="*/ 278789 w 357870"/>
                    <a:gd name="connsiteY2" fmla="*/ 1613671 h 2147223"/>
                    <a:gd name="connsiteX3" fmla="*/ 361750 w 357870"/>
                    <a:gd name="connsiteY3" fmla="*/ 2000009 h 2147223"/>
                    <a:gd name="connsiteX4" fmla="*/ 363377 w 357870"/>
                    <a:gd name="connsiteY4" fmla="*/ 2018716 h 2147223"/>
                    <a:gd name="connsiteX5" fmla="*/ 213722 w 357870"/>
                    <a:gd name="connsiteY5" fmla="*/ 2124450 h 2147223"/>
                    <a:gd name="connsiteX6" fmla="*/ 2253 w 357870"/>
                    <a:gd name="connsiteY6" fmla="*/ 2151290 h 2147223"/>
                    <a:gd name="connsiteX7" fmla="*/ 2253 w 357870"/>
                    <a:gd name="connsiteY7" fmla="*/ 815782 h 2147223"/>
                    <a:gd name="connsiteX8" fmla="*/ 2253 w 357870"/>
                    <a:gd name="connsiteY8" fmla="*/ 402604 h 2147223"/>
                    <a:gd name="connsiteX9" fmla="*/ 2253 w 357870"/>
                    <a:gd name="connsiteY9" fmla="*/ 192762 h 2147223"/>
                    <a:gd name="connsiteX10" fmla="*/ 8760 w 357870"/>
                    <a:gd name="connsiteY10" fmla="*/ 0 h 2147223"/>
                    <a:gd name="connsiteX11" fmla="*/ 164921 w 357870"/>
                    <a:gd name="connsiteY11" fmla="*/ 209029 h 2147223"/>
                    <a:gd name="connsiteX12" fmla="*/ 232429 w 357870"/>
                    <a:gd name="connsiteY12" fmla="*/ 324524 h 2147223"/>
                    <a:gd name="connsiteX13" fmla="*/ 259269 w 357870"/>
                    <a:gd name="connsiteY13" fmla="*/ 374137 h 2147223"/>
                    <a:gd name="connsiteX14" fmla="*/ 294243 w 357870"/>
                    <a:gd name="connsiteY14" fmla="*/ 403418 h 2147223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32429 w 363377"/>
                    <a:gd name="connsiteY12" fmla="*/ 324524 h 2153220"/>
                    <a:gd name="connsiteX13" fmla="*/ 294243 w 363377"/>
                    <a:gd name="connsiteY13" fmla="*/ 403418 h 2153220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94243 w 363377"/>
                    <a:gd name="connsiteY12" fmla="*/ 403418 h 2153220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94243 w 363377"/>
                    <a:gd name="connsiteY12" fmla="*/ 403418 h 2153220"/>
                    <a:gd name="connsiteX0" fmla="*/ 294243 w 370920"/>
                    <a:gd name="connsiteY0" fmla="*/ 403418 h 2153220"/>
                    <a:gd name="connsiteX1" fmla="*/ 250322 w 370920"/>
                    <a:gd name="connsiteY1" fmla="*/ 890610 h 2153220"/>
                    <a:gd name="connsiteX2" fmla="*/ 278789 w 370920"/>
                    <a:gd name="connsiteY2" fmla="*/ 1613671 h 2153220"/>
                    <a:gd name="connsiteX3" fmla="*/ 361750 w 370920"/>
                    <a:gd name="connsiteY3" fmla="*/ 2000009 h 2153220"/>
                    <a:gd name="connsiteX4" fmla="*/ 350024 w 370920"/>
                    <a:gd name="connsiteY4" fmla="*/ 1974351 h 2153220"/>
                    <a:gd name="connsiteX5" fmla="*/ 363377 w 370920"/>
                    <a:gd name="connsiteY5" fmla="*/ 2018716 h 2153220"/>
                    <a:gd name="connsiteX6" fmla="*/ 213722 w 370920"/>
                    <a:gd name="connsiteY6" fmla="*/ 2124450 h 2153220"/>
                    <a:gd name="connsiteX7" fmla="*/ 2253 w 370920"/>
                    <a:gd name="connsiteY7" fmla="*/ 2151290 h 2153220"/>
                    <a:gd name="connsiteX8" fmla="*/ 2253 w 370920"/>
                    <a:gd name="connsiteY8" fmla="*/ 815782 h 2153220"/>
                    <a:gd name="connsiteX9" fmla="*/ 2253 w 370920"/>
                    <a:gd name="connsiteY9" fmla="*/ 402604 h 2153220"/>
                    <a:gd name="connsiteX10" fmla="*/ 2253 w 370920"/>
                    <a:gd name="connsiteY10" fmla="*/ 192762 h 2153220"/>
                    <a:gd name="connsiteX11" fmla="*/ 8760 w 370920"/>
                    <a:gd name="connsiteY11" fmla="*/ 0 h 2153220"/>
                    <a:gd name="connsiteX12" fmla="*/ 164921 w 370920"/>
                    <a:gd name="connsiteY12" fmla="*/ 209029 h 2153220"/>
                    <a:gd name="connsiteX13" fmla="*/ 294243 w 370920"/>
                    <a:gd name="connsiteY13" fmla="*/ 403418 h 2153220"/>
                    <a:gd name="connsiteX0" fmla="*/ 294243 w 377541"/>
                    <a:gd name="connsiteY0" fmla="*/ 403418 h 2153220"/>
                    <a:gd name="connsiteX1" fmla="*/ 250322 w 377541"/>
                    <a:gd name="connsiteY1" fmla="*/ 890610 h 2153220"/>
                    <a:gd name="connsiteX2" fmla="*/ 278789 w 377541"/>
                    <a:gd name="connsiteY2" fmla="*/ 1613671 h 2153220"/>
                    <a:gd name="connsiteX3" fmla="*/ 361750 w 377541"/>
                    <a:gd name="connsiteY3" fmla="*/ 2000009 h 2153220"/>
                    <a:gd name="connsiteX4" fmla="*/ 363377 w 377541"/>
                    <a:gd name="connsiteY4" fmla="*/ 2018716 h 2153220"/>
                    <a:gd name="connsiteX5" fmla="*/ 213722 w 377541"/>
                    <a:gd name="connsiteY5" fmla="*/ 2124450 h 2153220"/>
                    <a:gd name="connsiteX6" fmla="*/ 2253 w 377541"/>
                    <a:gd name="connsiteY6" fmla="*/ 2151290 h 2153220"/>
                    <a:gd name="connsiteX7" fmla="*/ 2253 w 377541"/>
                    <a:gd name="connsiteY7" fmla="*/ 815782 h 2153220"/>
                    <a:gd name="connsiteX8" fmla="*/ 2253 w 377541"/>
                    <a:gd name="connsiteY8" fmla="*/ 402604 h 2153220"/>
                    <a:gd name="connsiteX9" fmla="*/ 2253 w 377541"/>
                    <a:gd name="connsiteY9" fmla="*/ 192762 h 2153220"/>
                    <a:gd name="connsiteX10" fmla="*/ 8760 w 377541"/>
                    <a:gd name="connsiteY10" fmla="*/ 0 h 2153220"/>
                    <a:gd name="connsiteX11" fmla="*/ 164921 w 377541"/>
                    <a:gd name="connsiteY11" fmla="*/ 209029 h 2153220"/>
                    <a:gd name="connsiteX12" fmla="*/ 294243 w 377541"/>
                    <a:gd name="connsiteY12" fmla="*/ 403418 h 2153220"/>
                    <a:gd name="connsiteX0" fmla="*/ 294243 w 364424"/>
                    <a:gd name="connsiteY0" fmla="*/ 403418 h 2153220"/>
                    <a:gd name="connsiteX1" fmla="*/ 250322 w 364424"/>
                    <a:gd name="connsiteY1" fmla="*/ 890610 h 2153220"/>
                    <a:gd name="connsiteX2" fmla="*/ 278789 w 364424"/>
                    <a:gd name="connsiteY2" fmla="*/ 1613671 h 2153220"/>
                    <a:gd name="connsiteX3" fmla="*/ 363377 w 364424"/>
                    <a:gd name="connsiteY3" fmla="*/ 2018716 h 2153220"/>
                    <a:gd name="connsiteX4" fmla="*/ 213722 w 364424"/>
                    <a:gd name="connsiteY4" fmla="*/ 2124450 h 2153220"/>
                    <a:gd name="connsiteX5" fmla="*/ 2253 w 364424"/>
                    <a:gd name="connsiteY5" fmla="*/ 2151290 h 2153220"/>
                    <a:gd name="connsiteX6" fmla="*/ 2253 w 364424"/>
                    <a:gd name="connsiteY6" fmla="*/ 815782 h 2153220"/>
                    <a:gd name="connsiteX7" fmla="*/ 2253 w 364424"/>
                    <a:gd name="connsiteY7" fmla="*/ 402604 h 2153220"/>
                    <a:gd name="connsiteX8" fmla="*/ 2253 w 364424"/>
                    <a:gd name="connsiteY8" fmla="*/ 192762 h 2153220"/>
                    <a:gd name="connsiteX9" fmla="*/ 8760 w 364424"/>
                    <a:gd name="connsiteY9" fmla="*/ 0 h 2153220"/>
                    <a:gd name="connsiteX10" fmla="*/ 164921 w 364424"/>
                    <a:gd name="connsiteY10" fmla="*/ 209029 h 2153220"/>
                    <a:gd name="connsiteX11" fmla="*/ 294243 w 364424"/>
                    <a:gd name="connsiteY11" fmla="*/ 403418 h 2153220"/>
                    <a:gd name="connsiteX0" fmla="*/ 294243 w 363376"/>
                    <a:gd name="connsiteY0" fmla="*/ 403418 h 2153220"/>
                    <a:gd name="connsiteX1" fmla="*/ 250322 w 363376"/>
                    <a:gd name="connsiteY1" fmla="*/ 890610 h 2153220"/>
                    <a:gd name="connsiteX2" fmla="*/ 278789 w 363376"/>
                    <a:gd name="connsiteY2" fmla="*/ 1613671 h 2153220"/>
                    <a:gd name="connsiteX3" fmla="*/ 363377 w 363376"/>
                    <a:gd name="connsiteY3" fmla="*/ 2018716 h 2153220"/>
                    <a:gd name="connsiteX4" fmla="*/ 213722 w 363376"/>
                    <a:gd name="connsiteY4" fmla="*/ 2124450 h 2153220"/>
                    <a:gd name="connsiteX5" fmla="*/ 2253 w 363376"/>
                    <a:gd name="connsiteY5" fmla="*/ 2151290 h 2153220"/>
                    <a:gd name="connsiteX6" fmla="*/ 2253 w 363376"/>
                    <a:gd name="connsiteY6" fmla="*/ 815782 h 2153220"/>
                    <a:gd name="connsiteX7" fmla="*/ 2253 w 363376"/>
                    <a:gd name="connsiteY7" fmla="*/ 402604 h 2153220"/>
                    <a:gd name="connsiteX8" fmla="*/ 2253 w 363376"/>
                    <a:gd name="connsiteY8" fmla="*/ 192762 h 2153220"/>
                    <a:gd name="connsiteX9" fmla="*/ 8760 w 363376"/>
                    <a:gd name="connsiteY9" fmla="*/ 0 h 2153220"/>
                    <a:gd name="connsiteX10" fmla="*/ 164921 w 363376"/>
                    <a:gd name="connsiteY10" fmla="*/ 209029 h 2153220"/>
                    <a:gd name="connsiteX11" fmla="*/ 294243 w 363376"/>
                    <a:gd name="connsiteY11" fmla="*/ 403418 h 2153220"/>
                    <a:gd name="connsiteX0" fmla="*/ 294243 w 363378"/>
                    <a:gd name="connsiteY0" fmla="*/ 403418 h 2131745"/>
                    <a:gd name="connsiteX1" fmla="*/ 250322 w 363378"/>
                    <a:gd name="connsiteY1" fmla="*/ 890610 h 2131745"/>
                    <a:gd name="connsiteX2" fmla="*/ 278789 w 363378"/>
                    <a:gd name="connsiteY2" fmla="*/ 1613671 h 2131745"/>
                    <a:gd name="connsiteX3" fmla="*/ 363377 w 363378"/>
                    <a:gd name="connsiteY3" fmla="*/ 2018716 h 2131745"/>
                    <a:gd name="connsiteX4" fmla="*/ 213722 w 363378"/>
                    <a:gd name="connsiteY4" fmla="*/ 2124450 h 2131745"/>
                    <a:gd name="connsiteX5" fmla="*/ 2253 w 363378"/>
                    <a:gd name="connsiteY5" fmla="*/ 2116321 h 2131745"/>
                    <a:gd name="connsiteX6" fmla="*/ 2253 w 363378"/>
                    <a:gd name="connsiteY6" fmla="*/ 815782 h 2131745"/>
                    <a:gd name="connsiteX7" fmla="*/ 2253 w 363378"/>
                    <a:gd name="connsiteY7" fmla="*/ 402604 h 2131745"/>
                    <a:gd name="connsiteX8" fmla="*/ 2253 w 363378"/>
                    <a:gd name="connsiteY8" fmla="*/ 192762 h 2131745"/>
                    <a:gd name="connsiteX9" fmla="*/ 8760 w 363378"/>
                    <a:gd name="connsiteY9" fmla="*/ 0 h 2131745"/>
                    <a:gd name="connsiteX10" fmla="*/ 164921 w 363378"/>
                    <a:gd name="connsiteY10" fmla="*/ 209029 h 2131745"/>
                    <a:gd name="connsiteX11" fmla="*/ 294243 w 363378"/>
                    <a:gd name="connsiteY11" fmla="*/ 403418 h 21317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63378" h="2131745">
                      <a:moveTo>
                        <a:pt x="294243" y="403418"/>
                      </a:moveTo>
                      <a:cubicBezTo>
                        <a:pt x="287736" y="566086"/>
                        <a:pt x="258456" y="727128"/>
                        <a:pt x="250322" y="890610"/>
                      </a:cubicBezTo>
                      <a:cubicBezTo>
                        <a:pt x="238936" y="1131359"/>
                        <a:pt x="243816" y="1375362"/>
                        <a:pt x="278789" y="1613671"/>
                      </a:cubicBezTo>
                      <a:cubicBezTo>
                        <a:pt x="297631" y="1801688"/>
                        <a:pt x="344248" y="1933586"/>
                        <a:pt x="363377" y="2018716"/>
                      </a:cubicBezTo>
                      <a:cubicBezTo>
                        <a:pt x="335723" y="2076463"/>
                        <a:pt x="273909" y="2108183"/>
                        <a:pt x="213722" y="2124450"/>
                      </a:cubicBezTo>
                      <a:cubicBezTo>
                        <a:pt x="153535" y="2140717"/>
                        <a:pt x="2253" y="2126082"/>
                        <a:pt x="2253" y="2116321"/>
                      </a:cubicBezTo>
                      <a:lnTo>
                        <a:pt x="2253" y="815782"/>
                      </a:lnTo>
                      <a:lnTo>
                        <a:pt x="2253" y="402604"/>
                      </a:lnTo>
                      <a:lnTo>
                        <a:pt x="2253" y="192762"/>
                      </a:lnTo>
                      <a:cubicBezTo>
                        <a:pt x="2253" y="128508"/>
                        <a:pt x="-5880" y="62627"/>
                        <a:pt x="8760" y="0"/>
                      </a:cubicBezTo>
                      <a:cubicBezTo>
                        <a:pt x="65694" y="65881"/>
                        <a:pt x="118561" y="135828"/>
                        <a:pt x="164921" y="209029"/>
                      </a:cubicBezTo>
                      <a:cubicBezTo>
                        <a:pt x="212502" y="276265"/>
                        <a:pt x="240047" y="304808"/>
                        <a:pt x="294243" y="403418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18" name="Freeform: Shape 14">
                  <a:extLst>
                    <a:ext uri="{FF2B5EF4-FFF2-40B4-BE49-F238E27FC236}">
                      <a16:creationId xmlns:a16="http://schemas.microsoft.com/office/drawing/2014/main" id="{CC6C3F89-5EBC-40C5-AE42-7566503A5A5B}"/>
                    </a:ext>
                  </a:extLst>
                </p:cNvPr>
                <p:cNvSpPr/>
                <p:nvPr/>
              </p:nvSpPr>
              <p:spPr>
                <a:xfrm flipH="1">
                  <a:off x="7198653" y="2086837"/>
                  <a:ext cx="1145999" cy="1795739"/>
                </a:xfrm>
                <a:custGeom>
                  <a:avLst/>
                  <a:gdLst>
                    <a:gd name="connsiteX0" fmla="*/ 1820419 w 1821886"/>
                    <a:gd name="connsiteY0" fmla="*/ 1327383 h 2854831"/>
                    <a:gd name="connsiteX1" fmla="*/ 1554456 w 1821886"/>
                    <a:gd name="connsiteY1" fmla="*/ 802777 h 2854831"/>
                    <a:gd name="connsiteX2" fmla="*/ 1358441 w 1821886"/>
                    <a:gd name="connsiteY2" fmla="*/ 496147 h 2854831"/>
                    <a:gd name="connsiteX3" fmla="*/ 1023343 w 1821886"/>
                    <a:gd name="connsiteY3" fmla="*/ 104929 h 2854831"/>
                    <a:gd name="connsiteX4" fmla="*/ 845222 w 1821886"/>
                    <a:gd name="connsiteY4" fmla="*/ 13835 h 2854831"/>
                    <a:gd name="connsiteX5" fmla="*/ 604472 w 1821886"/>
                    <a:gd name="connsiteY5" fmla="*/ 59382 h 2854831"/>
                    <a:gd name="connsiteX6" fmla="*/ 163641 w 1821886"/>
                    <a:gd name="connsiteY6" fmla="*/ 702736 h 2854831"/>
                    <a:gd name="connsiteX7" fmla="*/ 1786 w 1821886"/>
                    <a:gd name="connsiteY7" fmla="*/ 1904856 h 2854831"/>
                    <a:gd name="connsiteX8" fmla="*/ 17239 w 1821886"/>
                    <a:gd name="connsiteY8" fmla="*/ 2261100 h 2854831"/>
                    <a:gd name="connsiteX9" fmla="*/ 111587 w 1821886"/>
                    <a:gd name="connsiteY9" fmla="*/ 2553903 h 2854831"/>
                    <a:gd name="connsiteX10" fmla="*/ 419843 w 1821886"/>
                    <a:gd name="connsiteY10" fmla="*/ 2747478 h 2854831"/>
                    <a:gd name="connsiteX11" fmla="*/ 987556 w 1821886"/>
                    <a:gd name="connsiteY11" fmla="*/ 2858906 h 2854831"/>
                    <a:gd name="connsiteX12" fmla="*/ 1602443 w 1821886"/>
                    <a:gd name="connsiteY12" fmla="*/ 2752359 h 2854831"/>
                    <a:gd name="connsiteX13" fmla="*/ 1776498 w 1821886"/>
                    <a:gd name="connsiteY13" fmla="*/ 2592130 h 2854831"/>
                    <a:gd name="connsiteX14" fmla="*/ 1778938 w 1821886"/>
                    <a:gd name="connsiteY14" fmla="*/ 2430275 h 2854831"/>
                    <a:gd name="connsiteX15" fmla="*/ 1791952 w 1821886"/>
                    <a:gd name="connsiteY15" fmla="*/ 2003270 h 2854831"/>
                    <a:gd name="connsiteX16" fmla="*/ 1809032 w 1821886"/>
                    <a:gd name="connsiteY16" fmla="*/ 1642146 h 2854831"/>
                    <a:gd name="connsiteX17" fmla="*/ 1819606 w 1821886"/>
                    <a:gd name="connsiteY17" fmla="*/ 1461584 h 2854831"/>
                    <a:gd name="connsiteX18" fmla="*/ 1820419 w 1821886"/>
                    <a:gd name="connsiteY18" fmla="*/ 1327383 h 2854831"/>
                    <a:gd name="connsiteX19" fmla="*/ 1820419 w 1821886"/>
                    <a:gd name="connsiteY19" fmla="*/ 1327383 h 28548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821886" h="2854831">
                      <a:moveTo>
                        <a:pt x="1820419" y="1327383"/>
                      </a:moveTo>
                      <a:cubicBezTo>
                        <a:pt x="1726071" y="1154954"/>
                        <a:pt x="1650430" y="973579"/>
                        <a:pt x="1554456" y="802777"/>
                      </a:cubicBezTo>
                      <a:cubicBezTo>
                        <a:pt x="1495082" y="697042"/>
                        <a:pt x="1433268" y="591308"/>
                        <a:pt x="1358441" y="496147"/>
                      </a:cubicBezTo>
                      <a:cubicBezTo>
                        <a:pt x="1254333" y="364385"/>
                        <a:pt x="1157545" y="207410"/>
                        <a:pt x="1023343" y="104929"/>
                      </a:cubicBezTo>
                      <a:cubicBezTo>
                        <a:pt x="972916" y="65889"/>
                        <a:pt x="904595" y="35795"/>
                        <a:pt x="845222" y="13835"/>
                      </a:cubicBezTo>
                      <a:cubicBezTo>
                        <a:pt x="758194" y="-17885"/>
                        <a:pt x="678486" y="8142"/>
                        <a:pt x="604472" y="59382"/>
                      </a:cubicBezTo>
                      <a:cubicBezTo>
                        <a:pt x="392190" y="207410"/>
                        <a:pt x="257175" y="467680"/>
                        <a:pt x="163641" y="702736"/>
                      </a:cubicBezTo>
                      <a:cubicBezTo>
                        <a:pt x="13172" y="1082567"/>
                        <a:pt x="-7161" y="1500625"/>
                        <a:pt x="1786" y="1904856"/>
                      </a:cubicBezTo>
                      <a:cubicBezTo>
                        <a:pt x="4226" y="2023604"/>
                        <a:pt x="9106" y="2142352"/>
                        <a:pt x="17239" y="2261100"/>
                      </a:cubicBezTo>
                      <a:cubicBezTo>
                        <a:pt x="24559" y="2363581"/>
                        <a:pt x="46519" y="2470942"/>
                        <a:pt x="111587" y="2553903"/>
                      </a:cubicBezTo>
                      <a:cubicBezTo>
                        <a:pt x="186414" y="2649877"/>
                        <a:pt x="310042" y="2704371"/>
                        <a:pt x="419843" y="2747478"/>
                      </a:cubicBezTo>
                      <a:cubicBezTo>
                        <a:pt x="595525" y="2815799"/>
                        <a:pt x="798048" y="2846706"/>
                        <a:pt x="987556" y="2858906"/>
                      </a:cubicBezTo>
                      <a:cubicBezTo>
                        <a:pt x="1190892" y="2871920"/>
                        <a:pt x="1418628" y="2850773"/>
                        <a:pt x="1602443" y="2752359"/>
                      </a:cubicBezTo>
                      <a:cubicBezTo>
                        <a:pt x="1667511" y="2717385"/>
                        <a:pt x="1757791" y="2671024"/>
                        <a:pt x="1776498" y="2592130"/>
                      </a:cubicBezTo>
                      <a:cubicBezTo>
                        <a:pt x="1787885" y="2542516"/>
                        <a:pt x="1778938" y="2481515"/>
                        <a:pt x="1778938" y="2430275"/>
                      </a:cubicBezTo>
                      <a:cubicBezTo>
                        <a:pt x="1779752" y="2287127"/>
                        <a:pt x="1788699" y="2145605"/>
                        <a:pt x="1791952" y="2003270"/>
                      </a:cubicBezTo>
                      <a:cubicBezTo>
                        <a:pt x="1794392" y="1882896"/>
                        <a:pt x="1801712" y="1762521"/>
                        <a:pt x="1809032" y="1642146"/>
                      </a:cubicBezTo>
                      <a:cubicBezTo>
                        <a:pt x="1813099" y="1581959"/>
                        <a:pt x="1814725" y="1521772"/>
                        <a:pt x="1819606" y="1461584"/>
                      </a:cubicBezTo>
                      <a:cubicBezTo>
                        <a:pt x="1822859" y="1419290"/>
                        <a:pt x="1840752" y="1368050"/>
                        <a:pt x="1820419" y="1327383"/>
                      </a:cubicBezTo>
                      <a:cubicBezTo>
                        <a:pt x="1820419" y="1327383"/>
                        <a:pt x="1820419" y="1327383"/>
                        <a:pt x="1820419" y="132738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19" name="Freeform: Shape 15">
                  <a:extLst>
                    <a:ext uri="{FF2B5EF4-FFF2-40B4-BE49-F238E27FC236}">
                      <a16:creationId xmlns:a16="http://schemas.microsoft.com/office/drawing/2014/main" id="{7ED2EF9F-058B-4F9F-A0B0-217E7CC673CA}"/>
                    </a:ext>
                  </a:extLst>
                </p:cNvPr>
                <p:cNvSpPr/>
                <p:nvPr/>
              </p:nvSpPr>
              <p:spPr>
                <a:xfrm flipH="1">
                  <a:off x="8314449" y="2055728"/>
                  <a:ext cx="936240" cy="1739463"/>
                </a:xfrm>
                <a:custGeom>
                  <a:avLst/>
                  <a:gdLst>
                    <a:gd name="connsiteX0" fmla="*/ 1491640 w 1488416"/>
                    <a:gd name="connsiteY0" fmla="*/ 1253669 h 2765363"/>
                    <a:gd name="connsiteX1" fmla="*/ 1449346 w 1488416"/>
                    <a:gd name="connsiteY1" fmla="*/ 1108081 h 2765363"/>
                    <a:gd name="connsiteX2" fmla="*/ 1323278 w 1488416"/>
                    <a:gd name="connsiteY2" fmla="*/ 807144 h 2765363"/>
                    <a:gd name="connsiteX3" fmla="*/ 865366 w 1488416"/>
                    <a:gd name="connsiteY3" fmla="*/ 193071 h 2765363"/>
                    <a:gd name="connsiteX4" fmla="*/ 458695 w 1488416"/>
                    <a:gd name="connsiteY4" fmla="*/ 2749 h 2765363"/>
                    <a:gd name="connsiteX5" fmla="*/ 174839 w 1488416"/>
                    <a:gd name="connsiteY5" fmla="*/ 292299 h 2765363"/>
                    <a:gd name="connsiteX6" fmla="*/ 22744 w 1488416"/>
                    <a:gd name="connsiteY6" fmla="*/ 991773 h 2765363"/>
                    <a:gd name="connsiteX7" fmla="*/ 1597 w 1488416"/>
                    <a:gd name="connsiteY7" fmla="*/ 1509059 h 2765363"/>
                    <a:gd name="connsiteX8" fmla="*/ 31691 w 1488416"/>
                    <a:gd name="connsiteY8" fmla="*/ 1844156 h 2765363"/>
                    <a:gd name="connsiteX9" fmla="*/ 141492 w 1488416"/>
                    <a:gd name="connsiteY9" fmla="*/ 2328094 h 2765363"/>
                    <a:gd name="connsiteX10" fmla="*/ 438362 w 1488416"/>
                    <a:gd name="connsiteY10" fmla="*/ 2742899 h 2765363"/>
                    <a:gd name="connsiteX11" fmla="*/ 653897 w 1488416"/>
                    <a:gd name="connsiteY11" fmla="*/ 2764046 h 2765363"/>
                    <a:gd name="connsiteX12" fmla="*/ 1215104 w 1488416"/>
                    <a:gd name="connsiteY12" fmla="*/ 2466363 h 2765363"/>
                    <a:gd name="connsiteX13" fmla="*/ 1435519 w 1488416"/>
                    <a:gd name="connsiteY13" fmla="*/ 2207720 h 2765363"/>
                    <a:gd name="connsiteX14" fmla="*/ 1455853 w 1488416"/>
                    <a:gd name="connsiteY14" fmla="*/ 1707514 h 2765363"/>
                    <a:gd name="connsiteX15" fmla="*/ 1491640 w 1488416"/>
                    <a:gd name="connsiteY15" fmla="*/ 1253669 h 2765363"/>
                    <a:gd name="connsiteX16" fmla="*/ 1491640 w 1488416"/>
                    <a:gd name="connsiteY16" fmla="*/ 1253669 h 2765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488416" h="2765363">
                      <a:moveTo>
                        <a:pt x="1491640" y="1253669"/>
                      </a:moveTo>
                      <a:cubicBezTo>
                        <a:pt x="1489200" y="1204869"/>
                        <a:pt x="1465613" y="1155255"/>
                        <a:pt x="1449346" y="1108081"/>
                      </a:cubicBezTo>
                      <a:cubicBezTo>
                        <a:pt x="1414372" y="1003160"/>
                        <a:pt x="1379399" y="903119"/>
                        <a:pt x="1323278" y="807144"/>
                      </a:cubicBezTo>
                      <a:cubicBezTo>
                        <a:pt x="1193143" y="585915"/>
                        <a:pt x="1055688" y="367126"/>
                        <a:pt x="865366" y="193071"/>
                      </a:cubicBezTo>
                      <a:cubicBezTo>
                        <a:pt x="756379" y="94656"/>
                        <a:pt x="616484" y="-19212"/>
                        <a:pt x="458695" y="2749"/>
                      </a:cubicBezTo>
                      <a:cubicBezTo>
                        <a:pt x="314734" y="23082"/>
                        <a:pt x="226079" y="171111"/>
                        <a:pt x="174839" y="292299"/>
                      </a:cubicBezTo>
                      <a:cubicBezTo>
                        <a:pt x="80491" y="515154"/>
                        <a:pt x="41451" y="751837"/>
                        <a:pt x="22744" y="991773"/>
                      </a:cubicBezTo>
                      <a:cubicBezTo>
                        <a:pt x="9730" y="1164202"/>
                        <a:pt x="-4910" y="1335817"/>
                        <a:pt x="1597" y="1509059"/>
                      </a:cubicBezTo>
                      <a:cubicBezTo>
                        <a:pt x="5664" y="1620487"/>
                        <a:pt x="5664" y="1735168"/>
                        <a:pt x="31691" y="1844156"/>
                      </a:cubicBezTo>
                      <a:cubicBezTo>
                        <a:pt x="69918" y="2006011"/>
                        <a:pt x="92691" y="2168679"/>
                        <a:pt x="141492" y="2328094"/>
                      </a:cubicBezTo>
                      <a:cubicBezTo>
                        <a:pt x="187852" y="2480189"/>
                        <a:pt x="277320" y="2681898"/>
                        <a:pt x="438362" y="2742899"/>
                      </a:cubicBezTo>
                      <a:cubicBezTo>
                        <a:pt x="506682" y="2768926"/>
                        <a:pt x="577443" y="2777059"/>
                        <a:pt x="653897" y="2764046"/>
                      </a:cubicBezTo>
                      <a:cubicBezTo>
                        <a:pt x="860486" y="2728259"/>
                        <a:pt x="1053249" y="2592431"/>
                        <a:pt x="1215104" y="2466363"/>
                      </a:cubicBezTo>
                      <a:cubicBezTo>
                        <a:pt x="1289931" y="2407802"/>
                        <a:pt x="1435519" y="2315081"/>
                        <a:pt x="1435519" y="2207720"/>
                      </a:cubicBezTo>
                      <a:cubicBezTo>
                        <a:pt x="1435519" y="2040984"/>
                        <a:pt x="1442839" y="1873436"/>
                        <a:pt x="1455853" y="1707514"/>
                      </a:cubicBezTo>
                      <a:cubicBezTo>
                        <a:pt x="1465613" y="1558673"/>
                        <a:pt x="1497333" y="1404138"/>
                        <a:pt x="1491640" y="1253669"/>
                      </a:cubicBezTo>
                      <a:cubicBezTo>
                        <a:pt x="1491640" y="1253669"/>
                        <a:pt x="1491640" y="1253669"/>
                        <a:pt x="1491640" y="125366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20" name="Freeform: Shape 16">
                  <a:extLst>
                    <a:ext uri="{FF2B5EF4-FFF2-40B4-BE49-F238E27FC236}">
                      <a16:creationId xmlns:a16="http://schemas.microsoft.com/office/drawing/2014/main" id="{B5D2E24E-C58A-472B-B7D2-0E2F12C2AC06}"/>
                    </a:ext>
                  </a:extLst>
                </p:cNvPr>
                <p:cNvSpPr/>
                <p:nvPr/>
              </p:nvSpPr>
              <p:spPr>
                <a:xfrm flipH="1">
                  <a:off x="8576303" y="3578688"/>
                  <a:ext cx="5116" cy="5116"/>
                </a:xfrm>
                <a:custGeom>
                  <a:avLst/>
                  <a:gdLst>
                    <a:gd name="connsiteX0" fmla="*/ 0 w 0"/>
                    <a:gd name="connsiteY0" fmla="*/ 0 h 0"/>
                    <a:gd name="connsiteX1" fmla="*/ 0 w 0"/>
                    <a:gd name="connsiteY1" fmla="*/ 0 h 0"/>
                    <a:gd name="connsiteX2" fmla="*/ 0 w 0"/>
                    <a:gd name="connsiteY2" fmla="*/ 0 h 0"/>
                    <a:gd name="connsiteX3" fmla="*/ 0 w 0"/>
                    <a:gd name="connsiteY3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21" name="Freeform: Shape 17">
                  <a:extLst>
                    <a:ext uri="{FF2B5EF4-FFF2-40B4-BE49-F238E27FC236}">
                      <a16:creationId xmlns:a16="http://schemas.microsoft.com/office/drawing/2014/main" id="{A948BB83-C75B-421B-B631-961A2104F538}"/>
                    </a:ext>
                  </a:extLst>
                </p:cNvPr>
                <p:cNvSpPr/>
                <p:nvPr/>
              </p:nvSpPr>
              <p:spPr>
                <a:xfrm>
                  <a:off x="2104451" y="2237782"/>
                  <a:ext cx="228572" cy="1340906"/>
                </a:xfrm>
                <a:custGeom>
                  <a:avLst/>
                  <a:gdLst>
                    <a:gd name="connsiteX0" fmla="*/ 294243 w 357870"/>
                    <a:gd name="connsiteY0" fmla="*/ 403418 h 2147223"/>
                    <a:gd name="connsiteX1" fmla="*/ 250322 w 357870"/>
                    <a:gd name="connsiteY1" fmla="*/ 890610 h 2147223"/>
                    <a:gd name="connsiteX2" fmla="*/ 278789 w 357870"/>
                    <a:gd name="connsiteY2" fmla="*/ 1613671 h 2147223"/>
                    <a:gd name="connsiteX3" fmla="*/ 361750 w 357870"/>
                    <a:gd name="connsiteY3" fmla="*/ 2000009 h 2147223"/>
                    <a:gd name="connsiteX4" fmla="*/ 363377 w 357870"/>
                    <a:gd name="connsiteY4" fmla="*/ 2018716 h 2147223"/>
                    <a:gd name="connsiteX5" fmla="*/ 213722 w 357870"/>
                    <a:gd name="connsiteY5" fmla="*/ 2124450 h 2147223"/>
                    <a:gd name="connsiteX6" fmla="*/ 2253 w 357870"/>
                    <a:gd name="connsiteY6" fmla="*/ 2151290 h 2147223"/>
                    <a:gd name="connsiteX7" fmla="*/ 2253 w 357870"/>
                    <a:gd name="connsiteY7" fmla="*/ 815782 h 2147223"/>
                    <a:gd name="connsiteX8" fmla="*/ 2253 w 357870"/>
                    <a:gd name="connsiteY8" fmla="*/ 402604 h 2147223"/>
                    <a:gd name="connsiteX9" fmla="*/ 2253 w 357870"/>
                    <a:gd name="connsiteY9" fmla="*/ 192762 h 2147223"/>
                    <a:gd name="connsiteX10" fmla="*/ 8760 w 357870"/>
                    <a:gd name="connsiteY10" fmla="*/ 0 h 2147223"/>
                    <a:gd name="connsiteX11" fmla="*/ 164921 w 357870"/>
                    <a:gd name="connsiteY11" fmla="*/ 209029 h 2147223"/>
                    <a:gd name="connsiteX12" fmla="*/ 232429 w 357870"/>
                    <a:gd name="connsiteY12" fmla="*/ 324524 h 2147223"/>
                    <a:gd name="connsiteX13" fmla="*/ 259269 w 357870"/>
                    <a:gd name="connsiteY13" fmla="*/ 374137 h 2147223"/>
                    <a:gd name="connsiteX14" fmla="*/ 294243 w 357870"/>
                    <a:gd name="connsiteY14" fmla="*/ 403418 h 2147223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32429 w 363377"/>
                    <a:gd name="connsiteY12" fmla="*/ 324524 h 2153220"/>
                    <a:gd name="connsiteX13" fmla="*/ 294243 w 363377"/>
                    <a:gd name="connsiteY13" fmla="*/ 403418 h 2153220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94243 w 363377"/>
                    <a:gd name="connsiteY12" fmla="*/ 403418 h 2153220"/>
                    <a:gd name="connsiteX0" fmla="*/ 294243 w 363377"/>
                    <a:gd name="connsiteY0" fmla="*/ 403418 h 2153220"/>
                    <a:gd name="connsiteX1" fmla="*/ 250322 w 363377"/>
                    <a:gd name="connsiteY1" fmla="*/ 890610 h 2153220"/>
                    <a:gd name="connsiteX2" fmla="*/ 278789 w 363377"/>
                    <a:gd name="connsiteY2" fmla="*/ 1613671 h 2153220"/>
                    <a:gd name="connsiteX3" fmla="*/ 361750 w 363377"/>
                    <a:gd name="connsiteY3" fmla="*/ 2000009 h 2153220"/>
                    <a:gd name="connsiteX4" fmla="*/ 363377 w 363377"/>
                    <a:gd name="connsiteY4" fmla="*/ 2018716 h 2153220"/>
                    <a:gd name="connsiteX5" fmla="*/ 213722 w 363377"/>
                    <a:gd name="connsiteY5" fmla="*/ 2124450 h 2153220"/>
                    <a:gd name="connsiteX6" fmla="*/ 2253 w 363377"/>
                    <a:gd name="connsiteY6" fmla="*/ 2151290 h 2153220"/>
                    <a:gd name="connsiteX7" fmla="*/ 2253 w 363377"/>
                    <a:gd name="connsiteY7" fmla="*/ 815782 h 2153220"/>
                    <a:gd name="connsiteX8" fmla="*/ 2253 w 363377"/>
                    <a:gd name="connsiteY8" fmla="*/ 402604 h 2153220"/>
                    <a:gd name="connsiteX9" fmla="*/ 2253 w 363377"/>
                    <a:gd name="connsiteY9" fmla="*/ 192762 h 2153220"/>
                    <a:gd name="connsiteX10" fmla="*/ 8760 w 363377"/>
                    <a:gd name="connsiteY10" fmla="*/ 0 h 2153220"/>
                    <a:gd name="connsiteX11" fmla="*/ 164921 w 363377"/>
                    <a:gd name="connsiteY11" fmla="*/ 209029 h 2153220"/>
                    <a:gd name="connsiteX12" fmla="*/ 294243 w 363377"/>
                    <a:gd name="connsiteY12" fmla="*/ 403418 h 2153220"/>
                    <a:gd name="connsiteX0" fmla="*/ 294243 w 370920"/>
                    <a:gd name="connsiteY0" fmla="*/ 403418 h 2153220"/>
                    <a:gd name="connsiteX1" fmla="*/ 250322 w 370920"/>
                    <a:gd name="connsiteY1" fmla="*/ 890610 h 2153220"/>
                    <a:gd name="connsiteX2" fmla="*/ 278789 w 370920"/>
                    <a:gd name="connsiteY2" fmla="*/ 1613671 h 2153220"/>
                    <a:gd name="connsiteX3" fmla="*/ 361750 w 370920"/>
                    <a:gd name="connsiteY3" fmla="*/ 2000009 h 2153220"/>
                    <a:gd name="connsiteX4" fmla="*/ 350024 w 370920"/>
                    <a:gd name="connsiteY4" fmla="*/ 1974351 h 2153220"/>
                    <a:gd name="connsiteX5" fmla="*/ 363377 w 370920"/>
                    <a:gd name="connsiteY5" fmla="*/ 2018716 h 2153220"/>
                    <a:gd name="connsiteX6" fmla="*/ 213722 w 370920"/>
                    <a:gd name="connsiteY6" fmla="*/ 2124450 h 2153220"/>
                    <a:gd name="connsiteX7" fmla="*/ 2253 w 370920"/>
                    <a:gd name="connsiteY7" fmla="*/ 2151290 h 2153220"/>
                    <a:gd name="connsiteX8" fmla="*/ 2253 w 370920"/>
                    <a:gd name="connsiteY8" fmla="*/ 815782 h 2153220"/>
                    <a:gd name="connsiteX9" fmla="*/ 2253 w 370920"/>
                    <a:gd name="connsiteY9" fmla="*/ 402604 h 2153220"/>
                    <a:gd name="connsiteX10" fmla="*/ 2253 w 370920"/>
                    <a:gd name="connsiteY10" fmla="*/ 192762 h 2153220"/>
                    <a:gd name="connsiteX11" fmla="*/ 8760 w 370920"/>
                    <a:gd name="connsiteY11" fmla="*/ 0 h 2153220"/>
                    <a:gd name="connsiteX12" fmla="*/ 164921 w 370920"/>
                    <a:gd name="connsiteY12" fmla="*/ 209029 h 2153220"/>
                    <a:gd name="connsiteX13" fmla="*/ 294243 w 370920"/>
                    <a:gd name="connsiteY13" fmla="*/ 403418 h 2153220"/>
                    <a:gd name="connsiteX0" fmla="*/ 294243 w 377541"/>
                    <a:gd name="connsiteY0" fmla="*/ 403418 h 2153220"/>
                    <a:gd name="connsiteX1" fmla="*/ 250322 w 377541"/>
                    <a:gd name="connsiteY1" fmla="*/ 890610 h 2153220"/>
                    <a:gd name="connsiteX2" fmla="*/ 278789 w 377541"/>
                    <a:gd name="connsiteY2" fmla="*/ 1613671 h 2153220"/>
                    <a:gd name="connsiteX3" fmla="*/ 361750 w 377541"/>
                    <a:gd name="connsiteY3" fmla="*/ 2000009 h 2153220"/>
                    <a:gd name="connsiteX4" fmla="*/ 363377 w 377541"/>
                    <a:gd name="connsiteY4" fmla="*/ 2018716 h 2153220"/>
                    <a:gd name="connsiteX5" fmla="*/ 213722 w 377541"/>
                    <a:gd name="connsiteY5" fmla="*/ 2124450 h 2153220"/>
                    <a:gd name="connsiteX6" fmla="*/ 2253 w 377541"/>
                    <a:gd name="connsiteY6" fmla="*/ 2151290 h 2153220"/>
                    <a:gd name="connsiteX7" fmla="*/ 2253 w 377541"/>
                    <a:gd name="connsiteY7" fmla="*/ 815782 h 2153220"/>
                    <a:gd name="connsiteX8" fmla="*/ 2253 w 377541"/>
                    <a:gd name="connsiteY8" fmla="*/ 402604 h 2153220"/>
                    <a:gd name="connsiteX9" fmla="*/ 2253 w 377541"/>
                    <a:gd name="connsiteY9" fmla="*/ 192762 h 2153220"/>
                    <a:gd name="connsiteX10" fmla="*/ 8760 w 377541"/>
                    <a:gd name="connsiteY10" fmla="*/ 0 h 2153220"/>
                    <a:gd name="connsiteX11" fmla="*/ 164921 w 377541"/>
                    <a:gd name="connsiteY11" fmla="*/ 209029 h 2153220"/>
                    <a:gd name="connsiteX12" fmla="*/ 294243 w 377541"/>
                    <a:gd name="connsiteY12" fmla="*/ 403418 h 2153220"/>
                    <a:gd name="connsiteX0" fmla="*/ 294243 w 364424"/>
                    <a:gd name="connsiteY0" fmla="*/ 403418 h 2153220"/>
                    <a:gd name="connsiteX1" fmla="*/ 250322 w 364424"/>
                    <a:gd name="connsiteY1" fmla="*/ 890610 h 2153220"/>
                    <a:gd name="connsiteX2" fmla="*/ 278789 w 364424"/>
                    <a:gd name="connsiteY2" fmla="*/ 1613671 h 2153220"/>
                    <a:gd name="connsiteX3" fmla="*/ 363377 w 364424"/>
                    <a:gd name="connsiteY3" fmla="*/ 2018716 h 2153220"/>
                    <a:gd name="connsiteX4" fmla="*/ 213722 w 364424"/>
                    <a:gd name="connsiteY4" fmla="*/ 2124450 h 2153220"/>
                    <a:gd name="connsiteX5" fmla="*/ 2253 w 364424"/>
                    <a:gd name="connsiteY5" fmla="*/ 2151290 h 2153220"/>
                    <a:gd name="connsiteX6" fmla="*/ 2253 w 364424"/>
                    <a:gd name="connsiteY6" fmla="*/ 815782 h 2153220"/>
                    <a:gd name="connsiteX7" fmla="*/ 2253 w 364424"/>
                    <a:gd name="connsiteY7" fmla="*/ 402604 h 2153220"/>
                    <a:gd name="connsiteX8" fmla="*/ 2253 w 364424"/>
                    <a:gd name="connsiteY8" fmla="*/ 192762 h 2153220"/>
                    <a:gd name="connsiteX9" fmla="*/ 8760 w 364424"/>
                    <a:gd name="connsiteY9" fmla="*/ 0 h 2153220"/>
                    <a:gd name="connsiteX10" fmla="*/ 164921 w 364424"/>
                    <a:gd name="connsiteY10" fmla="*/ 209029 h 2153220"/>
                    <a:gd name="connsiteX11" fmla="*/ 294243 w 364424"/>
                    <a:gd name="connsiteY11" fmla="*/ 403418 h 2153220"/>
                    <a:gd name="connsiteX0" fmla="*/ 294243 w 363376"/>
                    <a:gd name="connsiteY0" fmla="*/ 403418 h 2153220"/>
                    <a:gd name="connsiteX1" fmla="*/ 250322 w 363376"/>
                    <a:gd name="connsiteY1" fmla="*/ 890610 h 2153220"/>
                    <a:gd name="connsiteX2" fmla="*/ 278789 w 363376"/>
                    <a:gd name="connsiteY2" fmla="*/ 1613671 h 2153220"/>
                    <a:gd name="connsiteX3" fmla="*/ 363377 w 363376"/>
                    <a:gd name="connsiteY3" fmla="*/ 2018716 h 2153220"/>
                    <a:gd name="connsiteX4" fmla="*/ 213722 w 363376"/>
                    <a:gd name="connsiteY4" fmla="*/ 2124450 h 2153220"/>
                    <a:gd name="connsiteX5" fmla="*/ 2253 w 363376"/>
                    <a:gd name="connsiteY5" fmla="*/ 2151290 h 2153220"/>
                    <a:gd name="connsiteX6" fmla="*/ 2253 w 363376"/>
                    <a:gd name="connsiteY6" fmla="*/ 815782 h 2153220"/>
                    <a:gd name="connsiteX7" fmla="*/ 2253 w 363376"/>
                    <a:gd name="connsiteY7" fmla="*/ 402604 h 2153220"/>
                    <a:gd name="connsiteX8" fmla="*/ 2253 w 363376"/>
                    <a:gd name="connsiteY8" fmla="*/ 192762 h 2153220"/>
                    <a:gd name="connsiteX9" fmla="*/ 8760 w 363376"/>
                    <a:gd name="connsiteY9" fmla="*/ 0 h 2153220"/>
                    <a:gd name="connsiteX10" fmla="*/ 164921 w 363376"/>
                    <a:gd name="connsiteY10" fmla="*/ 209029 h 2153220"/>
                    <a:gd name="connsiteX11" fmla="*/ 294243 w 363376"/>
                    <a:gd name="connsiteY11" fmla="*/ 403418 h 2153220"/>
                    <a:gd name="connsiteX0" fmla="*/ 294243 w 363378"/>
                    <a:gd name="connsiteY0" fmla="*/ 403418 h 2131745"/>
                    <a:gd name="connsiteX1" fmla="*/ 250322 w 363378"/>
                    <a:gd name="connsiteY1" fmla="*/ 890610 h 2131745"/>
                    <a:gd name="connsiteX2" fmla="*/ 278789 w 363378"/>
                    <a:gd name="connsiteY2" fmla="*/ 1613671 h 2131745"/>
                    <a:gd name="connsiteX3" fmla="*/ 363377 w 363378"/>
                    <a:gd name="connsiteY3" fmla="*/ 2018716 h 2131745"/>
                    <a:gd name="connsiteX4" fmla="*/ 213722 w 363378"/>
                    <a:gd name="connsiteY4" fmla="*/ 2124450 h 2131745"/>
                    <a:gd name="connsiteX5" fmla="*/ 2253 w 363378"/>
                    <a:gd name="connsiteY5" fmla="*/ 2116321 h 2131745"/>
                    <a:gd name="connsiteX6" fmla="*/ 2253 w 363378"/>
                    <a:gd name="connsiteY6" fmla="*/ 815782 h 2131745"/>
                    <a:gd name="connsiteX7" fmla="*/ 2253 w 363378"/>
                    <a:gd name="connsiteY7" fmla="*/ 402604 h 2131745"/>
                    <a:gd name="connsiteX8" fmla="*/ 2253 w 363378"/>
                    <a:gd name="connsiteY8" fmla="*/ 192762 h 2131745"/>
                    <a:gd name="connsiteX9" fmla="*/ 8760 w 363378"/>
                    <a:gd name="connsiteY9" fmla="*/ 0 h 2131745"/>
                    <a:gd name="connsiteX10" fmla="*/ 164921 w 363378"/>
                    <a:gd name="connsiteY10" fmla="*/ 209029 h 2131745"/>
                    <a:gd name="connsiteX11" fmla="*/ 294243 w 363378"/>
                    <a:gd name="connsiteY11" fmla="*/ 403418 h 21317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63378" h="2131745">
                      <a:moveTo>
                        <a:pt x="294243" y="403418"/>
                      </a:moveTo>
                      <a:cubicBezTo>
                        <a:pt x="287736" y="566086"/>
                        <a:pt x="258456" y="727128"/>
                        <a:pt x="250322" y="890610"/>
                      </a:cubicBezTo>
                      <a:cubicBezTo>
                        <a:pt x="238936" y="1131359"/>
                        <a:pt x="243816" y="1375362"/>
                        <a:pt x="278789" y="1613671"/>
                      </a:cubicBezTo>
                      <a:cubicBezTo>
                        <a:pt x="297631" y="1801688"/>
                        <a:pt x="344248" y="1933586"/>
                        <a:pt x="363377" y="2018716"/>
                      </a:cubicBezTo>
                      <a:cubicBezTo>
                        <a:pt x="335723" y="2076463"/>
                        <a:pt x="273909" y="2108183"/>
                        <a:pt x="213722" y="2124450"/>
                      </a:cubicBezTo>
                      <a:cubicBezTo>
                        <a:pt x="153535" y="2140717"/>
                        <a:pt x="2253" y="2126082"/>
                        <a:pt x="2253" y="2116321"/>
                      </a:cubicBezTo>
                      <a:lnTo>
                        <a:pt x="2253" y="815782"/>
                      </a:lnTo>
                      <a:lnTo>
                        <a:pt x="2253" y="402604"/>
                      </a:lnTo>
                      <a:lnTo>
                        <a:pt x="2253" y="192762"/>
                      </a:lnTo>
                      <a:cubicBezTo>
                        <a:pt x="2253" y="128508"/>
                        <a:pt x="-5880" y="62627"/>
                        <a:pt x="8760" y="0"/>
                      </a:cubicBezTo>
                      <a:cubicBezTo>
                        <a:pt x="65694" y="65881"/>
                        <a:pt x="118561" y="135828"/>
                        <a:pt x="164921" y="209029"/>
                      </a:cubicBezTo>
                      <a:cubicBezTo>
                        <a:pt x="212502" y="276265"/>
                        <a:pt x="240047" y="304808"/>
                        <a:pt x="294243" y="403418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22" name="Freeform: Shape 18">
                  <a:extLst>
                    <a:ext uri="{FF2B5EF4-FFF2-40B4-BE49-F238E27FC236}">
                      <a16:creationId xmlns:a16="http://schemas.microsoft.com/office/drawing/2014/main" id="{0D05455C-739D-4837-A62A-60171F986437}"/>
                    </a:ext>
                  </a:extLst>
                </p:cNvPr>
                <p:cNvSpPr/>
                <p:nvPr/>
              </p:nvSpPr>
              <p:spPr>
                <a:xfrm>
                  <a:off x="3153259" y="2086837"/>
                  <a:ext cx="1145999" cy="1795739"/>
                </a:xfrm>
                <a:custGeom>
                  <a:avLst/>
                  <a:gdLst>
                    <a:gd name="connsiteX0" fmla="*/ 1820419 w 1821886"/>
                    <a:gd name="connsiteY0" fmla="*/ 1327383 h 2854831"/>
                    <a:gd name="connsiteX1" fmla="*/ 1554456 w 1821886"/>
                    <a:gd name="connsiteY1" fmla="*/ 802777 h 2854831"/>
                    <a:gd name="connsiteX2" fmla="*/ 1358441 w 1821886"/>
                    <a:gd name="connsiteY2" fmla="*/ 496147 h 2854831"/>
                    <a:gd name="connsiteX3" fmla="*/ 1023343 w 1821886"/>
                    <a:gd name="connsiteY3" fmla="*/ 104929 h 2854831"/>
                    <a:gd name="connsiteX4" fmla="*/ 845222 w 1821886"/>
                    <a:gd name="connsiteY4" fmla="*/ 13835 h 2854831"/>
                    <a:gd name="connsiteX5" fmla="*/ 604472 w 1821886"/>
                    <a:gd name="connsiteY5" fmla="*/ 59382 h 2854831"/>
                    <a:gd name="connsiteX6" fmla="*/ 163641 w 1821886"/>
                    <a:gd name="connsiteY6" fmla="*/ 702736 h 2854831"/>
                    <a:gd name="connsiteX7" fmla="*/ 1786 w 1821886"/>
                    <a:gd name="connsiteY7" fmla="*/ 1904856 h 2854831"/>
                    <a:gd name="connsiteX8" fmla="*/ 17239 w 1821886"/>
                    <a:gd name="connsiteY8" fmla="*/ 2261100 h 2854831"/>
                    <a:gd name="connsiteX9" fmla="*/ 111587 w 1821886"/>
                    <a:gd name="connsiteY9" fmla="*/ 2553903 h 2854831"/>
                    <a:gd name="connsiteX10" fmla="*/ 419843 w 1821886"/>
                    <a:gd name="connsiteY10" fmla="*/ 2747478 h 2854831"/>
                    <a:gd name="connsiteX11" fmla="*/ 987556 w 1821886"/>
                    <a:gd name="connsiteY11" fmla="*/ 2858906 h 2854831"/>
                    <a:gd name="connsiteX12" fmla="*/ 1602443 w 1821886"/>
                    <a:gd name="connsiteY12" fmla="*/ 2752359 h 2854831"/>
                    <a:gd name="connsiteX13" fmla="*/ 1776498 w 1821886"/>
                    <a:gd name="connsiteY13" fmla="*/ 2592130 h 2854831"/>
                    <a:gd name="connsiteX14" fmla="*/ 1778938 w 1821886"/>
                    <a:gd name="connsiteY14" fmla="*/ 2430275 h 2854831"/>
                    <a:gd name="connsiteX15" fmla="*/ 1791952 w 1821886"/>
                    <a:gd name="connsiteY15" fmla="*/ 2003270 h 2854831"/>
                    <a:gd name="connsiteX16" fmla="*/ 1809032 w 1821886"/>
                    <a:gd name="connsiteY16" fmla="*/ 1642146 h 2854831"/>
                    <a:gd name="connsiteX17" fmla="*/ 1819606 w 1821886"/>
                    <a:gd name="connsiteY17" fmla="*/ 1461584 h 2854831"/>
                    <a:gd name="connsiteX18" fmla="*/ 1820419 w 1821886"/>
                    <a:gd name="connsiteY18" fmla="*/ 1327383 h 2854831"/>
                    <a:gd name="connsiteX19" fmla="*/ 1820419 w 1821886"/>
                    <a:gd name="connsiteY19" fmla="*/ 1327383 h 285483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821886" h="2854831">
                      <a:moveTo>
                        <a:pt x="1820419" y="1327383"/>
                      </a:moveTo>
                      <a:cubicBezTo>
                        <a:pt x="1726071" y="1154954"/>
                        <a:pt x="1650430" y="973579"/>
                        <a:pt x="1554456" y="802777"/>
                      </a:cubicBezTo>
                      <a:cubicBezTo>
                        <a:pt x="1495082" y="697042"/>
                        <a:pt x="1433268" y="591308"/>
                        <a:pt x="1358441" y="496147"/>
                      </a:cubicBezTo>
                      <a:cubicBezTo>
                        <a:pt x="1254333" y="364385"/>
                        <a:pt x="1157545" y="207410"/>
                        <a:pt x="1023343" y="104929"/>
                      </a:cubicBezTo>
                      <a:cubicBezTo>
                        <a:pt x="972916" y="65889"/>
                        <a:pt x="904595" y="35795"/>
                        <a:pt x="845222" y="13835"/>
                      </a:cubicBezTo>
                      <a:cubicBezTo>
                        <a:pt x="758194" y="-17885"/>
                        <a:pt x="678486" y="8142"/>
                        <a:pt x="604472" y="59382"/>
                      </a:cubicBezTo>
                      <a:cubicBezTo>
                        <a:pt x="392190" y="207410"/>
                        <a:pt x="257175" y="467680"/>
                        <a:pt x="163641" y="702736"/>
                      </a:cubicBezTo>
                      <a:cubicBezTo>
                        <a:pt x="13172" y="1082567"/>
                        <a:pt x="-7161" y="1500625"/>
                        <a:pt x="1786" y="1904856"/>
                      </a:cubicBezTo>
                      <a:cubicBezTo>
                        <a:pt x="4226" y="2023604"/>
                        <a:pt x="9106" y="2142352"/>
                        <a:pt x="17239" y="2261100"/>
                      </a:cubicBezTo>
                      <a:cubicBezTo>
                        <a:pt x="24559" y="2363581"/>
                        <a:pt x="46519" y="2470942"/>
                        <a:pt x="111587" y="2553903"/>
                      </a:cubicBezTo>
                      <a:cubicBezTo>
                        <a:pt x="186414" y="2649877"/>
                        <a:pt x="310042" y="2704371"/>
                        <a:pt x="419843" y="2747478"/>
                      </a:cubicBezTo>
                      <a:cubicBezTo>
                        <a:pt x="595525" y="2815799"/>
                        <a:pt x="798048" y="2846706"/>
                        <a:pt x="987556" y="2858906"/>
                      </a:cubicBezTo>
                      <a:cubicBezTo>
                        <a:pt x="1190892" y="2871920"/>
                        <a:pt x="1418628" y="2850773"/>
                        <a:pt x="1602443" y="2752359"/>
                      </a:cubicBezTo>
                      <a:cubicBezTo>
                        <a:pt x="1667511" y="2717385"/>
                        <a:pt x="1757791" y="2671024"/>
                        <a:pt x="1776498" y="2592130"/>
                      </a:cubicBezTo>
                      <a:cubicBezTo>
                        <a:pt x="1787885" y="2542516"/>
                        <a:pt x="1778938" y="2481515"/>
                        <a:pt x="1778938" y="2430275"/>
                      </a:cubicBezTo>
                      <a:cubicBezTo>
                        <a:pt x="1779752" y="2287127"/>
                        <a:pt x="1788699" y="2145605"/>
                        <a:pt x="1791952" y="2003270"/>
                      </a:cubicBezTo>
                      <a:cubicBezTo>
                        <a:pt x="1794392" y="1882896"/>
                        <a:pt x="1801712" y="1762521"/>
                        <a:pt x="1809032" y="1642146"/>
                      </a:cubicBezTo>
                      <a:cubicBezTo>
                        <a:pt x="1813099" y="1581959"/>
                        <a:pt x="1814725" y="1521772"/>
                        <a:pt x="1819606" y="1461584"/>
                      </a:cubicBezTo>
                      <a:cubicBezTo>
                        <a:pt x="1822859" y="1419290"/>
                        <a:pt x="1840752" y="1368050"/>
                        <a:pt x="1820419" y="1327383"/>
                      </a:cubicBezTo>
                      <a:cubicBezTo>
                        <a:pt x="1820419" y="1327383"/>
                        <a:pt x="1820419" y="1327383"/>
                        <a:pt x="1820419" y="1327383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23" name="Freeform: Shape 19">
                  <a:extLst>
                    <a:ext uri="{FF2B5EF4-FFF2-40B4-BE49-F238E27FC236}">
                      <a16:creationId xmlns:a16="http://schemas.microsoft.com/office/drawing/2014/main" id="{B1FDC99C-B8B0-489E-AF80-FBBC0EB2CCC5}"/>
                    </a:ext>
                  </a:extLst>
                </p:cNvPr>
                <p:cNvSpPr/>
                <p:nvPr/>
              </p:nvSpPr>
              <p:spPr>
                <a:xfrm>
                  <a:off x="2247222" y="2055728"/>
                  <a:ext cx="936240" cy="1739463"/>
                </a:xfrm>
                <a:custGeom>
                  <a:avLst/>
                  <a:gdLst>
                    <a:gd name="connsiteX0" fmla="*/ 1491640 w 1488416"/>
                    <a:gd name="connsiteY0" fmla="*/ 1253669 h 2765363"/>
                    <a:gd name="connsiteX1" fmla="*/ 1449346 w 1488416"/>
                    <a:gd name="connsiteY1" fmla="*/ 1108081 h 2765363"/>
                    <a:gd name="connsiteX2" fmla="*/ 1323278 w 1488416"/>
                    <a:gd name="connsiteY2" fmla="*/ 807144 h 2765363"/>
                    <a:gd name="connsiteX3" fmla="*/ 865366 w 1488416"/>
                    <a:gd name="connsiteY3" fmla="*/ 193071 h 2765363"/>
                    <a:gd name="connsiteX4" fmla="*/ 458695 w 1488416"/>
                    <a:gd name="connsiteY4" fmla="*/ 2749 h 2765363"/>
                    <a:gd name="connsiteX5" fmla="*/ 174839 w 1488416"/>
                    <a:gd name="connsiteY5" fmla="*/ 292299 h 2765363"/>
                    <a:gd name="connsiteX6" fmla="*/ 22744 w 1488416"/>
                    <a:gd name="connsiteY6" fmla="*/ 991773 h 2765363"/>
                    <a:gd name="connsiteX7" fmla="*/ 1597 w 1488416"/>
                    <a:gd name="connsiteY7" fmla="*/ 1509059 h 2765363"/>
                    <a:gd name="connsiteX8" fmla="*/ 31691 w 1488416"/>
                    <a:gd name="connsiteY8" fmla="*/ 1844156 h 2765363"/>
                    <a:gd name="connsiteX9" fmla="*/ 141492 w 1488416"/>
                    <a:gd name="connsiteY9" fmla="*/ 2328094 h 2765363"/>
                    <a:gd name="connsiteX10" fmla="*/ 438362 w 1488416"/>
                    <a:gd name="connsiteY10" fmla="*/ 2742899 h 2765363"/>
                    <a:gd name="connsiteX11" fmla="*/ 653897 w 1488416"/>
                    <a:gd name="connsiteY11" fmla="*/ 2764046 h 2765363"/>
                    <a:gd name="connsiteX12" fmla="*/ 1215104 w 1488416"/>
                    <a:gd name="connsiteY12" fmla="*/ 2466363 h 2765363"/>
                    <a:gd name="connsiteX13" fmla="*/ 1435519 w 1488416"/>
                    <a:gd name="connsiteY13" fmla="*/ 2207720 h 2765363"/>
                    <a:gd name="connsiteX14" fmla="*/ 1455853 w 1488416"/>
                    <a:gd name="connsiteY14" fmla="*/ 1707514 h 2765363"/>
                    <a:gd name="connsiteX15" fmla="*/ 1491640 w 1488416"/>
                    <a:gd name="connsiteY15" fmla="*/ 1253669 h 2765363"/>
                    <a:gd name="connsiteX16" fmla="*/ 1491640 w 1488416"/>
                    <a:gd name="connsiteY16" fmla="*/ 1253669 h 27653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l="l" t="t" r="r" b="b"/>
                  <a:pathLst>
                    <a:path w="1488416" h="2765363">
                      <a:moveTo>
                        <a:pt x="1491640" y="1253669"/>
                      </a:moveTo>
                      <a:cubicBezTo>
                        <a:pt x="1489200" y="1204869"/>
                        <a:pt x="1465613" y="1155255"/>
                        <a:pt x="1449346" y="1108081"/>
                      </a:cubicBezTo>
                      <a:cubicBezTo>
                        <a:pt x="1414372" y="1003160"/>
                        <a:pt x="1379399" y="903119"/>
                        <a:pt x="1323278" y="807144"/>
                      </a:cubicBezTo>
                      <a:cubicBezTo>
                        <a:pt x="1193143" y="585915"/>
                        <a:pt x="1055688" y="367126"/>
                        <a:pt x="865366" y="193071"/>
                      </a:cubicBezTo>
                      <a:cubicBezTo>
                        <a:pt x="756379" y="94656"/>
                        <a:pt x="616484" y="-19212"/>
                        <a:pt x="458695" y="2749"/>
                      </a:cubicBezTo>
                      <a:cubicBezTo>
                        <a:pt x="314734" y="23082"/>
                        <a:pt x="226079" y="171111"/>
                        <a:pt x="174839" y="292299"/>
                      </a:cubicBezTo>
                      <a:cubicBezTo>
                        <a:pt x="80491" y="515154"/>
                        <a:pt x="41451" y="751837"/>
                        <a:pt x="22744" y="991773"/>
                      </a:cubicBezTo>
                      <a:cubicBezTo>
                        <a:pt x="9730" y="1164202"/>
                        <a:pt x="-4910" y="1335817"/>
                        <a:pt x="1597" y="1509059"/>
                      </a:cubicBezTo>
                      <a:cubicBezTo>
                        <a:pt x="5664" y="1620487"/>
                        <a:pt x="5664" y="1735168"/>
                        <a:pt x="31691" y="1844156"/>
                      </a:cubicBezTo>
                      <a:cubicBezTo>
                        <a:pt x="69918" y="2006011"/>
                        <a:pt x="92691" y="2168679"/>
                        <a:pt x="141492" y="2328094"/>
                      </a:cubicBezTo>
                      <a:cubicBezTo>
                        <a:pt x="187852" y="2480189"/>
                        <a:pt x="277320" y="2681898"/>
                        <a:pt x="438362" y="2742899"/>
                      </a:cubicBezTo>
                      <a:cubicBezTo>
                        <a:pt x="506682" y="2768926"/>
                        <a:pt x="577443" y="2777059"/>
                        <a:pt x="653897" y="2764046"/>
                      </a:cubicBezTo>
                      <a:cubicBezTo>
                        <a:pt x="860486" y="2728259"/>
                        <a:pt x="1053249" y="2592431"/>
                        <a:pt x="1215104" y="2466363"/>
                      </a:cubicBezTo>
                      <a:cubicBezTo>
                        <a:pt x="1289931" y="2407802"/>
                        <a:pt x="1435519" y="2315081"/>
                        <a:pt x="1435519" y="2207720"/>
                      </a:cubicBezTo>
                      <a:cubicBezTo>
                        <a:pt x="1435519" y="2040984"/>
                        <a:pt x="1442839" y="1873436"/>
                        <a:pt x="1455853" y="1707514"/>
                      </a:cubicBezTo>
                      <a:cubicBezTo>
                        <a:pt x="1465613" y="1558673"/>
                        <a:pt x="1497333" y="1404138"/>
                        <a:pt x="1491640" y="1253669"/>
                      </a:cubicBezTo>
                      <a:cubicBezTo>
                        <a:pt x="1491640" y="1253669"/>
                        <a:pt x="1491640" y="1253669"/>
                        <a:pt x="1491640" y="125366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24" name="Freeform: Shape 20">
                  <a:extLst>
                    <a:ext uri="{FF2B5EF4-FFF2-40B4-BE49-F238E27FC236}">
                      <a16:creationId xmlns:a16="http://schemas.microsoft.com/office/drawing/2014/main" id="{B7555381-A1F1-44D5-A4D9-0AFF1115A5E5}"/>
                    </a:ext>
                  </a:extLst>
                </p:cNvPr>
                <p:cNvSpPr/>
                <p:nvPr/>
              </p:nvSpPr>
              <p:spPr>
                <a:xfrm>
                  <a:off x="2916492" y="3578688"/>
                  <a:ext cx="5116" cy="5116"/>
                </a:xfrm>
                <a:custGeom>
                  <a:avLst/>
                  <a:gdLst>
                    <a:gd name="connsiteX0" fmla="*/ 0 w 0"/>
                    <a:gd name="connsiteY0" fmla="*/ 0 h 0"/>
                    <a:gd name="connsiteX1" fmla="*/ 0 w 0"/>
                    <a:gd name="connsiteY1" fmla="*/ 0 h 0"/>
                    <a:gd name="connsiteX2" fmla="*/ 0 w 0"/>
                    <a:gd name="connsiteY2" fmla="*/ 0 h 0"/>
                    <a:gd name="connsiteX3" fmla="*/ 0 w 0"/>
                    <a:gd name="connsiteY3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25" name="Freeform: Shape 21">
                  <a:extLst>
                    <a:ext uri="{FF2B5EF4-FFF2-40B4-BE49-F238E27FC236}">
                      <a16:creationId xmlns:a16="http://schemas.microsoft.com/office/drawing/2014/main" id="{30A75293-1413-495E-88B3-44851D2E62F8}"/>
                    </a:ext>
                  </a:extLst>
                </p:cNvPr>
                <p:cNvSpPr/>
                <p:nvPr/>
              </p:nvSpPr>
              <p:spPr>
                <a:xfrm>
                  <a:off x="4267475" y="2052010"/>
                  <a:ext cx="1493891" cy="1949221"/>
                </a:xfrm>
                <a:custGeom>
                  <a:avLst/>
                  <a:gdLst>
                    <a:gd name="connsiteX0" fmla="*/ 2376043 w 2374959"/>
                    <a:gd name="connsiteY0" fmla="*/ 2668646 h 3098834"/>
                    <a:gd name="connsiteX1" fmla="*/ 2374416 w 2374959"/>
                    <a:gd name="connsiteY1" fmla="*/ 2056199 h 3098834"/>
                    <a:gd name="connsiteX2" fmla="*/ 2295522 w 2374959"/>
                    <a:gd name="connsiteY2" fmla="*/ 1418539 h 3098834"/>
                    <a:gd name="connsiteX3" fmla="*/ 2128787 w 2374959"/>
                    <a:gd name="connsiteY3" fmla="*/ 853266 h 3098834"/>
                    <a:gd name="connsiteX4" fmla="*/ 1880717 w 2374959"/>
                    <a:gd name="connsiteY4" fmla="*/ 390474 h 3098834"/>
                    <a:gd name="connsiteX5" fmla="*/ 1485433 w 2374959"/>
                    <a:gd name="connsiteY5" fmla="*/ 68391 h 3098834"/>
                    <a:gd name="connsiteX6" fmla="*/ 1175550 w 2374959"/>
                    <a:gd name="connsiteY6" fmla="*/ 70 h 3098834"/>
                    <a:gd name="connsiteX7" fmla="*/ 870546 w 2374959"/>
                    <a:gd name="connsiteY7" fmla="*/ 80591 h 3098834"/>
                    <a:gd name="connsiteX8" fmla="*/ 648504 w 2374959"/>
                    <a:gd name="connsiteY8" fmla="*/ 239193 h 3098834"/>
                    <a:gd name="connsiteX9" fmla="*/ 89738 w 2374959"/>
                    <a:gd name="connsiteY9" fmla="*/ 1201377 h 3098834"/>
                    <a:gd name="connsiteX10" fmla="*/ 19790 w 2374959"/>
                    <a:gd name="connsiteY10" fmla="*/ 2472631 h 3098834"/>
                    <a:gd name="connsiteX11" fmla="*/ 36057 w 2374959"/>
                    <a:gd name="connsiteY11" fmla="*/ 2679220 h 3098834"/>
                    <a:gd name="connsiteX12" fmla="*/ 88111 w 2374959"/>
                    <a:gd name="connsiteY12" fmla="*/ 2871982 h 3098834"/>
                    <a:gd name="connsiteX13" fmla="*/ 576930 w 2374959"/>
                    <a:gd name="connsiteY13" fmla="*/ 3066370 h 3098834"/>
                    <a:gd name="connsiteX14" fmla="*/ 1239804 w 2374959"/>
                    <a:gd name="connsiteY14" fmla="*/ 3102971 h 3098834"/>
                    <a:gd name="connsiteX15" fmla="*/ 1727809 w 2374959"/>
                    <a:gd name="connsiteY15" fmla="*/ 3087517 h 3098834"/>
                    <a:gd name="connsiteX16" fmla="*/ 2204428 w 2374959"/>
                    <a:gd name="connsiteY16" fmla="*/ 3023263 h 3098834"/>
                    <a:gd name="connsiteX17" fmla="*/ 2367909 w 2374959"/>
                    <a:gd name="connsiteY17" fmla="*/ 2809354 h 3098834"/>
                    <a:gd name="connsiteX18" fmla="*/ 2376043 w 2374959"/>
                    <a:gd name="connsiteY18" fmla="*/ 2668646 h 30988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2374959" h="3098834">
                      <a:moveTo>
                        <a:pt x="2376043" y="2668646"/>
                      </a:moveTo>
                      <a:cubicBezTo>
                        <a:pt x="2374416" y="2465311"/>
                        <a:pt x="2384990" y="2260348"/>
                        <a:pt x="2374416" y="2056199"/>
                      </a:cubicBezTo>
                      <a:cubicBezTo>
                        <a:pt x="2363843" y="1842290"/>
                        <a:pt x="2337002" y="1628381"/>
                        <a:pt x="2295522" y="1418539"/>
                      </a:cubicBezTo>
                      <a:cubicBezTo>
                        <a:pt x="2257295" y="1223337"/>
                        <a:pt x="2207681" y="1035455"/>
                        <a:pt x="2128787" y="853266"/>
                      </a:cubicBezTo>
                      <a:cubicBezTo>
                        <a:pt x="2059653" y="692224"/>
                        <a:pt x="1983198" y="534436"/>
                        <a:pt x="1880717" y="390474"/>
                      </a:cubicBezTo>
                      <a:cubicBezTo>
                        <a:pt x="1778236" y="245699"/>
                        <a:pt x="1647288" y="138338"/>
                        <a:pt x="1485433" y="68391"/>
                      </a:cubicBezTo>
                      <a:cubicBezTo>
                        <a:pt x="1386205" y="25284"/>
                        <a:pt x="1283724" y="-1557"/>
                        <a:pt x="1175550" y="70"/>
                      </a:cubicBezTo>
                      <a:cubicBezTo>
                        <a:pt x="1068188" y="2510"/>
                        <a:pt x="966521" y="34230"/>
                        <a:pt x="870546" y="80591"/>
                      </a:cubicBezTo>
                      <a:cubicBezTo>
                        <a:pt x="787585" y="120445"/>
                        <a:pt x="716824" y="178192"/>
                        <a:pt x="648504" y="239193"/>
                      </a:cubicBezTo>
                      <a:cubicBezTo>
                        <a:pt x="364647" y="492955"/>
                        <a:pt x="187339" y="838626"/>
                        <a:pt x="89738" y="1201377"/>
                      </a:cubicBezTo>
                      <a:cubicBezTo>
                        <a:pt x="-21690" y="1615368"/>
                        <a:pt x="-8677" y="2048879"/>
                        <a:pt x="19790" y="2472631"/>
                      </a:cubicBezTo>
                      <a:cubicBezTo>
                        <a:pt x="24670" y="2541765"/>
                        <a:pt x="27110" y="2610899"/>
                        <a:pt x="36057" y="2679220"/>
                      </a:cubicBezTo>
                      <a:cubicBezTo>
                        <a:pt x="45004" y="2748354"/>
                        <a:pt x="66964" y="2806914"/>
                        <a:pt x="88111" y="2871982"/>
                      </a:cubicBezTo>
                      <a:cubicBezTo>
                        <a:pt x="175952" y="3054984"/>
                        <a:pt x="402874" y="3047664"/>
                        <a:pt x="576930" y="3066370"/>
                      </a:cubicBezTo>
                      <a:cubicBezTo>
                        <a:pt x="797345" y="3089957"/>
                        <a:pt x="1018575" y="3102157"/>
                        <a:pt x="1239804" y="3102971"/>
                      </a:cubicBezTo>
                      <a:cubicBezTo>
                        <a:pt x="1402472" y="3103784"/>
                        <a:pt x="1565141" y="3098904"/>
                        <a:pt x="1727809" y="3087517"/>
                      </a:cubicBezTo>
                      <a:cubicBezTo>
                        <a:pt x="1885597" y="3076944"/>
                        <a:pt x="2053146" y="3072877"/>
                        <a:pt x="2204428" y="3023263"/>
                      </a:cubicBezTo>
                      <a:cubicBezTo>
                        <a:pt x="2310162" y="2988290"/>
                        <a:pt x="2352456" y="2907769"/>
                        <a:pt x="2367909" y="2809354"/>
                      </a:cubicBezTo>
                      <a:cubicBezTo>
                        <a:pt x="2374416" y="2763807"/>
                        <a:pt x="2376856" y="2716633"/>
                        <a:pt x="2376043" y="266864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26" name="Freeform: Shape 22">
                  <a:extLst>
                    <a:ext uri="{FF2B5EF4-FFF2-40B4-BE49-F238E27FC236}">
                      <a16:creationId xmlns:a16="http://schemas.microsoft.com/office/drawing/2014/main" id="{CF41EAEB-5E06-4FD9-8876-E49868BA794E}"/>
                    </a:ext>
                  </a:extLst>
                </p:cNvPr>
                <p:cNvSpPr/>
                <p:nvPr/>
              </p:nvSpPr>
              <p:spPr>
                <a:xfrm>
                  <a:off x="5751725" y="2044380"/>
                  <a:ext cx="1493891" cy="1949221"/>
                </a:xfrm>
                <a:custGeom>
                  <a:avLst/>
                  <a:gdLst>
                    <a:gd name="connsiteX0" fmla="*/ 3135 w 2374959"/>
                    <a:gd name="connsiteY0" fmla="*/ 2668646 h 3098834"/>
                    <a:gd name="connsiteX1" fmla="*/ 4762 w 2374959"/>
                    <a:gd name="connsiteY1" fmla="*/ 2056199 h 3098834"/>
                    <a:gd name="connsiteX2" fmla="*/ 83656 w 2374959"/>
                    <a:gd name="connsiteY2" fmla="*/ 1418539 h 3098834"/>
                    <a:gd name="connsiteX3" fmla="*/ 250391 w 2374959"/>
                    <a:gd name="connsiteY3" fmla="*/ 853266 h 3098834"/>
                    <a:gd name="connsiteX4" fmla="*/ 498461 w 2374959"/>
                    <a:gd name="connsiteY4" fmla="*/ 390474 h 3098834"/>
                    <a:gd name="connsiteX5" fmla="*/ 893745 w 2374959"/>
                    <a:gd name="connsiteY5" fmla="*/ 68391 h 3098834"/>
                    <a:gd name="connsiteX6" fmla="*/ 1203629 w 2374959"/>
                    <a:gd name="connsiteY6" fmla="*/ 70 h 3098834"/>
                    <a:gd name="connsiteX7" fmla="*/ 1508632 w 2374959"/>
                    <a:gd name="connsiteY7" fmla="*/ 80591 h 3098834"/>
                    <a:gd name="connsiteX8" fmla="*/ 1730674 w 2374959"/>
                    <a:gd name="connsiteY8" fmla="*/ 239193 h 3098834"/>
                    <a:gd name="connsiteX9" fmla="*/ 2289441 w 2374959"/>
                    <a:gd name="connsiteY9" fmla="*/ 1201377 h 3098834"/>
                    <a:gd name="connsiteX10" fmla="*/ 2359388 w 2374959"/>
                    <a:gd name="connsiteY10" fmla="*/ 2472631 h 3098834"/>
                    <a:gd name="connsiteX11" fmla="*/ 2343121 w 2374959"/>
                    <a:gd name="connsiteY11" fmla="*/ 2679220 h 3098834"/>
                    <a:gd name="connsiteX12" fmla="*/ 2291067 w 2374959"/>
                    <a:gd name="connsiteY12" fmla="*/ 2871982 h 3098834"/>
                    <a:gd name="connsiteX13" fmla="*/ 1802248 w 2374959"/>
                    <a:gd name="connsiteY13" fmla="*/ 3066370 h 3098834"/>
                    <a:gd name="connsiteX14" fmla="*/ 1139374 w 2374959"/>
                    <a:gd name="connsiteY14" fmla="*/ 3102971 h 3098834"/>
                    <a:gd name="connsiteX15" fmla="*/ 651369 w 2374959"/>
                    <a:gd name="connsiteY15" fmla="*/ 3087517 h 3098834"/>
                    <a:gd name="connsiteX16" fmla="*/ 174751 w 2374959"/>
                    <a:gd name="connsiteY16" fmla="*/ 3023263 h 3098834"/>
                    <a:gd name="connsiteX17" fmla="*/ 11269 w 2374959"/>
                    <a:gd name="connsiteY17" fmla="*/ 2809354 h 3098834"/>
                    <a:gd name="connsiteX18" fmla="*/ 3135 w 2374959"/>
                    <a:gd name="connsiteY18" fmla="*/ 2668646 h 30988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2374959" h="3098834">
                      <a:moveTo>
                        <a:pt x="3135" y="2668646"/>
                      </a:moveTo>
                      <a:cubicBezTo>
                        <a:pt x="4762" y="2465311"/>
                        <a:pt x="-5811" y="2260348"/>
                        <a:pt x="4762" y="2056199"/>
                      </a:cubicBezTo>
                      <a:cubicBezTo>
                        <a:pt x="15335" y="1842290"/>
                        <a:pt x="42176" y="1628381"/>
                        <a:pt x="83656" y="1418539"/>
                      </a:cubicBezTo>
                      <a:cubicBezTo>
                        <a:pt x="121883" y="1223337"/>
                        <a:pt x="171497" y="1035455"/>
                        <a:pt x="250391" y="853266"/>
                      </a:cubicBezTo>
                      <a:cubicBezTo>
                        <a:pt x="319526" y="692224"/>
                        <a:pt x="395979" y="534436"/>
                        <a:pt x="498461" y="390474"/>
                      </a:cubicBezTo>
                      <a:cubicBezTo>
                        <a:pt x="600942" y="245699"/>
                        <a:pt x="731890" y="138338"/>
                        <a:pt x="893745" y="68391"/>
                      </a:cubicBezTo>
                      <a:cubicBezTo>
                        <a:pt x="992973" y="25284"/>
                        <a:pt x="1095454" y="-1557"/>
                        <a:pt x="1203629" y="70"/>
                      </a:cubicBezTo>
                      <a:cubicBezTo>
                        <a:pt x="1310989" y="2510"/>
                        <a:pt x="1412657" y="34230"/>
                        <a:pt x="1508632" y="80591"/>
                      </a:cubicBezTo>
                      <a:cubicBezTo>
                        <a:pt x="1591593" y="120445"/>
                        <a:pt x="1662353" y="178192"/>
                        <a:pt x="1730674" y="239193"/>
                      </a:cubicBezTo>
                      <a:cubicBezTo>
                        <a:pt x="2014530" y="492955"/>
                        <a:pt x="2191840" y="838626"/>
                        <a:pt x="2289441" y="1201377"/>
                      </a:cubicBezTo>
                      <a:cubicBezTo>
                        <a:pt x="2400868" y="1615368"/>
                        <a:pt x="2387855" y="2048879"/>
                        <a:pt x="2359388" y="2472631"/>
                      </a:cubicBezTo>
                      <a:cubicBezTo>
                        <a:pt x="2354508" y="2541765"/>
                        <a:pt x="2352068" y="2610899"/>
                        <a:pt x="2343121" y="2679220"/>
                      </a:cubicBezTo>
                      <a:cubicBezTo>
                        <a:pt x="2334174" y="2748354"/>
                        <a:pt x="2312214" y="2806914"/>
                        <a:pt x="2291067" y="2871982"/>
                      </a:cubicBezTo>
                      <a:cubicBezTo>
                        <a:pt x="2203227" y="3054984"/>
                        <a:pt x="1976304" y="3047664"/>
                        <a:pt x="1802248" y="3066370"/>
                      </a:cubicBezTo>
                      <a:cubicBezTo>
                        <a:pt x="1581833" y="3089957"/>
                        <a:pt x="1360604" y="3102157"/>
                        <a:pt x="1139374" y="3102971"/>
                      </a:cubicBezTo>
                      <a:cubicBezTo>
                        <a:pt x="976706" y="3103784"/>
                        <a:pt x="814038" y="3098904"/>
                        <a:pt x="651369" y="3087517"/>
                      </a:cubicBezTo>
                      <a:cubicBezTo>
                        <a:pt x="493580" y="3076944"/>
                        <a:pt x="326032" y="3072877"/>
                        <a:pt x="174751" y="3023263"/>
                      </a:cubicBezTo>
                      <a:cubicBezTo>
                        <a:pt x="69016" y="2988290"/>
                        <a:pt x="26722" y="2907769"/>
                        <a:pt x="11269" y="2809354"/>
                      </a:cubicBezTo>
                      <a:cubicBezTo>
                        <a:pt x="4762" y="2763807"/>
                        <a:pt x="2322" y="2716633"/>
                        <a:pt x="3135" y="266864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76000">
                      <a:schemeClr val="bg1">
                        <a:lumMod val="98000"/>
                      </a:schemeClr>
                    </a:gs>
                    <a:gs pos="89000">
                      <a:schemeClr val="bg1">
                        <a:lumMod val="90000"/>
                      </a:schemeClr>
                    </a:gs>
                    <a:gs pos="100000">
                      <a:schemeClr val="bg1">
                        <a:lumMod val="80000"/>
                      </a:scheme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 w="19050" cap="flat">
                  <a:solidFill>
                    <a:schemeClr val="bg1">
                      <a:lumMod val="85000"/>
                    </a:schemeClr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010" name="Rectangle: Rounded Corners 6">
                <a:extLst>
                  <a:ext uri="{FF2B5EF4-FFF2-40B4-BE49-F238E27FC236}">
                    <a16:creationId xmlns:a16="http://schemas.microsoft.com/office/drawing/2014/main" id="{E201D366-E47C-4BAA-9645-581CE8F35439}"/>
                  </a:ext>
                </a:extLst>
              </p:cNvPr>
              <p:cNvSpPr/>
              <p:nvPr/>
            </p:nvSpPr>
            <p:spPr>
              <a:xfrm>
                <a:off x="2170427" y="1733550"/>
                <a:ext cx="335562" cy="335562"/>
              </a:xfrm>
              <a:prstGeom prst="roundRect">
                <a:avLst/>
              </a:prstGeom>
              <a:gradFill flip="none" rotWithShape="1">
                <a:gsLst>
                  <a:gs pos="61600">
                    <a:srgbClr val="C3C3C3"/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  <a:ln w="349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1" name="Rectangle: Rounded Corners 7">
                <a:extLst>
                  <a:ext uri="{FF2B5EF4-FFF2-40B4-BE49-F238E27FC236}">
                    <a16:creationId xmlns:a16="http://schemas.microsoft.com/office/drawing/2014/main" id="{AFF3DCCD-0B8C-47FB-BEF2-CC303FAE65D7}"/>
                  </a:ext>
                </a:extLst>
              </p:cNvPr>
              <p:cNvSpPr/>
              <p:nvPr/>
            </p:nvSpPr>
            <p:spPr>
              <a:xfrm>
                <a:off x="3473696" y="1823655"/>
                <a:ext cx="361962" cy="361962"/>
              </a:xfrm>
              <a:prstGeom prst="roundRect">
                <a:avLst/>
              </a:prstGeom>
              <a:gradFill flip="none" rotWithShape="1">
                <a:gsLst>
                  <a:gs pos="61600">
                    <a:srgbClr val="C3C3C3"/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  <a:ln w="349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2" name="Rectangle: Rounded Corners 8">
                <a:extLst>
                  <a:ext uri="{FF2B5EF4-FFF2-40B4-BE49-F238E27FC236}">
                    <a16:creationId xmlns:a16="http://schemas.microsoft.com/office/drawing/2014/main" id="{7FDC0468-820C-48D9-BD0E-E7ADAF90C99A}"/>
                  </a:ext>
                </a:extLst>
              </p:cNvPr>
              <p:cNvSpPr/>
              <p:nvPr/>
            </p:nvSpPr>
            <p:spPr>
              <a:xfrm>
                <a:off x="4959515" y="1806696"/>
                <a:ext cx="361962" cy="361962"/>
              </a:xfrm>
              <a:prstGeom prst="roundRect">
                <a:avLst/>
              </a:prstGeom>
              <a:gradFill flip="none" rotWithShape="1">
                <a:gsLst>
                  <a:gs pos="61600">
                    <a:srgbClr val="C3C3C3"/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  <a:ln w="349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3" name="Rectangle: Rounded Corners 9">
                <a:extLst>
                  <a:ext uri="{FF2B5EF4-FFF2-40B4-BE49-F238E27FC236}">
                    <a16:creationId xmlns:a16="http://schemas.microsoft.com/office/drawing/2014/main" id="{0E010FE7-49B9-4344-B2CE-06490DC3B3AD}"/>
                  </a:ext>
                </a:extLst>
              </p:cNvPr>
              <p:cNvSpPr/>
              <p:nvPr/>
            </p:nvSpPr>
            <p:spPr>
              <a:xfrm>
                <a:off x="6262784" y="1733550"/>
                <a:ext cx="335562" cy="335562"/>
              </a:xfrm>
              <a:prstGeom prst="roundRect">
                <a:avLst/>
              </a:prstGeom>
              <a:gradFill flip="none" rotWithShape="1">
                <a:gsLst>
                  <a:gs pos="61600">
                    <a:srgbClr val="C3C3C3"/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  <a:ln w="349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4" name="Rectangle: Rounded Corners 10">
                <a:extLst>
                  <a:ext uri="{FF2B5EF4-FFF2-40B4-BE49-F238E27FC236}">
                    <a16:creationId xmlns:a16="http://schemas.microsoft.com/office/drawing/2014/main" id="{EE4C2921-2CE2-4131-8DD3-5F530C9AD11C}"/>
                  </a:ext>
                </a:extLst>
              </p:cNvPr>
              <p:cNvSpPr/>
              <p:nvPr/>
            </p:nvSpPr>
            <p:spPr>
              <a:xfrm>
                <a:off x="7337944" y="1626595"/>
                <a:ext cx="310800" cy="310800"/>
              </a:xfrm>
              <a:prstGeom prst="roundRect">
                <a:avLst/>
              </a:prstGeom>
              <a:gradFill flip="none" rotWithShape="1">
                <a:gsLst>
                  <a:gs pos="61600">
                    <a:srgbClr val="C3C3C3"/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  <a:ln w="349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5" name="Rectangle: Rounded Corners 11">
                <a:extLst>
                  <a:ext uri="{FF2B5EF4-FFF2-40B4-BE49-F238E27FC236}">
                    <a16:creationId xmlns:a16="http://schemas.microsoft.com/office/drawing/2014/main" id="{809893B8-CE28-4BEF-BE0A-1A5E321A0A54}"/>
                  </a:ext>
                </a:extLst>
              </p:cNvPr>
              <p:cNvSpPr/>
              <p:nvPr/>
            </p:nvSpPr>
            <p:spPr>
              <a:xfrm>
                <a:off x="1145499" y="1618965"/>
                <a:ext cx="310800" cy="310800"/>
              </a:xfrm>
              <a:prstGeom prst="roundRect">
                <a:avLst/>
              </a:prstGeom>
              <a:gradFill flip="none" rotWithShape="1">
                <a:gsLst>
                  <a:gs pos="61600">
                    <a:srgbClr val="C3C3C3"/>
                  </a:gs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5400000" scaled="1"/>
                <a:tileRect/>
              </a:gradFill>
              <a:ln w="34925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6" name="Freeform: Shape 12">
                <a:extLst>
                  <a:ext uri="{FF2B5EF4-FFF2-40B4-BE49-F238E27FC236}">
                    <a16:creationId xmlns:a16="http://schemas.microsoft.com/office/drawing/2014/main" id="{10FA94A4-FF1E-404D-ADC2-A5EB40817129}"/>
                  </a:ext>
                </a:extLst>
              </p:cNvPr>
              <p:cNvSpPr/>
              <p:nvPr/>
            </p:nvSpPr>
            <p:spPr>
              <a:xfrm>
                <a:off x="742950" y="1666873"/>
                <a:ext cx="7305675" cy="361961"/>
              </a:xfrm>
              <a:custGeom>
                <a:avLst/>
                <a:gdLst>
                  <a:gd name="connsiteX0" fmla="*/ 0 w 7305675"/>
                  <a:gd name="connsiteY0" fmla="*/ 38100 h 381168"/>
                  <a:gd name="connsiteX1" fmla="*/ 3667125 w 7305675"/>
                  <a:gd name="connsiteY1" fmla="*/ 381000 h 381168"/>
                  <a:gd name="connsiteX2" fmla="*/ 7305675 w 7305675"/>
                  <a:gd name="connsiteY2" fmla="*/ 0 h 381168"/>
                  <a:gd name="connsiteX0" fmla="*/ 0 w 7305675"/>
                  <a:gd name="connsiteY0" fmla="*/ 0 h 390534"/>
                  <a:gd name="connsiteX1" fmla="*/ 3667125 w 7305675"/>
                  <a:gd name="connsiteY1" fmla="*/ 390525 h 390534"/>
                  <a:gd name="connsiteX2" fmla="*/ 7305675 w 7305675"/>
                  <a:gd name="connsiteY2" fmla="*/ 9525 h 390534"/>
                  <a:gd name="connsiteX0" fmla="*/ 0 w 7305675"/>
                  <a:gd name="connsiteY0" fmla="*/ 0 h 361961"/>
                  <a:gd name="connsiteX1" fmla="*/ 3667125 w 7305675"/>
                  <a:gd name="connsiteY1" fmla="*/ 361950 h 361961"/>
                  <a:gd name="connsiteX2" fmla="*/ 7305675 w 7305675"/>
                  <a:gd name="connsiteY2" fmla="*/ 9525 h 361961"/>
                  <a:gd name="connsiteX0" fmla="*/ 0 w 7305675"/>
                  <a:gd name="connsiteY0" fmla="*/ 0 h 361961"/>
                  <a:gd name="connsiteX1" fmla="*/ 3676650 w 7305675"/>
                  <a:gd name="connsiteY1" fmla="*/ 361950 h 361961"/>
                  <a:gd name="connsiteX2" fmla="*/ 7305675 w 7305675"/>
                  <a:gd name="connsiteY2" fmla="*/ 9525 h 3619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305675" h="361961">
                    <a:moveTo>
                      <a:pt x="0" y="0"/>
                    </a:moveTo>
                    <a:cubicBezTo>
                      <a:pt x="1224756" y="174625"/>
                      <a:pt x="2459038" y="360363"/>
                      <a:pt x="3676650" y="361950"/>
                    </a:cubicBezTo>
                    <a:cubicBezTo>
                      <a:pt x="4894262" y="363537"/>
                      <a:pt x="6095206" y="196850"/>
                      <a:pt x="7305675" y="9525"/>
                    </a:cubicBezTo>
                  </a:path>
                </a:pathLst>
              </a:custGeom>
              <a:noFill/>
              <a:ln w="381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27" name="Group 23">
            <a:extLst>
              <a:ext uri="{FF2B5EF4-FFF2-40B4-BE49-F238E27FC236}">
                <a16:creationId xmlns:a16="http://schemas.microsoft.com/office/drawing/2014/main" id="{9AA0DAF5-E3F2-438B-9139-E435E923880D}"/>
              </a:ext>
            </a:extLst>
          </p:cNvPr>
          <p:cNvGrpSpPr/>
          <p:nvPr/>
        </p:nvGrpSpPr>
        <p:grpSpPr>
          <a:xfrm>
            <a:off x="8339523" y="1786794"/>
            <a:ext cx="2911215" cy="1029977"/>
            <a:chOff x="5057775" y="4300176"/>
            <a:chExt cx="6629400" cy="2345457"/>
          </a:xfrm>
        </p:grpSpPr>
        <p:sp>
          <p:nvSpPr>
            <p:cNvPr id="1028" name="Rectangle 24">
              <a:extLst>
                <a:ext uri="{FF2B5EF4-FFF2-40B4-BE49-F238E27FC236}">
                  <a16:creationId xmlns:a16="http://schemas.microsoft.com/office/drawing/2014/main" id="{516D7C49-8715-4B59-A9DC-04F2CED24525}"/>
                </a:ext>
              </a:extLst>
            </p:cNvPr>
            <p:cNvSpPr/>
            <p:nvPr/>
          </p:nvSpPr>
          <p:spPr>
            <a:xfrm>
              <a:off x="5057775" y="4300176"/>
              <a:ext cx="6629400" cy="186249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29" name="Group 25">
              <a:extLst>
                <a:ext uri="{FF2B5EF4-FFF2-40B4-BE49-F238E27FC236}">
                  <a16:creationId xmlns:a16="http://schemas.microsoft.com/office/drawing/2014/main" id="{89635C73-5EDC-4B27-8DAA-7603E4A83175}"/>
                </a:ext>
              </a:extLst>
            </p:cNvPr>
            <p:cNvGrpSpPr/>
            <p:nvPr/>
          </p:nvGrpSpPr>
          <p:grpSpPr>
            <a:xfrm>
              <a:off x="5069608" y="4869925"/>
              <a:ext cx="6614277" cy="1775708"/>
              <a:chOff x="2104451" y="2044380"/>
              <a:chExt cx="7289009" cy="1956851"/>
            </a:xfrm>
          </p:grpSpPr>
          <p:sp>
            <p:nvSpPr>
              <p:cNvPr id="1030" name="Freeform: Shape 26">
                <a:extLst>
                  <a:ext uri="{FF2B5EF4-FFF2-40B4-BE49-F238E27FC236}">
                    <a16:creationId xmlns:a16="http://schemas.microsoft.com/office/drawing/2014/main" id="{E31D42C8-676B-4B1E-A57B-505A71EF9D0D}"/>
                  </a:ext>
                </a:extLst>
              </p:cNvPr>
              <p:cNvSpPr/>
              <p:nvPr/>
            </p:nvSpPr>
            <p:spPr>
              <a:xfrm flipH="1">
                <a:off x="9164888" y="2237782"/>
                <a:ext cx="228572" cy="1340906"/>
              </a:xfrm>
              <a:custGeom>
                <a:avLst/>
                <a:gdLst>
                  <a:gd name="connsiteX0" fmla="*/ 294243 w 357870"/>
                  <a:gd name="connsiteY0" fmla="*/ 403418 h 2147223"/>
                  <a:gd name="connsiteX1" fmla="*/ 250322 w 357870"/>
                  <a:gd name="connsiteY1" fmla="*/ 890610 h 2147223"/>
                  <a:gd name="connsiteX2" fmla="*/ 278789 w 357870"/>
                  <a:gd name="connsiteY2" fmla="*/ 1613671 h 2147223"/>
                  <a:gd name="connsiteX3" fmla="*/ 361750 w 357870"/>
                  <a:gd name="connsiteY3" fmla="*/ 2000009 h 2147223"/>
                  <a:gd name="connsiteX4" fmla="*/ 363377 w 357870"/>
                  <a:gd name="connsiteY4" fmla="*/ 2018716 h 2147223"/>
                  <a:gd name="connsiteX5" fmla="*/ 213722 w 357870"/>
                  <a:gd name="connsiteY5" fmla="*/ 2124450 h 2147223"/>
                  <a:gd name="connsiteX6" fmla="*/ 2253 w 357870"/>
                  <a:gd name="connsiteY6" fmla="*/ 2151290 h 2147223"/>
                  <a:gd name="connsiteX7" fmla="*/ 2253 w 357870"/>
                  <a:gd name="connsiteY7" fmla="*/ 815782 h 2147223"/>
                  <a:gd name="connsiteX8" fmla="*/ 2253 w 357870"/>
                  <a:gd name="connsiteY8" fmla="*/ 402604 h 2147223"/>
                  <a:gd name="connsiteX9" fmla="*/ 2253 w 357870"/>
                  <a:gd name="connsiteY9" fmla="*/ 192762 h 2147223"/>
                  <a:gd name="connsiteX10" fmla="*/ 8760 w 357870"/>
                  <a:gd name="connsiteY10" fmla="*/ 0 h 2147223"/>
                  <a:gd name="connsiteX11" fmla="*/ 164921 w 357870"/>
                  <a:gd name="connsiteY11" fmla="*/ 209029 h 2147223"/>
                  <a:gd name="connsiteX12" fmla="*/ 232429 w 357870"/>
                  <a:gd name="connsiteY12" fmla="*/ 324524 h 2147223"/>
                  <a:gd name="connsiteX13" fmla="*/ 259269 w 357870"/>
                  <a:gd name="connsiteY13" fmla="*/ 374137 h 2147223"/>
                  <a:gd name="connsiteX14" fmla="*/ 294243 w 357870"/>
                  <a:gd name="connsiteY14" fmla="*/ 403418 h 2147223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32429 w 363377"/>
                  <a:gd name="connsiteY12" fmla="*/ 324524 h 2153220"/>
                  <a:gd name="connsiteX13" fmla="*/ 294243 w 363377"/>
                  <a:gd name="connsiteY13" fmla="*/ 403418 h 2153220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94243 w 363377"/>
                  <a:gd name="connsiteY12" fmla="*/ 403418 h 2153220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94243 w 363377"/>
                  <a:gd name="connsiteY12" fmla="*/ 403418 h 2153220"/>
                  <a:gd name="connsiteX0" fmla="*/ 294243 w 370920"/>
                  <a:gd name="connsiteY0" fmla="*/ 403418 h 2153220"/>
                  <a:gd name="connsiteX1" fmla="*/ 250322 w 370920"/>
                  <a:gd name="connsiteY1" fmla="*/ 890610 h 2153220"/>
                  <a:gd name="connsiteX2" fmla="*/ 278789 w 370920"/>
                  <a:gd name="connsiteY2" fmla="*/ 1613671 h 2153220"/>
                  <a:gd name="connsiteX3" fmla="*/ 361750 w 370920"/>
                  <a:gd name="connsiteY3" fmla="*/ 2000009 h 2153220"/>
                  <a:gd name="connsiteX4" fmla="*/ 350024 w 370920"/>
                  <a:gd name="connsiteY4" fmla="*/ 1974351 h 2153220"/>
                  <a:gd name="connsiteX5" fmla="*/ 363377 w 370920"/>
                  <a:gd name="connsiteY5" fmla="*/ 2018716 h 2153220"/>
                  <a:gd name="connsiteX6" fmla="*/ 213722 w 370920"/>
                  <a:gd name="connsiteY6" fmla="*/ 2124450 h 2153220"/>
                  <a:gd name="connsiteX7" fmla="*/ 2253 w 370920"/>
                  <a:gd name="connsiteY7" fmla="*/ 2151290 h 2153220"/>
                  <a:gd name="connsiteX8" fmla="*/ 2253 w 370920"/>
                  <a:gd name="connsiteY8" fmla="*/ 815782 h 2153220"/>
                  <a:gd name="connsiteX9" fmla="*/ 2253 w 370920"/>
                  <a:gd name="connsiteY9" fmla="*/ 402604 h 2153220"/>
                  <a:gd name="connsiteX10" fmla="*/ 2253 w 370920"/>
                  <a:gd name="connsiteY10" fmla="*/ 192762 h 2153220"/>
                  <a:gd name="connsiteX11" fmla="*/ 8760 w 370920"/>
                  <a:gd name="connsiteY11" fmla="*/ 0 h 2153220"/>
                  <a:gd name="connsiteX12" fmla="*/ 164921 w 370920"/>
                  <a:gd name="connsiteY12" fmla="*/ 209029 h 2153220"/>
                  <a:gd name="connsiteX13" fmla="*/ 294243 w 370920"/>
                  <a:gd name="connsiteY13" fmla="*/ 403418 h 2153220"/>
                  <a:gd name="connsiteX0" fmla="*/ 294243 w 377541"/>
                  <a:gd name="connsiteY0" fmla="*/ 403418 h 2153220"/>
                  <a:gd name="connsiteX1" fmla="*/ 250322 w 377541"/>
                  <a:gd name="connsiteY1" fmla="*/ 890610 h 2153220"/>
                  <a:gd name="connsiteX2" fmla="*/ 278789 w 377541"/>
                  <a:gd name="connsiteY2" fmla="*/ 1613671 h 2153220"/>
                  <a:gd name="connsiteX3" fmla="*/ 361750 w 377541"/>
                  <a:gd name="connsiteY3" fmla="*/ 2000009 h 2153220"/>
                  <a:gd name="connsiteX4" fmla="*/ 363377 w 377541"/>
                  <a:gd name="connsiteY4" fmla="*/ 2018716 h 2153220"/>
                  <a:gd name="connsiteX5" fmla="*/ 213722 w 377541"/>
                  <a:gd name="connsiteY5" fmla="*/ 2124450 h 2153220"/>
                  <a:gd name="connsiteX6" fmla="*/ 2253 w 377541"/>
                  <a:gd name="connsiteY6" fmla="*/ 2151290 h 2153220"/>
                  <a:gd name="connsiteX7" fmla="*/ 2253 w 377541"/>
                  <a:gd name="connsiteY7" fmla="*/ 815782 h 2153220"/>
                  <a:gd name="connsiteX8" fmla="*/ 2253 w 377541"/>
                  <a:gd name="connsiteY8" fmla="*/ 402604 h 2153220"/>
                  <a:gd name="connsiteX9" fmla="*/ 2253 w 377541"/>
                  <a:gd name="connsiteY9" fmla="*/ 192762 h 2153220"/>
                  <a:gd name="connsiteX10" fmla="*/ 8760 w 377541"/>
                  <a:gd name="connsiteY10" fmla="*/ 0 h 2153220"/>
                  <a:gd name="connsiteX11" fmla="*/ 164921 w 377541"/>
                  <a:gd name="connsiteY11" fmla="*/ 209029 h 2153220"/>
                  <a:gd name="connsiteX12" fmla="*/ 294243 w 377541"/>
                  <a:gd name="connsiteY12" fmla="*/ 403418 h 2153220"/>
                  <a:gd name="connsiteX0" fmla="*/ 294243 w 364424"/>
                  <a:gd name="connsiteY0" fmla="*/ 403418 h 2153220"/>
                  <a:gd name="connsiteX1" fmla="*/ 250322 w 364424"/>
                  <a:gd name="connsiteY1" fmla="*/ 890610 h 2153220"/>
                  <a:gd name="connsiteX2" fmla="*/ 278789 w 364424"/>
                  <a:gd name="connsiteY2" fmla="*/ 1613671 h 2153220"/>
                  <a:gd name="connsiteX3" fmla="*/ 363377 w 364424"/>
                  <a:gd name="connsiteY3" fmla="*/ 2018716 h 2153220"/>
                  <a:gd name="connsiteX4" fmla="*/ 213722 w 364424"/>
                  <a:gd name="connsiteY4" fmla="*/ 2124450 h 2153220"/>
                  <a:gd name="connsiteX5" fmla="*/ 2253 w 364424"/>
                  <a:gd name="connsiteY5" fmla="*/ 2151290 h 2153220"/>
                  <a:gd name="connsiteX6" fmla="*/ 2253 w 364424"/>
                  <a:gd name="connsiteY6" fmla="*/ 815782 h 2153220"/>
                  <a:gd name="connsiteX7" fmla="*/ 2253 w 364424"/>
                  <a:gd name="connsiteY7" fmla="*/ 402604 h 2153220"/>
                  <a:gd name="connsiteX8" fmla="*/ 2253 w 364424"/>
                  <a:gd name="connsiteY8" fmla="*/ 192762 h 2153220"/>
                  <a:gd name="connsiteX9" fmla="*/ 8760 w 364424"/>
                  <a:gd name="connsiteY9" fmla="*/ 0 h 2153220"/>
                  <a:gd name="connsiteX10" fmla="*/ 164921 w 364424"/>
                  <a:gd name="connsiteY10" fmla="*/ 209029 h 2153220"/>
                  <a:gd name="connsiteX11" fmla="*/ 294243 w 364424"/>
                  <a:gd name="connsiteY11" fmla="*/ 403418 h 2153220"/>
                  <a:gd name="connsiteX0" fmla="*/ 294243 w 363376"/>
                  <a:gd name="connsiteY0" fmla="*/ 403418 h 2153220"/>
                  <a:gd name="connsiteX1" fmla="*/ 250322 w 363376"/>
                  <a:gd name="connsiteY1" fmla="*/ 890610 h 2153220"/>
                  <a:gd name="connsiteX2" fmla="*/ 278789 w 363376"/>
                  <a:gd name="connsiteY2" fmla="*/ 1613671 h 2153220"/>
                  <a:gd name="connsiteX3" fmla="*/ 363377 w 363376"/>
                  <a:gd name="connsiteY3" fmla="*/ 2018716 h 2153220"/>
                  <a:gd name="connsiteX4" fmla="*/ 213722 w 363376"/>
                  <a:gd name="connsiteY4" fmla="*/ 2124450 h 2153220"/>
                  <a:gd name="connsiteX5" fmla="*/ 2253 w 363376"/>
                  <a:gd name="connsiteY5" fmla="*/ 2151290 h 2153220"/>
                  <a:gd name="connsiteX6" fmla="*/ 2253 w 363376"/>
                  <a:gd name="connsiteY6" fmla="*/ 815782 h 2153220"/>
                  <a:gd name="connsiteX7" fmla="*/ 2253 w 363376"/>
                  <a:gd name="connsiteY7" fmla="*/ 402604 h 2153220"/>
                  <a:gd name="connsiteX8" fmla="*/ 2253 w 363376"/>
                  <a:gd name="connsiteY8" fmla="*/ 192762 h 2153220"/>
                  <a:gd name="connsiteX9" fmla="*/ 8760 w 363376"/>
                  <a:gd name="connsiteY9" fmla="*/ 0 h 2153220"/>
                  <a:gd name="connsiteX10" fmla="*/ 164921 w 363376"/>
                  <a:gd name="connsiteY10" fmla="*/ 209029 h 2153220"/>
                  <a:gd name="connsiteX11" fmla="*/ 294243 w 363376"/>
                  <a:gd name="connsiteY11" fmla="*/ 403418 h 2153220"/>
                  <a:gd name="connsiteX0" fmla="*/ 294243 w 363378"/>
                  <a:gd name="connsiteY0" fmla="*/ 403418 h 2131745"/>
                  <a:gd name="connsiteX1" fmla="*/ 250322 w 363378"/>
                  <a:gd name="connsiteY1" fmla="*/ 890610 h 2131745"/>
                  <a:gd name="connsiteX2" fmla="*/ 278789 w 363378"/>
                  <a:gd name="connsiteY2" fmla="*/ 1613671 h 2131745"/>
                  <a:gd name="connsiteX3" fmla="*/ 363377 w 363378"/>
                  <a:gd name="connsiteY3" fmla="*/ 2018716 h 2131745"/>
                  <a:gd name="connsiteX4" fmla="*/ 213722 w 363378"/>
                  <a:gd name="connsiteY4" fmla="*/ 2124450 h 2131745"/>
                  <a:gd name="connsiteX5" fmla="*/ 2253 w 363378"/>
                  <a:gd name="connsiteY5" fmla="*/ 2116321 h 2131745"/>
                  <a:gd name="connsiteX6" fmla="*/ 2253 w 363378"/>
                  <a:gd name="connsiteY6" fmla="*/ 815782 h 2131745"/>
                  <a:gd name="connsiteX7" fmla="*/ 2253 w 363378"/>
                  <a:gd name="connsiteY7" fmla="*/ 402604 h 2131745"/>
                  <a:gd name="connsiteX8" fmla="*/ 2253 w 363378"/>
                  <a:gd name="connsiteY8" fmla="*/ 192762 h 2131745"/>
                  <a:gd name="connsiteX9" fmla="*/ 8760 w 363378"/>
                  <a:gd name="connsiteY9" fmla="*/ 0 h 2131745"/>
                  <a:gd name="connsiteX10" fmla="*/ 164921 w 363378"/>
                  <a:gd name="connsiteY10" fmla="*/ 209029 h 2131745"/>
                  <a:gd name="connsiteX11" fmla="*/ 294243 w 363378"/>
                  <a:gd name="connsiteY11" fmla="*/ 403418 h 2131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63378" h="2131745">
                    <a:moveTo>
                      <a:pt x="294243" y="403418"/>
                    </a:moveTo>
                    <a:cubicBezTo>
                      <a:pt x="287736" y="566086"/>
                      <a:pt x="258456" y="727128"/>
                      <a:pt x="250322" y="890610"/>
                    </a:cubicBezTo>
                    <a:cubicBezTo>
                      <a:pt x="238936" y="1131359"/>
                      <a:pt x="243816" y="1375362"/>
                      <a:pt x="278789" y="1613671"/>
                    </a:cubicBezTo>
                    <a:cubicBezTo>
                      <a:pt x="297631" y="1801688"/>
                      <a:pt x="344248" y="1933586"/>
                      <a:pt x="363377" y="2018716"/>
                    </a:cubicBezTo>
                    <a:cubicBezTo>
                      <a:pt x="335723" y="2076463"/>
                      <a:pt x="273909" y="2108183"/>
                      <a:pt x="213722" y="2124450"/>
                    </a:cubicBezTo>
                    <a:cubicBezTo>
                      <a:pt x="153535" y="2140717"/>
                      <a:pt x="2253" y="2126082"/>
                      <a:pt x="2253" y="2116321"/>
                    </a:cubicBezTo>
                    <a:lnTo>
                      <a:pt x="2253" y="815782"/>
                    </a:lnTo>
                    <a:lnTo>
                      <a:pt x="2253" y="402604"/>
                    </a:lnTo>
                    <a:lnTo>
                      <a:pt x="2253" y="192762"/>
                    </a:lnTo>
                    <a:cubicBezTo>
                      <a:pt x="2253" y="128508"/>
                      <a:pt x="-5880" y="62627"/>
                      <a:pt x="8760" y="0"/>
                    </a:cubicBezTo>
                    <a:cubicBezTo>
                      <a:pt x="65694" y="65881"/>
                      <a:pt x="118561" y="135828"/>
                      <a:pt x="164921" y="209029"/>
                    </a:cubicBezTo>
                    <a:cubicBezTo>
                      <a:pt x="212502" y="276265"/>
                      <a:pt x="240047" y="304808"/>
                      <a:pt x="294243" y="40341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31" name="Freeform: Shape 27">
                <a:extLst>
                  <a:ext uri="{FF2B5EF4-FFF2-40B4-BE49-F238E27FC236}">
                    <a16:creationId xmlns:a16="http://schemas.microsoft.com/office/drawing/2014/main" id="{EE49EDCA-F65B-43B3-B251-9EA731E9144D}"/>
                  </a:ext>
                </a:extLst>
              </p:cNvPr>
              <p:cNvSpPr/>
              <p:nvPr/>
            </p:nvSpPr>
            <p:spPr>
              <a:xfrm flipH="1">
                <a:off x="7198653" y="2086837"/>
                <a:ext cx="1145999" cy="1795739"/>
              </a:xfrm>
              <a:custGeom>
                <a:avLst/>
                <a:gdLst>
                  <a:gd name="connsiteX0" fmla="*/ 1820419 w 1821886"/>
                  <a:gd name="connsiteY0" fmla="*/ 1327383 h 2854831"/>
                  <a:gd name="connsiteX1" fmla="*/ 1554456 w 1821886"/>
                  <a:gd name="connsiteY1" fmla="*/ 802777 h 2854831"/>
                  <a:gd name="connsiteX2" fmla="*/ 1358441 w 1821886"/>
                  <a:gd name="connsiteY2" fmla="*/ 496147 h 2854831"/>
                  <a:gd name="connsiteX3" fmla="*/ 1023343 w 1821886"/>
                  <a:gd name="connsiteY3" fmla="*/ 104929 h 2854831"/>
                  <a:gd name="connsiteX4" fmla="*/ 845222 w 1821886"/>
                  <a:gd name="connsiteY4" fmla="*/ 13835 h 2854831"/>
                  <a:gd name="connsiteX5" fmla="*/ 604472 w 1821886"/>
                  <a:gd name="connsiteY5" fmla="*/ 59382 h 2854831"/>
                  <a:gd name="connsiteX6" fmla="*/ 163641 w 1821886"/>
                  <a:gd name="connsiteY6" fmla="*/ 702736 h 2854831"/>
                  <a:gd name="connsiteX7" fmla="*/ 1786 w 1821886"/>
                  <a:gd name="connsiteY7" fmla="*/ 1904856 h 2854831"/>
                  <a:gd name="connsiteX8" fmla="*/ 17239 w 1821886"/>
                  <a:gd name="connsiteY8" fmla="*/ 2261100 h 2854831"/>
                  <a:gd name="connsiteX9" fmla="*/ 111587 w 1821886"/>
                  <a:gd name="connsiteY9" fmla="*/ 2553903 h 2854831"/>
                  <a:gd name="connsiteX10" fmla="*/ 419843 w 1821886"/>
                  <a:gd name="connsiteY10" fmla="*/ 2747478 h 2854831"/>
                  <a:gd name="connsiteX11" fmla="*/ 987556 w 1821886"/>
                  <a:gd name="connsiteY11" fmla="*/ 2858906 h 2854831"/>
                  <a:gd name="connsiteX12" fmla="*/ 1602443 w 1821886"/>
                  <a:gd name="connsiteY12" fmla="*/ 2752359 h 2854831"/>
                  <a:gd name="connsiteX13" fmla="*/ 1776498 w 1821886"/>
                  <a:gd name="connsiteY13" fmla="*/ 2592130 h 2854831"/>
                  <a:gd name="connsiteX14" fmla="*/ 1778938 w 1821886"/>
                  <a:gd name="connsiteY14" fmla="*/ 2430275 h 2854831"/>
                  <a:gd name="connsiteX15" fmla="*/ 1791952 w 1821886"/>
                  <a:gd name="connsiteY15" fmla="*/ 2003270 h 2854831"/>
                  <a:gd name="connsiteX16" fmla="*/ 1809032 w 1821886"/>
                  <a:gd name="connsiteY16" fmla="*/ 1642146 h 2854831"/>
                  <a:gd name="connsiteX17" fmla="*/ 1819606 w 1821886"/>
                  <a:gd name="connsiteY17" fmla="*/ 1461584 h 2854831"/>
                  <a:gd name="connsiteX18" fmla="*/ 1820419 w 1821886"/>
                  <a:gd name="connsiteY18" fmla="*/ 1327383 h 2854831"/>
                  <a:gd name="connsiteX19" fmla="*/ 1820419 w 1821886"/>
                  <a:gd name="connsiteY19" fmla="*/ 1327383 h 28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821886" h="2854831">
                    <a:moveTo>
                      <a:pt x="1820419" y="1327383"/>
                    </a:moveTo>
                    <a:cubicBezTo>
                      <a:pt x="1726071" y="1154954"/>
                      <a:pt x="1650430" y="973579"/>
                      <a:pt x="1554456" y="802777"/>
                    </a:cubicBezTo>
                    <a:cubicBezTo>
                      <a:pt x="1495082" y="697042"/>
                      <a:pt x="1433268" y="591308"/>
                      <a:pt x="1358441" y="496147"/>
                    </a:cubicBezTo>
                    <a:cubicBezTo>
                      <a:pt x="1254333" y="364385"/>
                      <a:pt x="1157545" y="207410"/>
                      <a:pt x="1023343" y="104929"/>
                    </a:cubicBezTo>
                    <a:cubicBezTo>
                      <a:pt x="972916" y="65889"/>
                      <a:pt x="904595" y="35795"/>
                      <a:pt x="845222" y="13835"/>
                    </a:cubicBezTo>
                    <a:cubicBezTo>
                      <a:pt x="758194" y="-17885"/>
                      <a:pt x="678486" y="8142"/>
                      <a:pt x="604472" y="59382"/>
                    </a:cubicBezTo>
                    <a:cubicBezTo>
                      <a:pt x="392190" y="207410"/>
                      <a:pt x="257175" y="467680"/>
                      <a:pt x="163641" y="702736"/>
                    </a:cubicBezTo>
                    <a:cubicBezTo>
                      <a:pt x="13172" y="1082567"/>
                      <a:pt x="-7161" y="1500625"/>
                      <a:pt x="1786" y="1904856"/>
                    </a:cubicBezTo>
                    <a:cubicBezTo>
                      <a:pt x="4226" y="2023604"/>
                      <a:pt x="9106" y="2142352"/>
                      <a:pt x="17239" y="2261100"/>
                    </a:cubicBezTo>
                    <a:cubicBezTo>
                      <a:pt x="24559" y="2363581"/>
                      <a:pt x="46519" y="2470942"/>
                      <a:pt x="111587" y="2553903"/>
                    </a:cubicBezTo>
                    <a:cubicBezTo>
                      <a:pt x="186414" y="2649877"/>
                      <a:pt x="310042" y="2704371"/>
                      <a:pt x="419843" y="2747478"/>
                    </a:cubicBezTo>
                    <a:cubicBezTo>
                      <a:pt x="595525" y="2815799"/>
                      <a:pt x="798048" y="2846706"/>
                      <a:pt x="987556" y="2858906"/>
                    </a:cubicBezTo>
                    <a:cubicBezTo>
                      <a:pt x="1190892" y="2871920"/>
                      <a:pt x="1418628" y="2850773"/>
                      <a:pt x="1602443" y="2752359"/>
                    </a:cubicBezTo>
                    <a:cubicBezTo>
                      <a:pt x="1667511" y="2717385"/>
                      <a:pt x="1757791" y="2671024"/>
                      <a:pt x="1776498" y="2592130"/>
                    </a:cubicBezTo>
                    <a:cubicBezTo>
                      <a:pt x="1787885" y="2542516"/>
                      <a:pt x="1778938" y="2481515"/>
                      <a:pt x="1778938" y="2430275"/>
                    </a:cubicBezTo>
                    <a:cubicBezTo>
                      <a:pt x="1779752" y="2287127"/>
                      <a:pt x="1788699" y="2145605"/>
                      <a:pt x="1791952" y="2003270"/>
                    </a:cubicBezTo>
                    <a:cubicBezTo>
                      <a:pt x="1794392" y="1882896"/>
                      <a:pt x="1801712" y="1762521"/>
                      <a:pt x="1809032" y="1642146"/>
                    </a:cubicBezTo>
                    <a:cubicBezTo>
                      <a:pt x="1813099" y="1581959"/>
                      <a:pt x="1814725" y="1521772"/>
                      <a:pt x="1819606" y="1461584"/>
                    </a:cubicBezTo>
                    <a:cubicBezTo>
                      <a:pt x="1822859" y="1419290"/>
                      <a:pt x="1840752" y="1368050"/>
                      <a:pt x="1820419" y="1327383"/>
                    </a:cubicBezTo>
                    <a:cubicBezTo>
                      <a:pt x="1820419" y="1327383"/>
                      <a:pt x="1820419" y="1327383"/>
                      <a:pt x="1820419" y="132738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32" name="Freeform: Shape 28">
                <a:extLst>
                  <a:ext uri="{FF2B5EF4-FFF2-40B4-BE49-F238E27FC236}">
                    <a16:creationId xmlns:a16="http://schemas.microsoft.com/office/drawing/2014/main" id="{02EC938E-A63B-4D05-AD0A-9C8D18ABD1B3}"/>
                  </a:ext>
                </a:extLst>
              </p:cNvPr>
              <p:cNvSpPr/>
              <p:nvPr/>
            </p:nvSpPr>
            <p:spPr>
              <a:xfrm flipH="1">
                <a:off x="8314449" y="2055728"/>
                <a:ext cx="936240" cy="1739463"/>
              </a:xfrm>
              <a:custGeom>
                <a:avLst/>
                <a:gdLst>
                  <a:gd name="connsiteX0" fmla="*/ 1491640 w 1488416"/>
                  <a:gd name="connsiteY0" fmla="*/ 1253669 h 2765363"/>
                  <a:gd name="connsiteX1" fmla="*/ 1449346 w 1488416"/>
                  <a:gd name="connsiteY1" fmla="*/ 1108081 h 2765363"/>
                  <a:gd name="connsiteX2" fmla="*/ 1323278 w 1488416"/>
                  <a:gd name="connsiteY2" fmla="*/ 807144 h 2765363"/>
                  <a:gd name="connsiteX3" fmla="*/ 865366 w 1488416"/>
                  <a:gd name="connsiteY3" fmla="*/ 193071 h 2765363"/>
                  <a:gd name="connsiteX4" fmla="*/ 458695 w 1488416"/>
                  <a:gd name="connsiteY4" fmla="*/ 2749 h 2765363"/>
                  <a:gd name="connsiteX5" fmla="*/ 174839 w 1488416"/>
                  <a:gd name="connsiteY5" fmla="*/ 292299 h 2765363"/>
                  <a:gd name="connsiteX6" fmla="*/ 22744 w 1488416"/>
                  <a:gd name="connsiteY6" fmla="*/ 991773 h 2765363"/>
                  <a:gd name="connsiteX7" fmla="*/ 1597 w 1488416"/>
                  <a:gd name="connsiteY7" fmla="*/ 1509059 h 2765363"/>
                  <a:gd name="connsiteX8" fmla="*/ 31691 w 1488416"/>
                  <a:gd name="connsiteY8" fmla="*/ 1844156 h 2765363"/>
                  <a:gd name="connsiteX9" fmla="*/ 141492 w 1488416"/>
                  <a:gd name="connsiteY9" fmla="*/ 2328094 h 2765363"/>
                  <a:gd name="connsiteX10" fmla="*/ 438362 w 1488416"/>
                  <a:gd name="connsiteY10" fmla="*/ 2742899 h 2765363"/>
                  <a:gd name="connsiteX11" fmla="*/ 653897 w 1488416"/>
                  <a:gd name="connsiteY11" fmla="*/ 2764046 h 2765363"/>
                  <a:gd name="connsiteX12" fmla="*/ 1215104 w 1488416"/>
                  <a:gd name="connsiteY12" fmla="*/ 2466363 h 2765363"/>
                  <a:gd name="connsiteX13" fmla="*/ 1435519 w 1488416"/>
                  <a:gd name="connsiteY13" fmla="*/ 2207720 h 2765363"/>
                  <a:gd name="connsiteX14" fmla="*/ 1455853 w 1488416"/>
                  <a:gd name="connsiteY14" fmla="*/ 1707514 h 2765363"/>
                  <a:gd name="connsiteX15" fmla="*/ 1491640 w 1488416"/>
                  <a:gd name="connsiteY15" fmla="*/ 1253669 h 2765363"/>
                  <a:gd name="connsiteX16" fmla="*/ 1491640 w 1488416"/>
                  <a:gd name="connsiteY16" fmla="*/ 1253669 h 2765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488416" h="2765363">
                    <a:moveTo>
                      <a:pt x="1491640" y="1253669"/>
                    </a:moveTo>
                    <a:cubicBezTo>
                      <a:pt x="1489200" y="1204869"/>
                      <a:pt x="1465613" y="1155255"/>
                      <a:pt x="1449346" y="1108081"/>
                    </a:cubicBezTo>
                    <a:cubicBezTo>
                      <a:pt x="1414372" y="1003160"/>
                      <a:pt x="1379399" y="903119"/>
                      <a:pt x="1323278" y="807144"/>
                    </a:cubicBezTo>
                    <a:cubicBezTo>
                      <a:pt x="1193143" y="585915"/>
                      <a:pt x="1055688" y="367126"/>
                      <a:pt x="865366" y="193071"/>
                    </a:cubicBezTo>
                    <a:cubicBezTo>
                      <a:pt x="756379" y="94656"/>
                      <a:pt x="616484" y="-19212"/>
                      <a:pt x="458695" y="2749"/>
                    </a:cubicBezTo>
                    <a:cubicBezTo>
                      <a:pt x="314734" y="23082"/>
                      <a:pt x="226079" y="171111"/>
                      <a:pt x="174839" y="292299"/>
                    </a:cubicBezTo>
                    <a:cubicBezTo>
                      <a:pt x="80491" y="515154"/>
                      <a:pt x="41451" y="751837"/>
                      <a:pt x="22744" y="991773"/>
                    </a:cubicBezTo>
                    <a:cubicBezTo>
                      <a:pt x="9730" y="1164202"/>
                      <a:pt x="-4910" y="1335817"/>
                      <a:pt x="1597" y="1509059"/>
                    </a:cubicBezTo>
                    <a:cubicBezTo>
                      <a:pt x="5664" y="1620487"/>
                      <a:pt x="5664" y="1735168"/>
                      <a:pt x="31691" y="1844156"/>
                    </a:cubicBezTo>
                    <a:cubicBezTo>
                      <a:pt x="69918" y="2006011"/>
                      <a:pt x="92691" y="2168679"/>
                      <a:pt x="141492" y="2328094"/>
                    </a:cubicBezTo>
                    <a:cubicBezTo>
                      <a:pt x="187852" y="2480189"/>
                      <a:pt x="277320" y="2681898"/>
                      <a:pt x="438362" y="2742899"/>
                    </a:cubicBezTo>
                    <a:cubicBezTo>
                      <a:pt x="506682" y="2768926"/>
                      <a:pt x="577443" y="2777059"/>
                      <a:pt x="653897" y="2764046"/>
                    </a:cubicBezTo>
                    <a:cubicBezTo>
                      <a:pt x="860486" y="2728259"/>
                      <a:pt x="1053249" y="2592431"/>
                      <a:pt x="1215104" y="2466363"/>
                    </a:cubicBezTo>
                    <a:cubicBezTo>
                      <a:pt x="1289931" y="2407802"/>
                      <a:pt x="1435519" y="2315081"/>
                      <a:pt x="1435519" y="2207720"/>
                    </a:cubicBezTo>
                    <a:cubicBezTo>
                      <a:pt x="1435519" y="2040984"/>
                      <a:pt x="1442839" y="1873436"/>
                      <a:pt x="1455853" y="1707514"/>
                    </a:cubicBezTo>
                    <a:cubicBezTo>
                      <a:pt x="1465613" y="1558673"/>
                      <a:pt x="1497333" y="1404138"/>
                      <a:pt x="1491640" y="1253669"/>
                    </a:cubicBezTo>
                    <a:cubicBezTo>
                      <a:pt x="1491640" y="1253669"/>
                      <a:pt x="1491640" y="1253669"/>
                      <a:pt x="1491640" y="12536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33" name="Freeform: Shape 29">
                <a:extLst>
                  <a:ext uri="{FF2B5EF4-FFF2-40B4-BE49-F238E27FC236}">
                    <a16:creationId xmlns:a16="http://schemas.microsoft.com/office/drawing/2014/main" id="{D53B7860-FDAA-4817-8549-6F3510FA2BAD}"/>
                  </a:ext>
                </a:extLst>
              </p:cNvPr>
              <p:cNvSpPr/>
              <p:nvPr/>
            </p:nvSpPr>
            <p:spPr>
              <a:xfrm flipH="1">
                <a:off x="8576303" y="3578688"/>
                <a:ext cx="5116" cy="5116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34" name="Freeform: Shape 30">
                <a:extLst>
                  <a:ext uri="{FF2B5EF4-FFF2-40B4-BE49-F238E27FC236}">
                    <a16:creationId xmlns:a16="http://schemas.microsoft.com/office/drawing/2014/main" id="{C0B96FD4-86E1-4C56-9AD0-8E2BFBCF01B3}"/>
                  </a:ext>
                </a:extLst>
              </p:cNvPr>
              <p:cNvSpPr/>
              <p:nvPr/>
            </p:nvSpPr>
            <p:spPr>
              <a:xfrm>
                <a:off x="2104451" y="2237782"/>
                <a:ext cx="228572" cy="1340906"/>
              </a:xfrm>
              <a:custGeom>
                <a:avLst/>
                <a:gdLst>
                  <a:gd name="connsiteX0" fmla="*/ 294243 w 357870"/>
                  <a:gd name="connsiteY0" fmla="*/ 403418 h 2147223"/>
                  <a:gd name="connsiteX1" fmla="*/ 250322 w 357870"/>
                  <a:gd name="connsiteY1" fmla="*/ 890610 h 2147223"/>
                  <a:gd name="connsiteX2" fmla="*/ 278789 w 357870"/>
                  <a:gd name="connsiteY2" fmla="*/ 1613671 h 2147223"/>
                  <a:gd name="connsiteX3" fmla="*/ 361750 w 357870"/>
                  <a:gd name="connsiteY3" fmla="*/ 2000009 h 2147223"/>
                  <a:gd name="connsiteX4" fmla="*/ 363377 w 357870"/>
                  <a:gd name="connsiteY4" fmla="*/ 2018716 h 2147223"/>
                  <a:gd name="connsiteX5" fmla="*/ 213722 w 357870"/>
                  <a:gd name="connsiteY5" fmla="*/ 2124450 h 2147223"/>
                  <a:gd name="connsiteX6" fmla="*/ 2253 w 357870"/>
                  <a:gd name="connsiteY6" fmla="*/ 2151290 h 2147223"/>
                  <a:gd name="connsiteX7" fmla="*/ 2253 w 357870"/>
                  <a:gd name="connsiteY7" fmla="*/ 815782 h 2147223"/>
                  <a:gd name="connsiteX8" fmla="*/ 2253 w 357870"/>
                  <a:gd name="connsiteY8" fmla="*/ 402604 h 2147223"/>
                  <a:gd name="connsiteX9" fmla="*/ 2253 w 357870"/>
                  <a:gd name="connsiteY9" fmla="*/ 192762 h 2147223"/>
                  <a:gd name="connsiteX10" fmla="*/ 8760 w 357870"/>
                  <a:gd name="connsiteY10" fmla="*/ 0 h 2147223"/>
                  <a:gd name="connsiteX11" fmla="*/ 164921 w 357870"/>
                  <a:gd name="connsiteY11" fmla="*/ 209029 h 2147223"/>
                  <a:gd name="connsiteX12" fmla="*/ 232429 w 357870"/>
                  <a:gd name="connsiteY12" fmla="*/ 324524 h 2147223"/>
                  <a:gd name="connsiteX13" fmla="*/ 259269 w 357870"/>
                  <a:gd name="connsiteY13" fmla="*/ 374137 h 2147223"/>
                  <a:gd name="connsiteX14" fmla="*/ 294243 w 357870"/>
                  <a:gd name="connsiteY14" fmla="*/ 403418 h 2147223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32429 w 363377"/>
                  <a:gd name="connsiteY12" fmla="*/ 324524 h 2153220"/>
                  <a:gd name="connsiteX13" fmla="*/ 294243 w 363377"/>
                  <a:gd name="connsiteY13" fmla="*/ 403418 h 2153220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94243 w 363377"/>
                  <a:gd name="connsiteY12" fmla="*/ 403418 h 2153220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94243 w 363377"/>
                  <a:gd name="connsiteY12" fmla="*/ 403418 h 2153220"/>
                  <a:gd name="connsiteX0" fmla="*/ 294243 w 370920"/>
                  <a:gd name="connsiteY0" fmla="*/ 403418 h 2153220"/>
                  <a:gd name="connsiteX1" fmla="*/ 250322 w 370920"/>
                  <a:gd name="connsiteY1" fmla="*/ 890610 h 2153220"/>
                  <a:gd name="connsiteX2" fmla="*/ 278789 w 370920"/>
                  <a:gd name="connsiteY2" fmla="*/ 1613671 h 2153220"/>
                  <a:gd name="connsiteX3" fmla="*/ 361750 w 370920"/>
                  <a:gd name="connsiteY3" fmla="*/ 2000009 h 2153220"/>
                  <a:gd name="connsiteX4" fmla="*/ 350024 w 370920"/>
                  <a:gd name="connsiteY4" fmla="*/ 1974351 h 2153220"/>
                  <a:gd name="connsiteX5" fmla="*/ 363377 w 370920"/>
                  <a:gd name="connsiteY5" fmla="*/ 2018716 h 2153220"/>
                  <a:gd name="connsiteX6" fmla="*/ 213722 w 370920"/>
                  <a:gd name="connsiteY6" fmla="*/ 2124450 h 2153220"/>
                  <a:gd name="connsiteX7" fmla="*/ 2253 w 370920"/>
                  <a:gd name="connsiteY7" fmla="*/ 2151290 h 2153220"/>
                  <a:gd name="connsiteX8" fmla="*/ 2253 w 370920"/>
                  <a:gd name="connsiteY8" fmla="*/ 815782 h 2153220"/>
                  <a:gd name="connsiteX9" fmla="*/ 2253 w 370920"/>
                  <a:gd name="connsiteY9" fmla="*/ 402604 h 2153220"/>
                  <a:gd name="connsiteX10" fmla="*/ 2253 w 370920"/>
                  <a:gd name="connsiteY10" fmla="*/ 192762 h 2153220"/>
                  <a:gd name="connsiteX11" fmla="*/ 8760 w 370920"/>
                  <a:gd name="connsiteY11" fmla="*/ 0 h 2153220"/>
                  <a:gd name="connsiteX12" fmla="*/ 164921 w 370920"/>
                  <a:gd name="connsiteY12" fmla="*/ 209029 h 2153220"/>
                  <a:gd name="connsiteX13" fmla="*/ 294243 w 370920"/>
                  <a:gd name="connsiteY13" fmla="*/ 403418 h 2153220"/>
                  <a:gd name="connsiteX0" fmla="*/ 294243 w 377541"/>
                  <a:gd name="connsiteY0" fmla="*/ 403418 h 2153220"/>
                  <a:gd name="connsiteX1" fmla="*/ 250322 w 377541"/>
                  <a:gd name="connsiteY1" fmla="*/ 890610 h 2153220"/>
                  <a:gd name="connsiteX2" fmla="*/ 278789 w 377541"/>
                  <a:gd name="connsiteY2" fmla="*/ 1613671 h 2153220"/>
                  <a:gd name="connsiteX3" fmla="*/ 361750 w 377541"/>
                  <a:gd name="connsiteY3" fmla="*/ 2000009 h 2153220"/>
                  <a:gd name="connsiteX4" fmla="*/ 363377 w 377541"/>
                  <a:gd name="connsiteY4" fmla="*/ 2018716 h 2153220"/>
                  <a:gd name="connsiteX5" fmla="*/ 213722 w 377541"/>
                  <a:gd name="connsiteY5" fmla="*/ 2124450 h 2153220"/>
                  <a:gd name="connsiteX6" fmla="*/ 2253 w 377541"/>
                  <a:gd name="connsiteY6" fmla="*/ 2151290 h 2153220"/>
                  <a:gd name="connsiteX7" fmla="*/ 2253 w 377541"/>
                  <a:gd name="connsiteY7" fmla="*/ 815782 h 2153220"/>
                  <a:gd name="connsiteX8" fmla="*/ 2253 w 377541"/>
                  <a:gd name="connsiteY8" fmla="*/ 402604 h 2153220"/>
                  <a:gd name="connsiteX9" fmla="*/ 2253 w 377541"/>
                  <a:gd name="connsiteY9" fmla="*/ 192762 h 2153220"/>
                  <a:gd name="connsiteX10" fmla="*/ 8760 w 377541"/>
                  <a:gd name="connsiteY10" fmla="*/ 0 h 2153220"/>
                  <a:gd name="connsiteX11" fmla="*/ 164921 w 377541"/>
                  <a:gd name="connsiteY11" fmla="*/ 209029 h 2153220"/>
                  <a:gd name="connsiteX12" fmla="*/ 294243 w 377541"/>
                  <a:gd name="connsiteY12" fmla="*/ 403418 h 2153220"/>
                  <a:gd name="connsiteX0" fmla="*/ 294243 w 364424"/>
                  <a:gd name="connsiteY0" fmla="*/ 403418 h 2153220"/>
                  <a:gd name="connsiteX1" fmla="*/ 250322 w 364424"/>
                  <a:gd name="connsiteY1" fmla="*/ 890610 h 2153220"/>
                  <a:gd name="connsiteX2" fmla="*/ 278789 w 364424"/>
                  <a:gd name="connsiteY2" fmla="*/ 1613671 h 2153220"/>
                  <a:gd name="connsiteX3" fmla="*/ 363377 w 364424"/>
                  <a:gd name="connsiteY3" fmla="*/ 2018716 h 2153220"/>
                  <a:gd name="connsiteX4" fmla="*/ 213722 w 364424"/>
                  <a:gd name="connsiteY4" fmla="*/ 2124450 h 2153220"/>
                  <a:gd name="connsiteX5" fmla="*/ 2253 w 364424"/>
                  <a:gd name="connsiteY5" fmla="*/ 2151290 h 2153220"/>
                  <a:gd name="connsiteX6" fmla="*/ 2253 w 364424"/>
                  <a:gd name="connsiteY6" fmla="*/ 815782 h 2153220"/>
                  <a:gd name="connsiteX7" fmla="*/ 2253 w 364424"/>
                  <a:gd name="connsiteY7" fmla="*/ 402604 h 2153220"/>
                  <a:gd name="connsiteX8" fmla="*/ 2253 w 364424"/>
                  <a:gd name="connsiteY8" fmla="*/ 192762 h 2153220"/>
                  <a:gd name="connsiteX9" fmla="*/ 8760 w 364424"/>
                  <a:gd name="connsiteY9" fmla="*/ 0 h 2153220"/>
                  <a:gd name="connsiteX10" fmla="*/ 164921 w 364424"/>
                  <a:gd name="connsiteY10" fmla="*/ 209029 h 2153220"/>
                  <a:gd name="connsiteX11" fmla="*/ 294243 w 364424"/>
                  <a:gd name="connsiteY11" fmla="*/ 403418 h 2153220"/>
                  <a:gd name="connsiteX0" fmla="*/ 294243 w 363376"/>
                  <a:gd name="connsiteY0" fmla="*/ 403418 h 2153220"/>
                  <a:gd name="connsiteX1" fmla="*/ 250322 w 363376"/>
                  <a:gd name="connsiteY1" fmla="*/ 890610 h 2153220"/>
                  <a:gd name="connsiteX2" fmla="*/ 278789 w 363376"/>
                  <a:gd name="connsiteY2" fmla="*/ 1613671 h 2153220"/>
                  <a:gd name="connsiteX3" fmla="*/ 363377 w 363376"/>
                  <a:gd name="connsiteY3" fmla="*/ 2018716 h 2153220"/>
                  <a:gd name="connsiteX4" fmla="*/ 213722 w 363376"/>
                  <a:gd name="connsiteY4" fmla="*/ 2124450 h 2153220"/>
                  <a:gd name="connsiteX5" fmla="*/ 2253 w 363376"/>
                  <a:gd name="connsiteY5" fmla="*/ 2151290 h 2153220"/>
                  <a:gd name="connsiteX6" fmla="*/ 2253 w 363376"/>
                  <a:gd name="connsiteY6" fmla="*/ 815782 h 2153220"/>
                  <a:gd name="connsiteX7" fmla="*/ 2253 w 363376"/>
                  <a:gd name="connsiteY7" fmla="*/ 402604 h 2153220"/>
                  <a:gd name="connsiteX8" fmla="*/ 2253 w 363376"/>
                  <a:gd name="connsiteY8" fmla="*/ 192762 h 2153220"/>
                  <a:gd name="connsiteX9" fmla="*/ 8760 w 363376"/>
                  <a:gd name="connsiteY9" fmla="*/ 0 h 2153220"/>
                  <a:gd name="connsiteX10" fmla="*/ 164921 w 363376"/>
                  <a:gd name="connsiteY10" fmla="*/ 209029 h 2153220"/>
                  <a:gd name="connsiteX11" fmla="*/ 294243 w 363376"/>
                  <a:gd name="connsiteY11" fmla="*/ 403418 h 2153220"/>
                  <a:gd name="connsiteX0" fmla="*/ 294243 w 363378"/>
                  <a:gd name="connsiteY0" fmla="*/ 403418 h 2131745"/>
                  <a:gd name="connsiteX1" fmla="*/ 250322 w 363378"/>
                  <a:gd name="connsiteY1" fmla="*/ 890610 h 2131745"/>
                  <a:gd name="connsiteX2" fmla="*/ 278789 w 363378"/>
                  <a:gd name="connsiteY2" fmla="*/ 1613671 h 2131745"/>
                  <a:gd name="connsiteX3" fmla="*/ 363377 w 363378"/>
                  <a:gd name="connsiteY3" fmla="*/ 2018716 h 2131745"/>
                  <a:gd name="connsiteX4" fmla="*/ 213722 w 363378"/>
                  <a:gd name="connsiteY4" fmla="*/ 2124450 h 2131745"/>
                  <a:gd name="connsiteX5" fmla="*/ 2253 w 363378"/>
                  <a:gd name="connsiteY5" fmla="*/ 2116321 h 2131745"/>
                  <a:gd name="connsiteX6" fmla="*/ 2253 w 363378"/>
                  <a:gd name="connsiteY6" fmla="*/ 815782 h 2131745"/>
                  <a:gd name="connsiteX7" fmla="*/ 2253 w 363378"/>
                  <a:gd name="connsiteY7" fmla="*/ 402604 h 2131745"/>
                  <a:gd name="connsiteX8" fmla="*/ 2253 w 363378"/>
                  <a:gd name="connsiteY8" fmla="*/ 192762 h 2131745"/>
                  <a:gd name="connsiteX9" fmla="*/ 8760 w 363378"/>
                  <a:gd name="connsiteY9" fmla="*/ 0 h 2131745"/>
                  <a:gd name="connsiteX10" fmla="*/ 164921 w 363378"/>
                  <a:gd name="connsiteY10" fmla="*/ 209029 h 2131745"/>
                  <a:gd name="connsiteX11" fmla="*/ 294243 w 363378"/>
                  <a:gd name="connsiteY11" fmla="*/ 403418 h 2131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63378" h="2131745">
                    <a:moveTo>
                      <a:pt x="294243" y="403418"/>
                    </a:moveTo>
                    <a:cubicBezTo>
                      <a:pt x="287736" y="566086"/>
                      <a:pt x="258456" y="727128"/>
                      <a:pt x="250322" y="890610"/>
                    </a:cubicBezTo>
                    <a:cubicBezTo>
                      <a:pt x="238936" y="1131359"/>
                      <a:pt x="243816" y="1375362"/>
                      <a:pt x="278789" y="1613671"/>
                    </a:cubicBezTo>
                    <a:cubicBezTo>
                      <a:pt x="297631" y="1801688"/>
                      <a:pt x="344248" y="1933586"/>
                      <a:pt x="363377" y="2018716"/>
                    </a:cubicBezTo>
                    <a:cubicBezTo>
                      <a:pt x="335723" y="2076463"/>
                      <a:pt x="273909" y="2108183"/>
                      <a:pt x="213722" y="2124450"/>
                    </a:cubicBezTo>
                    <a:cubicBezTo>
                      <a:pt x="153535" y="2140717"/>
                      <a:pt x="2253" y="2126082"/>
                      <a:pt x="2253" y="2116321"/>
                    </a:cubicBezTo>
                    <a:lnTo>
                      <a:pt x="2253" y="815782"/>
                    </a:lnTo>
                    <a:lnTo>
                      <a:pt x="2253" y="402604"/>
                    </a:lnTo>
                    <a:lnTo>
                      <a:pt x="2253" y="192762"/>
                    </a:lnTo>
                    <a:cubicBezTo>
                      <a:pt x="2253" y="128508"/>
                      <a:pt x="-5880" y="62627"/>
                      <a:pt x="8760" y="0"/>
                    </a:cubicBezTo>
                    <a:cubicBezTo>
                      <a:pt x="65694" y="65881"/>
                      <a:pt x="118561" y="135828"/>
                      <a:pt x="164921" y="209029"/>
                    </a:cubicBezTo>
                    <a:cubicBezTo>
                      <a:pt x="212502" y="276265"/>
                      <a:pt x="240047" y="304808"/>
                      <a:pt x="294243" y="40341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35" name="Freeform: Shape 31">
                <a:extLst>
                  <a:ext uri="{FF2B5EF4-FFF2-40B4-BE49-F238E27FC236}">
                    <a16:creationId xmlns:a16="http://schemas.microsoft.com/office/drawing/2014/main" id="{CC8F6761-48BB-4BE5-99BE-35216900D8CF}"/>
                  </a:ext>
                </a:extLst>
              </p:cNvPr>
              <p:cNvSpPr/>
              <p:nvPr/>
            </p:nvSpPr>
            <p:spPr>
              <a:xfrm>
                <a:off x="3153259" y="2086837"/>
                <a:ext cx="1145999" cy="1795739"/>
              </a:xfrm>
              <a:custGeom>
                <a:avLst/>
                <a:gdLst>
                  <a:gd name="connsiteX0" fmla="*/ 1820419 w 1821886"/>
                  <a:gd name="connsiteY0" fmla="*/ 1327383 h 2854831"/>
                  <a:gd name="connsiteX1" fmla="*/ 1554456 w 1821886"/>
                  <a:gd name="connsiteY1" fmla="*/ 802777 h 2854831"/>
                  <a:gd name="connsiteX2" fmla="*/ 1358441 w 1821886"/>
                  <a:gd name="connsiteY2" fmla="*/ 496147 h 2854831"/>
                  <a:gd name="connsiteX3" fmla="*/ 1023343 w 1821886"/>
                  <a:gd name="connsiteY3" fmla="*/ 104929 h 2854831"/>
                  <a:gd name="connsiteX4" fmla="*/ 845222 w 1821886"/>
                  <a:gd name="connsiteY4" fmla="*/ 13835 h 2854831"/>
                  <a:gd name="connsiteX5" fmla="*/ 604472 w 1821886"/>
                  <a:gd name="connsiteY5" fmla="*/ 59382 h 2854831"/>
                  <a:gd name="connsiteX6" fmla="*/ 163641 w 1821886"/>
                  <a:gd name="connsiteY6" fmla="*/ 702736 h 2854831"/>
                  <a:gd name="connsiteX7" fmla="*/ 1786 w 1821886"/>
                  <a:gd name="connsiteY7" fmla="*/ 1904856 h 2854831"/>
                  <a:gd name="connsiteX8" fmla="*/ 17239 w 1821886"/>
                  <a:gd name="connsiteY8" fmla="*/ 2261100 h 2854831"/>
                  <a:gd name="connsiteX9" fmla="*/ 111587 w 1821886"/>
                  <a:gd name="connsiteY9" fmla="*/ 2553903 h 2854831"/>
                  <a:gd name="connsiteX10" fmla="*/ 419843 w 1821886"/>
                  <a:gd name="connsiteY10" fmla="*/ 2747478 h 2854831"/>
                  <a:gd name="connsiteX11" fmla="*/ 987556 w 1821886"/>
                  <a:gd name="connsiteY11" fmla="*/ 2858906 h 2854831"/>
                  <a:gd name="connsiteX12" fmla="*/ 1602443 w 1821886"/>
                  <a:gd name="connsiteY12" fmla="*/ 2752359 h 2854831"/>
                  <a:gd name="connsiteX13" fmla="*/ 1776498 w 1821886"/>
                  <a:gd name="connsiteY13" fmla="*/ 2592130 h 2854831"/>
                  <a:gd name="connsiteX14" fmla="*/ 1778938 w 1821886"/>
                  <a:gd name="connsiteY14" fmla="*/ 2430275 h 2854831"/>
                  <a:gd name="connsiteX15" fmla="*/ 1791952 w 1821886"/>
                  <a:gd name="connsiteY15" fmla="*/ 2003270 h 2854831"/>
                  <a:gd name="connsiteX16" fmla="*/ 1809032 w 1821886"/>
                  <a:gd name="connsiteY16" fmla="*/ 1642146 h 2854831"/>
                  <a:gd name="connsiteX17" fmla="*/ 1819606 w 1821886"/>
                  <a:gd name="connsiteY17" fmla="*/ 1461584 h 2854831"/>
                  <a:gd name="connsiteX18" fmla="*/ 1820419 w 1821886"/>
                  <a:gd name="connsiteY18" fmla="*/ 1327383 h 2854831"/>
                  <a:gd name="connsiteX19" fmla="*/ 1820419 w 1821886"/>
                  <a:gd name="connsiteY19" fmla="*/ 1327383 h 28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821886" h="2854831">
                    <a:moveTo>
                      <a:pt x="1820419" y="1327383"/>
                    </a:moveTo>
                    <a:cubicBezTo>
                      <a:pt x="1726071" y="1154954"/>
                      <a:pt x="1650430" y="973579"/>
                      <a:pt x="1554456" y="802777"/>
                    </a:cubicBezTo>
                    <a:cubicBezTo>
                      <a:pt x="1495082" y="697042"/>
                      <a:pt x="1433268" y="591308"/>
                      <a:pt x="1358441" y="496147"/>
                    </a:cubicBezTo>
                    <a:cubicBezTo>
                      <a:pt x="1254333" y="364385"/>
                      <a:pt x="1157545" y="207410"/>
                      <a:pt x="1023343" y="104929"/>
                    </a:cubicBezTo>
                    <a:cubicBezTo>
                      <a:pt x="972916" y="65889"/>
                      <a:pt x="904595" y="35795"/>
                      <a:pt x="845222" y="13835"/>
                    </a:cubicBezTo>
                    <a:cubicBezTo>
                      <a:pt x="758194" y="-17885"/>
                      <a:pt x="678486" y="8142"/>
                      <a:pt x="604472" y="59382"/>
                    </a:cubicBezTo>
                    <a:cubicBezTo>
                      <a:pt x="392190" y="207410"/>
                      <a:pt x="257175" y="467680"/>
                      <a:pt x="163641" y="702736"/>
                    </a:cubicBezTo>
                    <a:cubicBezTo>
                      <a:pt x="13172" y="1082567"/>
                      <a:pt x="-7161" y="1500625"/>
                      <a:pt x="1786" y="1904856"/>
                    </a:cubicBezTo>
                    <a:cubicBezTo>
                      <a:pt x="4226" y="2023604"/>
                      <a:pt x="9106" y="2142352"/>
                      <a:pt x="17239" y="2261100"/>
                    </a:cubicBezTo>
                    <a:cubicBezTo>
                      <a:pt x="24559" y="2363581"/>
                      <a:pt x="46519" y="2470942"/>
                      <a:pt x="111587" y="2553903"/>
                    </a:cubicBezTo>
                    <a:cubicBezTo>
                      <a:pt x="186414" y="2649877"/>
                      <a:pt x="310042" y="2704371"/>
                      <a:pt x="419843" y="2747478"/>
                    </a:cubicBezTo>
                    <a:cubicBezTo>
                      <a:pt x="595525" y="2815799"/>
                      <a:pt x="798048" y="2846706"/>
                      <a:pt x="987556" y="2858906"/>
                    </a:cubicBezTo>
                    <a:cubicBezTo>
                      <a:pt x="1190892" y="2871920"/>
                      <a:pt x="1418628" y="2850773"/>
                      <a:pt x="1602443" y="2752359"/>
                    </a:cubicBezTo>
                    <a:cubicBezTo>
                      <a:pt x="1667511" y="2717385"/>
                      <a:pt x="1757791" y="2671024"/>
                      <a:pt x="1776498" y="2592130"/>
                    </a:cubicBezTo>
                    <a:cubicBezTo>
                      <a:pt x="1787885" y="2542516"/>
                      <a:pt x="1778938" y="2481515"/>
                      <a:pt x="1778938" y="2430275"/>
                    </a:cubicBezTo>
                    <a:cubicBezTo>
                      <a:pt x="1779752" y="2287127"/>
                      <a:pt x="1788699" y="2145605"/>
                      <a:pt x="1791952" y="2003270"/>
                    </a:cubicBezTo>
                    <a:cubicBezTo>
                      <a:pt x="1794392" y="1882896"/>
                      <a:pt x="1801712" y="1762521"/>
                      <a:pt x="1809032" y="1642146"/>
                    </a:cubicBezTo>
                    <a:cubicBezTo>
                      <a:pt x="1813099" y="1581959"/>
                      <a:pt x="1814725" y="1521772"/>
                      <a:pt x="1819606" y="1461584"/>
                    </a:cubicBezTo>
                    <a:cubicBezTo>
                      <a:pt x="1822859" y="1419290"/>
                      <a:pt x="1840752" y="1368050"/>
                      <a:pt x="1820419" y="1327383"/>
                    </a:cubicBezTo>
                    <a:cubicBezTo>
                      <a:pt x="1820419" y="1327383"/>
                      <a:pt x="1820419" y="1327383"/>
                      <a:pt x="1820419" y="132738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36" name="Freeform: Shape 32">
                <a:extLst>
                  <a:ext uri="{FF2B5EF4-FFF2-40B4-BE49-F238E27FC236}">
                    <a16:creationId xmlns:a16="http://schemas.microsoft.com/office/drawing/2014/main" id="{5B3D2BB4-D224-4CD8-83B7-88505B40CD7A}"/>
                  </a:ext>
                </a:extLst>
              </p:cNvPr>
              <p:cNvSpPr/>
              <p:nvPr/>
            </p:nvSpPr>
            <p:spPr>
              <a:xfrm>
                <a:off x="2247222" y="2055728"/>
                <a:ext cx="936240" cy="1739463"/>
              </a:xfrm>
              <a:custGeom>
                <a:avLst/>
                <a:gdLst>
                  <a:gd name="connsiteX0" fmla="*/ 1491640 w 1488416"/>
                  <a:gd name="connsiteY0" fmla="*/ 1253669 h 2765363"/>
                  <a:gd name="connsiteX1" fmla="*/ 1449346 w 1488416"/>
                  <a:gd name="connsiteY1" fmla="*/ 1108081 h 2765363"/>
                  <a:gd name="connsiteX2" fmla="*/ 1323278 w 1488416"/>
                  <a:gd name="connsiteY2" fmla="*/ 807144 h 2765363"/>
                  <a:gd name="connsiteX3" fmla="*/ 865366 w 1488416"/>
                  <a:gd name="connsiteY3" fmla="*/ 193071 h 2765363"/>
                  <a:gd name="connsiteX4" fmla="*/ 458695 w 1488416"/>
                  <a:gd name="connsiteY4" fmla="*/ 2749 h 2765363"/>
                  <a:gd name="connsiteX5" fmla="*/ 174839 w 1488416"/>
                  <a:gd name="connsiteY5" fmla="*/ 292299 h 2765363"/>
                  <a:gd name="connsiteX6" fmla="*/ 22744 w 1488416"/>
                  <a:gd name="connsiteY6" fmla="*/ 991773 h 2765363"/>
                  <a:gd name="connsiteX7" fmla="*/ 1597 w 1488416"/>
                  <a:gd name="connsiteY7" fmla="*/ 1509059 h 2765363"/>
                  <a:gd name="connsiteX8" fmla="*/ 31691 w 1488416"/>
                  <a:gd name="connsiteY8" fmla="*/ 1844156 h 2765363"/>
                  <a:gd name="connsiteX9" fmla="*/ 141492 w 1488416"/>
                  <a:gd name="connsiteY9" fmla="*/ 2328094 h 2765363"/>
                  <a:gd name="connsiteX10" fmla="*/ 438362 w 1488416"/>
                  <a:gd name="connsiteY10" fmla="*/ 2742899 h 2765363"/>
                  <a:gd name="connsiteX11" fmla="*/ 653897 w 1488416"/>
                  <a:gd name="connsiteY11" fmla="*/ 2764046 h 2765363"/>
                  <a:gd name="connsiteX12" fmla="*/ 1215104 w 1488416"/>
                  <a:gd name="connsiteY12" fmla="*/ 2466363 h 2765363"/>
                  <a:gd name="connsiteX13" fmla="*/ 1435519 w 1488416"/>
                  <a:gd name="connsiteY13" fmla="*/ 2207720 h 2765363"/>
                  <a:gd name="connsiteX14" fmla="*/ 1455853 w 1488416"/>
                  <a:gd name="connsiteY14" fmla="*/ 1707514 h 2765363"/>
                  <a:gd name="connsiteX15" fmla="*/ 1491640 w 1488416"/>
                  <a:gd name="connsiteY15" fmla="*/ 1253669 h 2765363"/>
                  <a:gd name="connsiteX16" fmla="*/ 1491640 w 1488416"/>
                  <a:gd name="connsiteY16" fmla="*/ 1253669 h 2765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488416" h="2765363">
                    <a:moveTo>
                      <a:pt x="1491640" y="1253669"/>
                    </a:moveTo>
                    <a:cubicBezTo>
                      <a:pt x="1489200" y="1204869"/>
                      <a:pt x="1465613" y="1155255"/>
                      <a:pt x="1449346" y="1108081"/>
                    </a:cubicBezTo>
                    <a:cubicBezTo>
                      <a:pt x="1414372" y="1003160"/>
                      <a:pt x="1379399" y="903119"/>
                      <a:pt x="1323278" y="807144"/>
                    </a:cubicBezTo>
                    <a:cubicBezTo>
                      <a:pt x="1193143" y="585915"/>
                      <a:pt x="1055688" y="367126"/>
                      <a:pt x="865366" y="193071"/>
                    </a:cubicBezTo>
                    <a:cubicBezTo>
                      <a:pt x="756379" y="94656"/>
                      <a:pt x="616484" y="-19212"/>
                      <a:pt x="458695" y="2749"/>
                    </a:cubicBezTo>
                    <a:cubicBezTo>
                      <a:pt x="314734" y="23082"/>
                      <a:pt x="226079" y="171111"/>
                      <a:pt x="174839" y="292299"/>
                    </a:cubicBezTo>
                    <a:cubicBezTo>
                      <a:pt x="80491" y="515154"/>
                      <a:pt x="41451" y="751837"/>
                      <a:pt x="22744" y="991773"/>
                    </a:cubicBezTo>
                    <a:cubicBezTo>
                      <a:pt x="9730" y="1164202"/>
                      <a:pt x="-4910" y="1335817"/>
                      <a:pt x="1597" y="1509059"/>
                    </a:cubicBezTo>
                    <a:cubicBezTo>
                      <a:pt x="5664" y="1620487"/>
                      <a:pt x="5664" y="1735168"/>
                      <a:pt x="31691" y="1844156"/>
                    </a:cubicBezTo>
                    <a:cubicBezTo>
                      <a:pt x="69918" y="2006011"/>
                      <a:pt x="92691" y="2168679"/>
                      <a:pt x="141492" y="2328094"/>
                    </a:cubicBezTo>
                    <a:cubicBezTo>
                      <a:pt x="187852" y="2480189"/>
                      <a:pt x="277320" y="2681898"/>
                      <a:pt x="438362" y="2742899"/>
                    </a:cubicBezTo>
                    <a:cubicBezTo>
                      <a:pt x="506682" y="2768926"/>
                      <a:pt x="577443" y="2777059"/>
                      <a:pt x="653897" y="2764046"/>
                    </a:cubicBezTo>
                    <a:cubicBezTo>
                      <a:pt x="860486" y="2728259"/>
                      <a:pt x="1053249" y="2592431"/>
                      <a:pt x="1215104" y="2466363"/>
                    </a:cubicBezTo>
                    <a:cubicBezTo>
                      <a:pt x="1289931" y="2407802"/>
                      <a:pt x="1435519" y="2315081"/>
                      <a:pt x="1435519" y="2207720"/>
                    </a:cubicBezTo>
                    <a:cubicBezTo>
                      <a:pt x="1435519" y="2040984"/>
                      <a:pt x="1442839" y="1873436"/>
                      <a:pt x="1455853" y="1707514"/>
                    </a:cubicBezTo>
                    <a:cubicBezTo>
                      <a:pt x="1465613" y="1558673"/>
                      <a:pt x="1497333" y="1404138"/>
                      <a:pt x="1491640" y="1253669"/>
                    </a:cubicBezTo>
                    <a:cubicBezTo>
                      <a:pt x="1491640" y="1253669"/>
                      <a:pt x="1491640" y="1253669"/>
                      <a:pt x="1491640" y="12536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37" name="Freeform: Shape 33">
                <a:extLst>
                  <a:ext uri="{FF2B5EF4-FFF2-40B4-BE49-F238E27FC236}">
                    <a16:creationId xmlns:a16="http://schemas.microsoft.com/office/drawing/2014/main" id="{BB6AD45C-CED7-4B96-AB8C-D7D86B0D1FB2}"/>
                  </a:ext>
                </a:extLst>
              </p:cNvPr>
              <p:cNvSpPr/>
              <p:nvPr/>
            </p:nvSpPr>
            <p:spPr>
              <a:xfrm>
                <a:off x="2916492" y="3578688"/>
                <a:ext cx="5116" cy="5116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38" name="Freeform: Shape 34">
                <a:extLst>
                  <a:ext uri="{FF2B5EF4-FFF2-40B4-BE49-F238E27FC236}">
                    <a16:creationId xmlns:a16="http://schemas.microsoft.com/office/drawing/2014/main" id="{4F119464-9D0A-4E47-8EAB-3A31126F7E7A}"/>
                  </a:ext>
                </a:extLst>
              </p:cNvPr>
              <p:cNvSpPr/>
              <p:nvPr/>
            </p:nvSpPr>
            <p:spPr>
              <a:xfrm>
                <a:off x="4267475" y="2052010"/>
                <a:ext cx="1493891" cy="1949221"/>
              </a:xfrm>
              <a:custGeom>
                <a:avLst/>
                <a:gdLst>
                  <a:gd name="connsiteX0" fmla="*/ 2376043 w 2374959"/>
                  <a:gd name="connsiteY0" fmla="*/ 2668646 h 3098834"/>
                  <a:gd name="connsiteX1" fmla="*/ 2374416 w 2374959"/>
                  <a:gd name="connsiteY1" fmla="*/ 2056199 h 3098834"/>
                  <a:gd name="connsiteX2" fmla="*/ 2295522 w 2374959"/>
                  <a:gd name="connsiteY2" fmla="*/ 1418539 h 3098834"/>
                  <a:gd name="connsiteX3" fmla="*/ 2128787 w 2374959"/>
                  <a:gd name="connsiteY3" fmla="*/ 853266 h 3098834"/>
                  <a:gd name="connsiteX4" fmla="*/ 1880717 w 2374959"/>
                  <a:gd name="connsiteY4" fmla="*/ 390474 h 3098834"/>
                  <a:gd name="connsiteX5" fmla="*/ 1485433 w 2374959"/>
                  <a:gd name="connsiteY5" fmla="*/ 68391 h 3098834"/>
                  <a:gd name="connsiteX6" fmla="*/ 1175550 w 2374959"/>
                  <a:gd name="connsiteY6" fmla="*/ 70 h 3098834"/>
                  <a:gd name="connsiteX7" fmla="*/ 870546 w 2374959"/>
                  <a:gd name="connsiteY7" fmla="*/ 80591 h 3098834"/>
                  <a:gd name="connsiteX8" fmla="*/ 648504 w 2374959"/>
                  <a:gd name="connsiteY8" fmla="*/ 239193 h 3098834"/>
                  <a:gd name="connsiteX9" fmla="*/ 89738 w 2374959"/>
                  <a:gd name="connsiteY9" fmla="*/ 1201377 h 3098834"/>
                  <a:gd name="connsiteX10" fmla="*/ 19790 w 2374959"/>
                  <a:gd name="connsiteY10" fmla="*/ 2472631 h 3098834"/>
                  <a:gd name="connsiteX11" fmla="*/ 36057 w 2374959"/>
                  <a:gd name="connsiteY11" fmla="*/ 2679220 h 3098834"/>
                  <a:gd name="connsiteX12" fmla="*/ 88111 w 2374959"/>
                  <a:gd name="connsiteY12" fmla="*/ 2871982 h 3098834"/>
                  <a:gd name="connsiteX13" fmla="*/ 576930 w 2374959"/>
                  <a:gd name="connsiteY13" fmla="*/ 3066370 h 3098834"/>
                  <a:gd name="connsiteX14" fmla="*/ 1239804 w 2374959"/>
                  <a:gd name="connsiteY14" fmla="*/ 3102971 h 3098834"/>
                  <a:gd name="connsiteX15" fmla="*/ 1727809 w 2374959"/>
                  <a:gd name="connsiteY15" fmla="*/ 3087517 h 3098834"/>
                  <a:gd name="connsiteX16" fmla="*/ 2204428 w 2374959"/>
                  <a:gd name="connsiteY16" fmla="*/ 3023263 h 3098834"/>
                  <a:gd name="connsiteX17" fmla="*/ 2367909 w 2374959"/>
                  <a:gd name="connsiteY17" fmla="*/ 2809354 h 3098834"/>
                  <a:gd name="connsiteX18" fmla="*/ 2376043 w 2374959"/>
                  <a:gd name="connsiteY18" fmla="*/ 2668646 h 3098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374959" h="3098834">
                    <a:moveTo>
                      <a:pt x="2376043" y="2668646"/>
                    </a:moveTo>
                    <a:cubicBezTo>
                      <a:pt x="2374416" y="2465311"/>
                      <a:pt x="2384990" y="2260348"/>
                      <a:pt x="2374416" y="2056199"/>
                    </a:cubicBezTo>
                    <a:cubicBezTo>
                      <a:pt x="2363843" y="1842290"/>
                      <a:pt x="2337002" y="1628381"/>
                      <a:pt x="2295522" y="1418539"/>
                    </a:cubicBezTo>
                    <a:cubicBezTo>
                      <a:pt x="2257295" y="1223337"/>
                      <a:pt x="2207681" y="1035455"/>
                      <a:pt x="2128787" y="853266"/>
                    </a:cubicBezTo>
                    <a:cubicBezTo>
                      <a:pt x="2059653" y="692224"/>
                      <a:pt x="1983198" y="534436"/>
                      <a:pt x="1880717" y="390474"/>
                    </a:cubicBezTo>
                    <a:cubicBezTo>
                      <a:pt x="1778236" y="245699"/>
                      <a:pt x="1647288" y="138338"/>
                      <a:pt x="1485433" y="68391"/>
                    </a:cubicBezTo>
                    <a:cubicBezTo>
                      <a:pt x="1386205" y="25284"/>
                      <a:pt x="1283724" y="-1557"/>
                      <a:pt x="1175550" y="70"/>
                    </a:cubicBezTo>
                    <a:cubicBezTo>
                      <a:pt x="1068188" y="2510"/>
                      <a:pt x="966521" y="34230"/>
                      <a:pt x="870546" y="80591"/>
                    </a:cubicBezTo>
                    <a:cubicBezTo>
                      <a:pt x="787585" y="120445"/>
                      <a:pt x="716824" y="178192"/>
                      <a:pt x="648504" y="239193"/>
                    </a:cubicBezTo>
                    <a:cubicBezTo>
                      <a:pt x="364647" y="492955"/>
                      <a:pt x="187339" y="838626"/>
                      <a:pt x="89738" y="1201377"/>
                    </a:cubicBezTo>
                    <a:cubicBezTo>
                      <a:pt x="-21690" y="1615368"/>
                      <a:pt x="-8677" y="2048879"/>
                      <a:pt x="19790" y="2472631"/>
                    </a:cubicBezTo>
                    <a:cubicBezTo>
                      <a:pt x="24670" y="2541765"/>
                      <a:pt x="27110" y="2610899"/>
                      <a:pt x="36057" y="2679220"/>
                    </a:cubicBezTo>
                    <a:cubicBezTo>
                      <a:pt x="45004" y="2748354"/>
                      <a:pt x="66964" y="2806914"/>
                      <a:pt x="88111" y="2871982"/>
                    </a:cubicBezTo>
                    <a:cubicBezTo>
                      <a:pt x="175952" y="3054984"/>
                      <a:pt x="402874" y="3047664"/>
                      <a:pt x="576930" y="3066370"/>
                    </a:cubicBezTo>
                    <a:cubicBezTo>
                      <a:pt x="797345" y="3089957"/>
                      <a:pt x="1018575" y="3102157"/>
                      <a:pt x="1239804" y="3102971"/>
                    </a:cubicBezTo>
                    <a:cubicBezTo>
                      <a:pt x="1402472" y="3103784"/>
                      <a:pt x="1565141" y="3098904"/>
                      <a:pt x="1727809" y="3087517"/>
                    </a:cubicBezTo>
                    <a:cubicBezTo>
                      <a:pt x="1885597" y="3076944"/>
                      <a:pt x="2053146" y="3072877"/>
                      <a:pt x="2204428" y="3023263"/>
                    </a:cubicBezTo>
                    <a:cubicBezTo>
                      <a:pt x="2310162" y="2988290"/>
                      <a:pt x="2352456" y="2907769"/>
                      <a:pt x="2367909" y="2809354"/>
                    </a:cubicBezTo>
                    <a:cubicBezTo>
                      <a:pt x="2374416" y="2763807"/>
                      <a:pt x="2376856" y="2716633"/>
                      <a:pt x="2376043" y="26686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39" name="Freeform: Shape 35">
                <a:extLst>
                  <a:ext uri="{FF2B5EF4-FFF2-40B4-BE49-F238E27FC236}">
                    <a16:creationId xmlns:a16="http://schemas.microsoft.com/office/drawing/2014/main" id="{D53A48C0-993E-4F8C-9B8A-C7EF8BB63F6B}"/>
                  </a:ext>
                </a:extLst>
              </p:cNvPr>
              <p:cNvSpPr/>
              <p:nvPr/>
            </p:nvSpPr>
            <p:spPr>
              <a:xfrm>
                <a:off x="5751725" y="2044380"/>
                <a:ext cx="1493891" cy="1949221"/>
              </a:xfrm>
              <a:custGeom>
                <a:avLst/>
                <a:gdLst>
                  <a:gd name="connsiteX0" fmla="*/ 3135 w 2374959"/>
                  <a:gd name="connsiteY0" fmla="*/ 2668646 h 3098834"/>
                  <a:gd name="connsiteX1" fmla="*/ 4762 w 2374959"/>
                  <a:gd name="connsiteY1" fmla="*/ 2056199 h 3098834"/>
                  <a:gd name="connsiteX2" fmla="*/ 83656 w 2374959"/>
                  <a:gd name="connsiteY2" fmla="*/ 1418539 h 3098834"/>
                  <a:gd name="connsiteX3" fmla="*/ 250391 w 2374959"/>
                  <a:gd name="connsiteY3" fmla="*/ 853266 h 3098834"/>
                  <a:gd name="connsiteX4" fmla="*/ 498461 w 2374959"/>
                  <a:gd name="connsiteY4" fmla="*/ 390474 h 3098834"/>
                  <a:gd name="connsiteX5" fmla="*/ 893745 w 2374959"/>
                  <a:gd name="connsiteY5" fmla="*/ 68391 h 3098834"/>
                  <a:gd name="connsiteX6" fmla="*/ 1203629 w 2374959"/>
                  <a:gd name="connsiteY6" fmla="*/ 70 h 3098834"/>
                  <a:gd name="connsiteX7" fmla="*/ 1508632 w 2374959"/>
                  <a:gd name="connsiteY7" fmla="*/ 80591 h 3098834"/>
                  <a:gd name="connsiteX8" fmla="*/ 1730674 w 2374959"/>
                  <a:gd name="connsiteY8" fmla="*/ 239193 h 3098834"/>
                  <a:gd name="connsiteX9" fmla="*/ 2289441 w 2374959"/>
                  <a:gd name="connsiteY9" fmla="*/ 1201377 h 3098834"/>
                  <a:gd name="connsiteX10" fmla="*/ 2359388 w 2374959"/>
                  <a:gd name="connsiteY10" fmla="*/ 2472631 h 3098834"/>
                  <a:gd name="connsiteX11" fmla="*/ 2343121 w 2374959"/>
                  <a:gd name="connsiteY11" fmla="*/ 2679220 h 3098834"/>
                  <a:gd name="connsiteX12" fmla="*/ 2291067 w 2374959"/>
                  <a:gd name="connsiteY12" fmla="*/ 2871982 h 3098834"/>
                  <a:gd name="connsiteX13" fmla="*/ 1802248 w 2374959"/>
                  <a:gd name="connsiteY13" fmla="*/ 3066370 h 3098834"/>
                  <a:gd name="connsiteX14" fmla="*/ 1139374 w 2374959"/>
                  <a:gd name="connsiteY14" fmla="*/ 3102971 h 3098834"/>
                  <a:gd name="connsiteX15" fmla="*/ 651369 w 2374959"/>
                  <a:gd name="connsiteY15" fmla="*/ 3087517 h 3098834"/>
                  <a:gd name="connsiteX16" fmla="*/ 174751 w 2374959"/>
                  <a:gd name="connsiteY16" fmla="*/ 3023263 h 3098834"/>
                  <a:gd name="connsiteX17" fmla="*/ 11269 w 2374959"/>
                  <a:gd name="connsiteY17" fmla="*/ 2809354 h 3098834"/>
                  <a:gd name="connsiteX18" fmla="*/ 3135 w 2374959"/>
                  <a:gd name="connsiteY18" fmla="*/ 2668646 h 3098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374959" h="3098834">
                    <a:moveTo>
                      <a:pt x="3135" y="2668646"/>
                    </a:moveTo>
                    <a:cubicBezTo>
                      <a:pt x="4762" y="2465311"/>
                      <a:pt x="-5811" y="2260348"/>
                      <a:pt x="4762" y="2056199"/>
                    </a:cubicBezTo>
                    <a:cubicBezTo>
                      <a:pt x="15335" y="1842290"/>
                      <a:pt x="42176" y="1628381"/>
                      <a:pt x="83656" y="1418539"/>
                    </a:cubicBezTo>
                    <a:cubicBezTo>
                      <a:pt x="121883" y="1223337"/>
                      <a:pt x="171497" y="1035455"/>
                      <a:pt x="250391" y="853266"/>
                    </a:cubicBezTo>
                    <a:cubicBezTo>
                      <a:pt x="319526" y="692224"/>
                      <a:pt x="395979" y="534436"/>
                      <a:pt x="498461" y="390474"/>
                    </a:cubicBezTo>
                    <a:cubicBezTo>
                      <a:pt x="600942" y="245699"/>
                      <a:pt x="731890" y="138338"/>
                      <a:pt x="893745" y="68391"/>
                    </a:cubicBezTo>
                    <a:cubicBezTo>
                      <a:pt x="992973" y="25284"/>
                      <a:pt x="1095454" y="-1557"/>
                      <a:pt x="1203629" y="70"/>
                    </a:cubicBezTo>
                    <a:cubicBezTo>
                      <a:pt x="1310989" y="2510"/>
                      <a:pt x="1412657" y="34230"/>
                      <a:pt x="1508632" y="80591"/>
                    </a:cubicBezTo>
                    <a:cubicBezTo>
                      <a:pt x="1591593" y="120445"/>
                      <a:pt x="1662353" y="178192"/>
                      <a:pt x="1730674" y="239193"/>
                    </a:cubicBezTo>
                    <a:cubicBezTo>
                      <a:pt x="2014530" y="492955"/>
                      <a:pt x="2191840" y="838626"/>
                      <a:pt x="2289441" y="1201377"/>
                    </a:cubicBezTo>
                    <a:cubicBezTo>
                      <a:pt x="2400868" y="1615368"/>
                      <a:pt x="2387855" y="2048879"/>
                      <a:pt x="2359388" y="2472631"/>
                    </a:cubicBezTo>
                    <a:cubicBezTo>
                      <a:pt x="2354508" y="2541765"/>
                      <a:pt x="2352068" y="2610899"/>
                      <a:pt x="2343121" y="2679220"/>
                    </a:cubicBezTo>
                    <a:cubicBezTo>
                      <a:pt x="2334174" y="2748354"/>
                      <a:pt x="2312214" y="2806914"/>
                      <a:pt x="2291067" y="2871982"/>
                    </a:cubicBezTo>
                    <a:cubicBezTo>
                      <a:pt x="2203227" y="3054984"/>
                      <a:pt x="1976304" y="3047664"/>
                      <a:pt x="1802248" y="3066370"/>
                    </a:cubicBezTo>
                    <a:cubicBezTo>
                      <a:pt x="1581833" y="3089957"/>
                      <a:pt x="1360604" y="3102157"/>
                      <a:pt x="1139374" y="3102971"/>
                    </a:cubicBezTo>
                    <a:cubicBezTo>
                      <a:pt x="976706" y="3103784"/>
                      <a:pt x="814038" y="3098904"/>
                      <a:pt x="651369" y="3087517"/>
                    </a:cubicBezTo>
                    <a:cubicBezTo>
                      <a:pt x="493580" y="3076944"/>
                      <a:pt x="326032" y="3072877"/>
                      <a:pt x="174751" y="3023263"/>
                    </a:cubicBezTo>
                    <a:cubicBezTo>
                      <a:pt x="69016" y="2988290"/>
                      <a:pt x="26722" y="2907769"/>
                      <a:pt x="11269" y="2809354"/>
                    </a:cubicBezTo>
                    <a:cubicBezTo>
                      <a:pt x="4762" y="2763807"/>
                      <a:pt x="2322" y="2716633"/>
                      <a:pt x="3135" y="26686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1040" name="Group 36">
            <a:extLst>
              <a:ext uri="{FF2B5EF4-FFF2-40B4-BE49-F238E27FC236}">
                <a16:creationId xmlns:a16="http://schemas.microsoft.com/office/drawing/2014/main" id="{25EC2D6B-A8AD-4C48-91D7-9ABE0C1A9E5D}"/>
              </a:ext>
            </a:extLst>
          </p:cNvPr>
          <p:cNvGrpSpPr/>
          <p:nvPr/>
        </p:nvGrpSpPr>
        <p:grpSpPr>
          <a:xfrm>
            <a:off x="941984" y="1786794"/>
            <a:ext cx="2911215" cy="1019853"/>
            <a:chOff x="6160678" y="4457213"/>
            <a:chExt cx="2487369" cy="871372"/>
          </a:xfrm>
        </p:grpSpPr>
        <p:sp>
          <p:nvSpPr>
            <p:cNvPr id="1041" name="Rectangle 37">
              <a:extLst>
                <a:ext uri="{FF2B5EF4-FFF2-40B4-BE49-F238E27FC236}">
                  <a16:creationId xmlns:a16="http://schemas.microsoft.com/office/drawing/2014/main" id="{088AAF7A-3533-4B54-90D8-1375EC9B1853}"/>
                </a:ext>
              </a:extLst>
            </p:cNvPr>
            <p:cNvSpPr/>
            <p:nvPr/>
          </p:nvSpPr>
          <p:spPr>
            <a:xfrm>
              <a:off x="6160678" y="4457213"/>
              <a:ext cx="2487369" cy="69881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42" name="Group 38">
              <a:extLst>
                <a:ext uri="{FF2B5EF4-FFF2-40B4-BE49-F238E27FC236}">
                  <a16:creationId xmlns:a16="http://schemas.microsoft.com/office/drawing/2014/main" id="{FED57D49-371B-4A29-BB06-CD165FB7D3CF}"/>
                </a:ext>
              </a:extLst>
            </p:cNvPr>
            <p:cNvGrpSpPr/>
            <p:nvPr/>
          </p:nvGrpSpPr>
          <p:grpSpPr>
            <a:xfrm>
              <a:off x="6165118" y="4609862"/>
              <a:ext cx="2481695" cy="718723"/>
              <a:chOff x="6165118" y="4609862"/>
              <a:chExt cx="2481695" cy="718723"/>
            </a:xfrm>
          </p:grpSpPr>
          <p:sp>
            <p:nvSpPr>
              <p:cNvPr id="1043" name="Freeform: Shape 39">
                <a:extLst>
                  <a:ext uri="{FF2B5EF4-FFF2-40B4-BE49-F238E27FC236}">
                    <a16:creationId xmlns:a16="http://schemas.microsoft.com/office/drawing/2014/main" id="{188E27EC-568E-4E90-B15A-DA5087C36845}"/>
                  </a:ext>
                </a:extLst>
              </p:cNvPr>
              <p:cNvSpPr/>
              <p:nvPr/>
            </p:nvSpPr>
            <p:spPr>
              <a:xfrm flipH="1">
                <a:off x="8568991" y="4736832"/>
                <a:ext cx="77822" cy="456540"/>
              </a:xfrm>
              <a:custGeom>
                <a:avLst/>
                <a:gdLst>
                  <a:gd name="connsiteX0" fmla="*/ 294243 w 357870"/>
                  <a:gd name="connsiteY0" fmla="*/ 403418 h 2147223"/>
                  <a:gd name="connsiteX1" fmla="*/ 250322 w 357870"/>
                  <a:gd name="connsiteY1" fmla="*/ 890610 h 2147223"/>
                  <a:gd name="connsiteX2" fmla="*/ 278789 w 357870"/>
                  <a:gd name="connsiteY2" fmla="*/ 1613671 h 2147223"/>
                  <a:gd name="connsiteX3" fmla="*/ 361750 w 357870"/>
                  <a:gd name="connsiteY3" fmla="*/ 2000009 h 2147223"/>
                  <a:gd name="connsiteX4" fmla="*/ 363377 w 357870"/>
                  <a:gd name="connsiteY4" fmla="*/ 2018716 h 2147223"/>
                  <a:gd name="connsiteX5" fmla="*/ 213722 w 357870"/>
                  <a:gd name="connsiteY5" fmla="*/ 2124450 h 2147223"/>
                  <a:gd name="connsiteX6" fmla="*/ 2253 w 357870"/>
                  <a:gd name="connsiteY6" fmla="*/ 2151290 h 2147223"/>
                  <a:gd name="connsiteX7" fmla="*/ 2253 w 357870"/>
                  <a:gd name="connsiteY7" fmla="*/ 815782 h 2147223"/>
                  <a:gd name="connsiteX8" fmla="*/ 2253 w 357870"/>
                  <a:gd name="connsiteY8" fmla="*/ 402604 h 2147223"/>
                  <a:gd name="connsiteX9" fmla="*/ 2253 w 357870"/>
                  <a:gd name="connsiteY9" fmla="*/ 192762 h 2147223"/>
                  <a:gd name="connsiteX10" fmla="*/ 8760 w 357870"/>
                  <a:gd name="connsiteY10" fmla="*/ 0 h 2147223"/>
                  <a:gd name="connsiteX11" fmla="*/ 164921 w 357870"/>
                  <a:gd name="connsiteY11" fmla="*/ 209029 h 2147223"/>
                  <a:gd name="connsiteX12" fmla="*/ 232429 w 357870"/>
                  <a:gd name="connsiteY12" fmla="*/ 324524 h 2147223"/>
                  <a:gd name="connsiteX13" fmla="*/ 259269 w 357870"/>
                  <a:gd name="connsiteY13" fmla="*/ 374137 h 2147223"/>
                  <a:gd name="connsiteX14" fmla="*/ 294243 w 357870"/>
                  <a:gd name="connsiteY14" fmla="*/ 403418 h 2147223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32429 w 363377"/>
                  <a:gd name="connsiteY12" fmla="*/ 324524 h 2153220"/>
                  <a:gd name="connsiteX13" fmla="*/ 294243 w 363377"/>
                  <a:gd name="connsiteY13" fmla="*/ 403418 h 2153220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94243 w 363377"/>
                  <a:gd name="connsiteY12" fmla="*/ 403418 h 2153220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94243 w 363377"/>
                  <a:gd name="connsiteY12" fmla="*/ 403418 h 2153220"/>
                  <a:gd name="connsiteX0" fmla="*/ 294243 w 370920"/>
                  <a:gd name="connsiteY0" fmla="*/ 403418 h 2153220"/>
                  <a:gd name="connsiteX1" fmla="*/ 250322 w 370920"/>
                  <a:gd name="connsiteY1" fmla="*/ 890610 h 2153220"/>
                  <a:gd name="connsiteX2" fmla="*/ 278789 w 370920"/>
                  <a:gd name="connsiteY2" fmla="*/ 1613671 h 2153220"/>
                  <a:gd name="connsiteX3" fmla="*/ 361750 w 370920"/>
                  <a:gd name="connsiteY3" fmla="*/ 2000009 h 2153220"/>
                  <a:gd name="connsiteX4" fmla="*/ 350024 w 370920"/>
                  <a:gd name="connsiteY4" fmla="*/ 1974351 h 2153220"/>
                  <a:gd name="connsiteX5" fmla="*/ 363377 w 370920"/>
                  <a:gd name="connsiteY5" fmla="*/ 2018716 h 2153220"/>
                  <a:gd name="connsiteX6" fmla="*/ 213722 w 370920"/>
                  <a:gd name="connsiteY6" fmla="*/ 2124450 h 2153220"/>
                  <a:gd name="connsiteX7" fmla="*/ 2253 w 370920"/>
                  <a:gd name="connsiteY7" fmla="*/ 2151290 h 2153220"/>
                  <a:gd name="connsiteX8" fmla="*/ 2253 w 370920"/>
                  <a:gd name="connsiteY8" fmla="*/ 815782 h 2153220"/>
                  <a:gd name="connsiteX9" fmla="*/ 2253 w 370920"/>
                  <a:gd name="connsiteY9" fmla="*/ 402604 h 2153220"/>
                  <a:gd name="connsiteX10" fmla="*/ 2253 w 370920"/>
                  <a:gd name="connsiteY10" fmla="*/ 192762 h 2153220"/>
                  <a:gd name="connsiteX11" fmla="*/ 8760 w 370920"/>
                  <a:gd name="connsiteY11" fmla="*/ 0 h 2153220"/>
                  <a:gd name="connsiteX12" fmla="*/ 164921 w 370920"/>
                  <a:gd name="connsiteY12" fmla="*/ 209029 h 2153220"/>
                  <a:gd name="connsiteX13" fmla="*/ 294243 w 370920"/>
                  <a:gd name="connsiteY13" fmla="*/ 403418 h 2153220"/>
                  <a:gd name="connsiteX0" fmla="*/ 294243 w 377541"/>
                  <a:gd name="connsiteY0" fmla="*/ 403418 h 2153220"/>
                  <a:gd name="connsiteX1" fmla="*/ 250322 w 377541"/>
                  <a:gd name="connsiteY1" fmla="*/ 890610 h 2153220"/>
                  <a:gd name="connsiteX2" fmla="*/ 278789 w 377541"/>
                  <a:gd name="connsiteY2" fmla="*/ 1613671 h 2153220"/>
                  <a:gd name="connsiteX3" fmla="*/ 361750 w 377541"/>
                  <a:gd name="connsiteY3" fmla="*/ 2000009 h 2153220"/>
                  <a:gd name="connsiteX4" fmla="*/ 363377 w 377541"/>
                  <a:gd name="connsiteY4" fmla="*/ 2018716 h 2153220"/>
                  <a:gd name="connsiteX5" fmla="*/ 213722 w 377541"/>
                  <a:gd name="connsiteY5" fmla="*/ 2124450 h 2153220"/>
                  <a:gd name="connsiteX6" fmla="*/ 2253 w 377541"/>
                  <a:gd name="connsiteY6" fmla="*/ 2151290 h 2153220"/>
                  <a:gd name="connsiteX7" fmla="*/ 2253 w 377541"/>
                  <a:gd name="connsiteY7" fmla="*/ 815782 h 2153220"/>
                  <a:gd name="connsiteX8" fmla="*/ 2253 w 377541"/>
                  <a:gd name="connsiteY8" fmla="*/ 402604 h 2153220"/>
                  <a:gd name="connsiteX9" fmla="*/ 2253 w 377541"/>
                  <a:gd name="connsiteY9" fmla="*/ 192762 h 2153220"/>
                  <a:gd name="connsiteX10" fmla="*/ 8760 w 377541"/>
                  <a:gd name="connsiteY10" fmla="*/ 0 h 2153220"/>
                  <a:gd name="connsiteX11" fmla="*/ 164921 w 377541"/>
                  <a:gd name="connsiteY11" fmla="*/ 209029 h 2153220"/>
                  <a:gd name="connsiteX12" fmla="*/ 294243 w 377541"/>
                  <a:gd name="connsiteY12" fmla="*/ 403418 h 2153220"/>
                  <a:gd name="connsiteX0" fmla="*/ 294243 w 364424"/>
                  <a:gd name="connsiteY0" fmla="*/ 403418 h 2153220"/>
                  <a:gd name="connsiteX1" fmla="*/ 250322 w 364424"/>
                  <a:gd name="connsiteY1" fmla="*/ 890610 h 2153220"/>
                  <a:gd name="connsiteX2" fmla="*/ 278789 w 364424"/>
                  <a:gd name="connsiteY2" fmla="*/ 1613671 h 2153220"/>
                  <a:gd name="connsiteX3" fmla="*/ 363377 w 364424"/>
                  <a:gd name="connsiteY3" fmla="*/ 2018716 h 2153220"/>
                  <a:gd name="connsiteX4" fmla="*/ 213722 w 364424"/>
                  <a:gd name="connsiteY4" fmla="*/ 2124450 h 2153220"/>
                  <a:gd name="connsiteX5" fmla="*/ 2253 w 364424"/>
                  <a:gd name="connsiteY5" fmla="*/ 2151290 h 2153220"/>
                  <a:gd name="connsiteX6" fmla="*/ 2253 w 364424"/>
                  <a:gd name="connsiteY6" fmla="*/ 815782 h 2153220"/>
                  <a:gd name="connsiteX7" fmla="*/ 2253 w 364424"/>
                  <a:gd name="connsiteY7" fmla="*/ 402604 h 2153220"/>
                  <a:gd name="connsiteX8" fmla="*/ 2253 w 364424"/>
                  <a:gd name="connsiteY8" fmla="*/ 192762 h 2153220"/>
                  <a:gd name="connsiteX9" fmla="*/ 8760 w 364424"/>
                  <a:gd name="connsiteY9" fmla="*/ 0 h 2153220"/>
                  <a:gd name="connsiteX10" fmla="*/ 164921 w 364424"/>
                  <a:gd name="connsiteY10" fmla="*/ 209029 h 2153220"/>
                  <a:gd name="connsiteX11" fmla="*/ 294243 w 364424"/>
                  <a:gd name="connsiteY11" fmla="*/ 403418 h 2153220"/>
                  <a:gd name="connsiteX0" fmla="*/ 294243 w 363376"/>
                  <a:gd name="connsiteY0" fmla="*/ 403418 h 2153220"/>
                  <a:gd name="connsiteX1" fmla="*/ 250322 w 363376"/>
                  <a:gd name="connsiteY1" fmla="*/ 890610 h 2153220"/>
                  <a:gd name="connsiteX2" fmla="*/ 278789 w 363376"/>
                  <a:gd name="connsiteY2" fmla="*/ 1613671 h 2153220"/>
                  <a:gd name="connsiteX3" fmla="*/ 363377 w 363376"/>
                  <a:gd name="connsiteY3" fmla="*/ 2018716 h 2153220"/>
                  <a:gd name="connsiteX4" fmla="*/ 213722 w 363376"/>
                  <a:gd name="connsiteY4" fmla="*/ 2124450 h 2153220"/>
                  <a:gd name="connsiteX5" fmla="*/ 2253 w 363376"/>
                  <a:gd name="connsiteY5" fmla="*/ 2151290 h 2153220"/>
                  <a:gd name="connsiteX6" fmla="*/ 2253 w 363376"/>
                  <a:gd name="connsiteY6" fmla="*/ 815782 h 2153220"/>
                  <a:gd name="connsiteX7" fmla="*/ 2253 w 363376"/>
                  <a:gd name="connsiteY7" fmla="*/ 402604 h 2153220"/>
                  <a:gd name="connsiteX8" fmla="*/ 2253 w 363376"/>
                  <a:gd name="connsiteY8" fmla="*/ 192762 h 2153220"/>
                  <a:gd name="connsiteX9" fmla="*/ 8760 w 363376"/>
                  <a:gd name="connsiteY9" fmla="*/ 0 h 2153220"/>
                  <a:gd name="connsiteX10" fmla="*/ 164921 w 363376"/>
                  <a:gd name="connsiteY10" fmla="*/ 209029 h 2153220"/>
                  <a:gd name="connsiteX11" fmla="*/ 294243 w 363376"/>
                  <a:gd name="connsiteY11" fmla="*/ 403418 h 2153220"/>
                  <a:gd name="connsiteX0" fmla="*/ 294243 w 363378"/>
                  <a:gd name="connsiteY0" fmla="*/ 403418 h 2131745"/>
                  <a:gd name="connsiteX1" fmla="*/ 250322 w 363378"/>
                  <a:gd name="connsiteY1" fmla="*/ 890610 h 2131745"/>
                  <a:gd name="connsiteX2" fmla="*/ 278789 w 363378"/>
                  <a:gd name="connsiteY2" fmla="*/ 1613671 h 2131745"/>
                  <a:gd name="connsiteX3" fmla="*/ 363377 w 363378"/>
                  <a:gd name="connsiteY3" fmla="*/ 2018716 h 2131745"/>
                  <a:gd name="connsiteX4" fmla="*/ 213722 w 363378"/>
                  <a:gd name="connsiteY4" fmla="*/ 2124450 h 2131745"/>
                  <a:gd name="connsiteX5" fmla="*/ 2253 w 363378"/>
                  <a:gd name="connsiteY5" fmla="*/ 2116321 h 2131745"/>
                  <a:gd name="connsiteX6" fmla="*/ 2253 w 363378"/>
                  <a:gd name="connsiteY6" fmla="*/ 815782 h 2131745"/>
                  <a:gd name="connsiteX7" fmla="*/ 2253 w 363378"/>
                  <a:gd name="connsiteY7" fmla="*/ 402604 h 2131745"/>
                  <a:gd name="connsiteX8" fmla="*/ 2253 w 363378"/>
                  <a:gd name="connsiteY8" fmla="*/ 192762 h 2131745"/>
                  <a:gd name="connsiteX9" fmla="*/ 8760 w 363378"/>
                  <a:gd name="connsiteY9" fmla="*/ 0 h 2131745"/>
                  <a:gd name="connsiteX10" fmla="*/ 164921 w 363378"/>
                  <a:gd name="connsiteY10" fmla="*/ 209029 h 2131745"/>
                  <a:gd name="connsiteX11" fmla="*/ 294243 w 363378"/>
                  <a:gd name="connsiteY11" fmla="*/ 403418 h 2131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63378" h="2131745">
                    <a:moveTo>
                      <a:pt x="294243" y="403418"/>
                    </a:moveTo>
                    <a:cubicBezTo>
                      <a:pt x="287736" y="566086"/>
                      <a:pt x="258456" y="727128"/>
                      <a:pt x="250322" y="890610"/>
                    </a:cubicBezTo>
                    <a:cubicBezTo>
                      <a:pt x="238936" y="1131359"/>
                      <a:pt x="243816" y="1375362"/>
                      <a:pt x="278789" y="1613671"/>
                    </a:cubicBezTo>
                    <a:cubicBezTo>
                      <a:pt x="297631" y="1801688"/>
                      <a:pt x="344248" y="1933586"/>
                      <a:pt x="363377" y="2018716"/>
                    </a:cubicBezTo>
                    <a:cubicBezTo>
                      <a:pt x="335723" y="2076463"/>
                      <a:pt x="273909" y="2108183"/>
                      <a:pt x="213722" y="2124450"/>
                    </a:cubicBezTo>
                    <a:cubicBezTo>
                      <a:pt x="153535" y="2140717"/>
                      <a:pt x="2253" y="2126082"/>
                      <a:pt x="2253" y="2116321"/>
                    </a:cubicBezTo>
                    <a:lnTo>
                      <a:pt x="2253" y="815782"/>
                    </a:lnTo>
                    <a:lnTo>
                      <a:pt x="2253" y="402604"/>
                    </a:lnTo>
                    <a:lnTo>
                      <a:pt x="2253" y="192762"/>
                    </a:lnTo>
                    <a:cubicBezTo>
                      <a:pt x="2253" y="128508"/>
                      <a:pt x="-5880" y="62627"/>
                      <a:pt x="8760" y="0"/>
                    </a:cubicBezTo>
                    <a:cubicBezTo>
                      <a:pt x="65694" y="65881"/>
                      <a:pt x="118561" y="135828"/>
                      <a:pt x="164921" y="209029"/>
                    </a:cubicBezTo>
                    <a:cubicBezTo>
                      <a:pt x="212502" y="276265"/>
                      <a:pt x="240047" y="304808"/>
                      <a:pt x="294243" y="40341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44" name="Freeform: Shape 40">
                <a:extLst>
                  <a:ext uri="{FF2B5EF4-FFF2-40B4-BE49-F238E27FC236}">
                    <a16:creationId xmlns:a16="http://schemas.microsoft.com/office/drawing/2014/main" id="{15A53E47-8AB2-41A2-B1C1-7B8C5FF90859}"/>
                  </a:ext>
                </a:extLst>
              </p:cNvPr>
              <p:cNvSpPr/>
              <p:nvPr/>
            </p:nvSpPr>
            <p:spPr>
              <a:xfrm rot="20941682" flipH="1">
                <a:off x="7827913" y="4640552"/>
                <a:ext cx="438241" cy="612794"/>
              </a:xfrm>
              <a:custGeom>
                <a:avLst/>
                <a:gdLst>
                  <a:gd name="connsiteX0" fmla="*/ 1820419 w 1821886"/>
                  <a:gd name="connsiteY0" fmla="*/ 1327383 h 2854831"/>
                  <a:gd name="connsiteX1" fmla="*/ 1554456 w 1821886"/>
                  <a:gd name="connsiteY1" fmla="*/ 802777 h 2854831"/>
                  <a:gd name="connsiteX2" fmla="*/ 1358441 w 1821886"/>
                  <a:gd name="connsiteY2" fmla="*/ 496147 h 2854831"/>
                  <a:gd name="connsiteX3" fmla="*/ 1023343 w 1821886"/>
                  <a:gd name="connsiteY3" fmla="*/ 104929 h 2854831"/>
                  <a:gd name="connsiteX4" fmla="*/ 845222 w 1821886"/>
                  <a:gd name="connsiteY4" fmla="*/ 13835 h 2854831"/>
                  <a:gd name="connsiteX5" fmla="*/ 604472 w 1821886"/>
                  <a:gd name="connsiteY5" fmla="*/ 59382 h 2854831"/>
                  <a:gd name="connsiteX6" fmla="*/ 163641 w 1821886"/>
                  <a:gd name="connsiteY6" fmla="*/ 702736 h 2854831"/>
                  <a:gd name="connsiteX7" fmla="*/ 1786 w 1821886"/>
                  <a:gd name="connsiteY7" fmla="*/ 1904856 h 2854831"/>
                  <a:gd name="connsiteX8" fmla="*/ 17239 w 1821886"/>
                  <a:gd name="connsiteY8" fmla="*/ 2261100 h 2854831"/>
                  <a:gd name="connsiteX9" fmla="*/ 111587 w 1821886"/>
                  <a:gd name="connsiteY9" fmla="*/ 2553903 h 2854831"/>
                  <a:gd name="connsiteX10" fmla="*/ 419843 w 1821886"/>
                  <a:gd name="connsiteY10" fmla="*/ 2747478 h 2854831"/>
                  <a:gd name="connsiteX11" fmla="*/ 987556 w 1821886"/>
                  <a:gd name="connsiteY11" fmla="*/ 2858906 h 2854831"/>
                  <a:gd name="connsiteX12" fmla="*/ 1602443 w 1821886"/>
                  <a:gd name="connsiteY12" fmla="*/ 2752359 h 2854831"/>
                  <a:gd name="connsiteX13" fmla="*/ 1776498 w 1821886"/>
                  <a:gd name="connsiteY13" fmla="*/ 2592130 h 2854831"/>
                  <a:gd name="connsiteX14" fmla="*/ 1778938 w 1821886"/>
                  <a:gd name="connsiteY14" fmla="*/ 2430275 h 2854831"/>
                  <a:gd name="connsiteX15" fmla="*/ 1791952 w 1821886"/>
                  <a:gd name="connsiteY15" fmla="*/ 2003270 h 2854831"/>
                  <a:gd name="connsiteX16" fmla="*/ 1809032 w 1821886"/>
                  <a:gd name="connsiteY16" fmla="*/ 1642146 h 2854831"/>
                  <a:gd name="connsiteX17" fmla="*/ 1819606 w 1821886"/>
                  <a:gd name="connsiteY17" fmla="*/ 1461584 h 2854831"/>
                  <a:gd name="connsiteX18" fmla="*/ 1820419 w 1821886"/>
                  <a:gd name="connsiteY18" fmla="*/ 1327383 h 2854831"/>
                  <a:gd name="connsiteX19" fmla="*/ 1820419 w 1821886"/>
                  <a:gd name="connsiteY19" fmla="*/ 1327383 h 2854831"/>
                  <a:gd name="connsiteX0" fmla="*/ 1820419 w 1829987"/>
                  <a:gd name="connsiteY0" fmla="*/ 1327383 h 2862372"/>
                  <a:gd name="connsiteX1" fmla="*/ 1554456 w 1829987"/>
                  <a:gd name="connsiteY1" fmla="*/ 802777 h 2862372"/>
                  <a:gd name="connsiteX2" fmla="*/ 1358441 w 1829987"/>
                  <a:gd name="connsiteY2" fmla="*/ 496147 h 2862372"/>
                  <a:gd name="connsiteX3" fmla="*/ 1023343 w 1829987"/>
                  <a:gd name="connsiteY3" fmla="*/ 104929 h 2862372"/>
                  <a:gd name="connsiteX4" fmla="*/ 845222 w 1829987"/>
                  <a:gd name="connsiteY4" fmla="*/ 13835 h 2862372"/>
                  <a:gd name="connsiteX5" fmla="*/ 604472 w 1829987"/>
                  <a:gd name="connsiteY5" fmla="*/ 59382 h 2862372"/>
                  <a:gd name="connsiteX6" fmla="*/ 163641 w 1829987"/>
                  <a:gd name="connsiteY6" fmla="*/ 702736 h 2862372"/>
                  <a:gd name="connsiteX7" fmla="*/ 1786 w 1829987"/>
                  <a:gd name="connsiteY7" fmla="*/ 1904856 h 2862372"/>
                  <a:gd name="connsiteX8" fmla="*/ 17239 w 1829987"/>
                  <a:gd name="connsiteY8" fmla="*/ 2261100 h 2862372"/>
                  <a:gd name="connsiteX9" fmla="*/ 111587 w 1829987"/>
                  <a:gd name="connsiteY9" fmla="*/ 2553903 h 2862372"/>
                  <a:gd name="connsiteX10" fmla="*/ 419843 w 1829987"/>
                  <a:gd name="connsiteY10" fmla="*/ 2747478 h 2862372"/>
                  <a:gd name="connsiteX11" fmla="*/ 987556 w 1829987"/>
                  <a:gd name="connsiteY11" fmla="*/ 2858906 h 2862372"/>
                  <a:gd name="connsiteX12" fmla="*/ 1602443 w 1829987"/>
                  <a:gd name="connsiteY12" fmla="*/ 2752359 h 2862372"/>
                  <a:gd name="connsiteX13" fmla="*/ 1776498 w 1829987"/>
                  <a:gd name="connsiteY13" fmla="*/ 2592130 h 2862372"/>
                  <a:gd name="connsiteX14" fmla="*/ 1791952 w 1829987"/>
                  <a:gd name="connsiteY14" fmla="*/ 2003270 h 2862372"/>
                  <a:gd name="connsiteX15" fmla="*/ 1809032 w 1829987"/>
                  <a:gd name="connsiteY15" fmla="*/ 1642146 h 2862372"/>
                  <a:gd name="connsiteX16" fmla="*/ 1819606 w 1829987"/>
                  <a:gd name="connsiteY16" fmla="*/ 1461584 h 2862372"/>
                  <a:gd name="connsiteX17" fmla="*/ 1820419 w 1829987"/>
                  <a:gd name="connsiteY17" fmla="*/ 1327383 h 2862372"/>
                  <a:gd name="connsiteX18" fmla="*/ 1820419 w 1829987"/>
                  <a:gd name="connsiteY18" fmla="*/ 1327383 h 2862372"/>
                  <a:gd name="connsiteX0" fmla="*/ 1820419 w 1829987"/>
                  <a:gd name="connsiteY0" fmla="*/ 1327383 h 2862372"/>
                  <a:gd name="connsiteX1" fmla="*/ 1554456 w 1829987"/>
                  <a:gd name="connsiteY1" fmla="*/ 802777 h 2862372"/>
                  <a:gd name="connsiteX2" fmla="*/ 1358441 w 1829987"/>
                  <a:gd name="connsiteY2" fmla="*/ 496147 h 2862372"/>
                  <a:gd name="connsiteX3" fmla="*/ 1023343 w 1829987"/>
                  <a:gd name="connsiteY3" fmla="*/ 104929 h 2862372"/>
                  <a:gd name="connsiteX4" fmla="*/ 845222 w 1829987"/>
                  <a:gd name="connsiteY4" fmla="*/ 13835 h 2862372"/>
                  <a:gd name="connsiteX5" fmla="*/ 604472 w 1829987"/>
                  <a:gd name="connsiteY5" fmla="*/ 59382 h 2862372"/>
                  <a:gd name="connsiteX6" fmla="*/ 163641 w 1829987"/>
                  <a:gd name="connsiteY6" fmla="*/ 702736 h 2862372"/>
                  <a:gd name="connsiteX7" fmla="*/ 1786 w 1829987"/>
                  <a:gd name="connsiteY7" fmla="*/ 1904856 h 2862372"/>
                  <a:gd name="connsiteX8" fmla="*/ 17239 w 1829987"/>
                  <a:gd name="connsiteY8" fmla="*/ 2261100 h 2862372"/>
                  <a:gd name="connsiteX9" fmla="*/ 111587 w 1829987"/>
                  <a:gd name="connsiteY9" fmla="*/ 2553903 h 2862372"/>
                  <a:gd name="connsiteX10" fmla="*/ 419843 w 1829987"/>
                  <a:gd name="connsiteY10" fmla="*/ 2747478 h 2862372"/>
                  <a:gd name="connsiteX11" fmla="*/ 987556 w 1829987"/>
                  <a:gd name="connsiteY11" fmla="*/ 2858906 h 2862372"/>
                  <a:gd name="connsiteX12" fmla="*/ 1602443 w 1829987"/>
                  <a:gd name="connsiteY12" fmla="*/ 2752359 h 2862372"/>
                  <a:gd name="connsiteX13" fmla="*/ 1776498 w 1829987"/>
                  <a:gd name="connsiteY13" fmla="*/ 2592130 h 2862372"/>
                  <a:gd name="connsiteX14" fmla="*/ 1809032 w 1829987"/>
                  <a:gd name="connsiteY14" fmla="*/ 1642146 h 2862372"/>
                  <a:gd name="connsiteX15" fmla="*/ 1819606 w 1829987"/>
                  <a:gd name="connsiteY15" fmla="*/ 1461584 h 2862372"/>
                  <a:gd name="connsiteX16" fmla="*/ 1820419 w 1829987"/>
                  <a:gd name="connsiteY16" fmla="*/ 1327383 h 2862372"/>
                  <a:gd name="connsiteX17" fmla="*/ 1820419 w 1829987"/>
                  <a:gd name="connsiteY17" fmla="*/ 1327383 h 2862372"/>
                  <a:gd name="connsiteX0" fmla="*/ 1820419 w 1829987"/>
                  <a:gd name="connsiteY0" fmla="*/ 1327383 h 2862372"/>
                  <a:gd name="connsiteX1" fmla="*/ 1554456 w 1829987"/>
                  <a:gd name="connsiteY1" fmla="*/ 802777 h 2862372"/>
                  <a:gd name="connsiteX2" fmla="*/ 1358441 w 1829987"/>
                  <a:gd name="connsiteY2" fmla="*/ 496147 h 2862372"/>
                  <a:gd name="connsiteX3" fmla="*/ 1023343 w 1829987"/>
                  <a:gd name="connsiteY3" fmla="*/ 104929 h 2862372"/>
                  <a:gd name="connsiteX4" fmla="*/ 845222 w 1829987"/>
                  <a:gd name="connsiteY4" fmla="*/ 13835 h 2862372"/>
                  <a:gd name="connsiteX5" fmla="*/ 604472 w 1829987"/>
                  <a:gd name="connsiteY5" fmla="*/ 59382 h 2862372"/>
                  <a:gd name="connsiteX6" fmla="*/ 163641 w 1829987"/>
                  <a:gd name="connsiteY6" fmla="*/ 702736 h 2862372"/>
                  <a:gd name="connsiteX7" fmla="*/ 1786 w 1829987"/>
                  <a:gd name="connsiteY7" fmla="*/ 1904856 h 2862372"/>
                  <a:gd name="connsiteX8" fmla="*/ 17239 w 1829987"/>
                  <a:gd name="connsiteY8" fmla="*/ 2261100 h 2862372"/>
                  <a:gd name="connsiteX9" fmla="*/ 111587 w 1829987"/>
                  <a:gd name="connsiteY9" fmla="*/ 2553903 h 2862372"/>
                  <a:gd name="connsiteX10" fmla="*/ 419843 w 1829987"/>
                  <a:gd name="connsiteY10" fmla="*/ 2747478 h 2862372"/>
                  <a:gd name="connsiteX11" fmla="*/ 987556 w 1829987"/>
                  <a:gd name="connsiteY11" fmla="*/ 2858906 h 2862372"/>
                  <a:gd name="connsiteX12" fmla="*/ 1602443 w 1829987"/>
                  <a:gd name="connsiteY12" fmla="*/ 2752359 h 2862372"/>
                  <a:gd name="connsiteX13" fmla="*/ 1776498 w 1829987"/>
                  <a:gd name="connsiteY13" fmla="*/ 2592130 h 2862372"/>
                  <a:gd name="connsiteX14" fmla="*/ 1819606 w 1829987"/>
                  <a:gd name="connsiteY14" fmla="*/ 1461584 h 2862372"/>
                  <a:gd name="connsiteX15" fmla="*/ 1820419 w 1829987"/>
                  <a:gd name="connsiteY15" fmla="*/ 1327383 h 2862372"/>
                  <a:gd name="connsiteX16" fmla="*/ 1820419 w 1829987"/>
                  <a:gd name="connsiteY16" fmla="*/ 1327383 h 2862372"/>
                  <a:gd name="connsiteX0" fmla="*/ 1820419 w 2046304"/>
                  <a:gd name="connsiteY0" fmla="*/ 1327383 h 2861354"/>
                  <a:gd name="connsiteX1" fmla="*/ 1554456 w 2046304"/>
                  <a:gd name="connsiteY1" fmla="*/ 802777 h 2861354"/>
                  <a:gd name="connsiteX2" fmla="*/ 1358441 w 2046304"/>
                  <a:gd name="connsiteY2" fmla="*/ 496147 h 2861354"/>
                  <a:gd name="connsiteX3" fmla="*/ 1023343 w 2046304"/>
                  <a:gd name="connsiteY3" fmla="*/ 104929 h 2861354"/>
                  <a:gd name="connsiteX4" fmla="*/ 845222 w 2046304"/>
                  <a:gd name="connsiteY4" fmla="*/ 13835 h 2861354"/>
                  <a:gd name="connsiteX5" fmla="*/ 604472 w 2046304"/>
                  <a:gd name="connsiteY5" fmla="*/ 59382 h 2861354"/>
                  <a:gd name="connsiteX6" fmla="*/ 163641 w 2046304"/>
                  <a:gd name="connsiteY6" fmla="*/ 702736 h 2861354"/>
                  <a:gd name="connsiteX7" fmla="*/ 1786 w 2046304"/>
                  <a:gd name="connsiteY7" fmla="*/ 1904856 h 2861354"/>
                  <a:gd name="connsiteX8" fmla="*/ 17239 w 2046304"/>
                  <a:gd name="connsiteY8" fmla="*/ 2261100 h 2861354"/>
                  <a:gd name="connsiteX9" fmla="*/ 111587 w 2046304"/>
                  <a:gd name="connsiteY9" fmla="*/ 2553903 h 2861354"/>
                  <a:gd name="connsiteX10" fmla="*/ 419843 w 2046304"/>
                  <a:gd name="connsiteY10" fmla="*/ 2747478 h 2861354"/>
                  <a:gd name="connsiteX11" fmla="*/ 987556 w 2046304"/>
                  <a:gd name="connsiteY11" fmla="*/ 2858906 h 2861354"/>
                  <a:gd name="connsiteX12" fmla="*/ 1602443 w 2046304"/>
                  <a:gd name="connsiteY12" fmla="*/ 2752359 h 2861354"/>
                  <a:gd name="connsiteX13" fmla="*/ 2042927 w 2046304"/>
                  <a:gd name="connsiteY13" fmla="*/ 2377381 h 2861354"/>
                  <a:gd name="connsiteX14" fmla="*/ 1819606 w 2046304"/>
                  <a:gd name="connsiteY14" fmla="*/ 1461584 h 2861354"/>
                  <a:gd name="connsiteX15" fmla="*/ 1820419 w 2046304"/>
                  <a:gd name="connsiteY15" fmla="*/ 1327383 h 2861354"/>
                  <a:gd name="connsiteX16" fmla="*/ 1820419 w 2046304"/>
                  <a:gd name="connsiteY16" fmla="*/ 1327383 h 2861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046304" h="2861354">
                    <a:moveTo>
                      <a:pt x="1820419" y="1327383"/>
                    </a:moveTo>
                    <a:cubicBezTo>
                      <a:pt x="1726071" y="1154954"/>
                      <a:pt x="1650430" y="973579"/>
                      <a:pt x="1554456" y="802777"/>
                    </a:cubicBezTo>
                    <a:cubicBezTo>
                      <a:pt x="1495082" y="697042"/>
                      <a:pt x="1433268" y="591308"/>
                      <a:pt x="1358441" y="496147"/>
                    </a:cubicBezTo>
                    <a:cubicBezTo>
                      <a:pt x="1254333" y="364385"/>
                      <a:pt x="1157545" y="207410"/>
                      <a:pt x="1023343" y="104929"/>
                    </a:cubicBezTo>
                    <a:cubicBezTo>
                      <a:pt x="972916" y="65889"/>
                      <a:pt x="904595" y="35795"/>
                      <a:pt x="845222" y="13835"/>
                    </a:cubicBezTo>
                    <a:cubicBezTo>
                      <a:pt x="758194" y="-17885"/>
                      <a:pt x="678486" y="8142"/>
                      <a:pt x="604472" y="59382"/>
                    </a:cubicBezTo>
                    <a:cubicBezTo>
                      <a:pt x="392190" y="207410"/>
                      <a:pt x="257175" y="467680"/>
                      <a:pt x="163641" y="702736"/>
                    </a:cubicBezTo>
                    <a:cubicBezTo>
                      <a:pt x="13172" y="1082567"/>
                      <a:pt x="-7161" y="1500625"/>
                      <a:pt x="1786" y="1904856"/>
                    </a:cubicBezTo>
                    <a:cubicBezTo>
                      <a:pt x="4226" y="2023604"/>
                      <a:pt x="9106" y="2142352"/>
                      <a:pt x="17239" y="2261100"/>
                    </a:cubicBezTo>
                    <a:cubicBezTo>
                      <a:pt x="24559" y="2363581"/>
                      <a:pt x="46519" y="2470942"/>
                      <a:pt x="111587" y="2553903"/>
                    </a:cubicBezTo>
                    <a:cubicBezTo>
                      <a:pt x="186414" y="2649877"/>
                      <a:pt x="310042" y="2704371"/>
                      <a:pt x="419843" y="2747478"/>
                    </a:cubicBezTo>
                    <a:cubicBezTo>
                      <a:pt x="595525" y="2815799"/>
                      <a:pt x="798048" y="2846706"/>
                      <a:pt x="987556" y="2858906"/>
                    </a:cubicBezTo>
                    <a:cubicBezTo>
                      <a:pt x="1190892" y="2871920"/>
                      <a:pt x="1426548" y="2832613"/>
                      <a:pt x="1602443" y="2752359"/>
                    </a:cubicBezTo>
                    <a:cubicBezTo>
                      <a:pt x="1778338" y="2672105"/>
                      <a:pt x="2024220" y="2456275"/>
                      <a:pt x="2042927" y="2377381"/>
                    </a:cubicBezTo>
                    <a:cubicBezTo>
                      <a:pt x="2079121" y="2162252"/>
                      <a:pt x="1812286" y="1672375"/>
                      <a:pt x="1819606" y="1461584"/>
                    </a:cubicBezTo>
                    <a:cubicBezTo>
                      <a:pt x="1822859" y="1419290"/>
                      <a:pt x="1840752" y="1368050"/>
                      <a:pt x="1820419" y="1327383"/>
                    </a:cubicBezTo>
                    <a:lnTo>
                      <a:pt x="1820419" y="1327383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45" name="Freeform: Shape 41">
                <a:extLst>
                  <a:ext uri="{FF2B5EF4-FFF2-40B4-BE49-F238E27FC236}">
                    <a16:creationId xmlns:a16="http://schemas.microsoft.com/office/drawing/2014/main" id="{CBB5E9BC-8841-485B-8850-7F3571D58397}"/>
                  </a:ext>
                </a:extLst>
              </p:cNvPr>
              <p:cNvSpPr/>
              <p:nvPr/>
            </p:nvSpPr>
            <p:spPr>
              <a:xfrm flipH="1">
                <a:off x="8275641" y="4650070"/>
                <a:ext cx="318762" cy="592237"/>
              </a:xfrm>
              <a:custGeom>
                <a:avLst/>
                <a:gdLst>
                  <a:gd name="connsiteX0" fmla="*/ 1491640 w 1488416"/>
                  <a:gd name="connsiteY0" fmla="*/ 1253669 h 2765363"/>
                  <a:gd name="connsiteX1" fmla="*/ 1449346 w 1488416"/>
                  <a:gd name="connsiteY1" fmla="*/ 1108081 h 2765363"/>
                  <a:gd name="connsiteX2" fmla="*/ 1323278 w 1488416"/>
                  <a:gd name="connsiteY2" fmla="*/ 807144 h 2765363"/>
                  <a:gd name="connsiteX3" fmla="*/ 865366 w 1488416"/>
                  <a:gd name="connsiteY3" fmla="*/ 193071 h 2765363"/>
                  <a:gd name="connsiteX4" fmla="*/ 458695 w 1488416"/>
                  <a:gd name="connsiteY4" fmla="*/ 2749 h 2765363"/>
                  <a:gd name="connsiteX5" fmla="*/ 174839 w 1488416"/>
                  <a:gd name="connsiteY5" fmla="*/ 292299 h 2765363"/>
                  <a:gd name="connsiteX6" fmla="*/ 22744 w 1488416"/>
                  <a:gd name="connsiteY6" fmla="*/ 991773 h 2765363"/>
                  <a:gd name="connsiteX7" fmla="*/ 1597 w 1488416"/>
                  <a:gd name="connsiteY7" fmla="*/ 1509059 h 2765363"/>
                  <a:gd name="connsiteX8" fmla="*/ 31691 w 1488416"/>
                  <a:gd name="connsiteY8" fmla="*/ 1844156 h 2765363"/>
                  <a:gd name="connsiteX9" fmla="*/ 141492 w 1488416"/>
                  <a:gd name="connsiteY9" fmla="*/ 2328094 h 2765363"/>
                  <a:gd name="connsiteX10" fmla="*/ 438362 w 1488416"/>
                  <a:gd name="connsiteY10" fmla="*/ 2742899 h 2765363"/>
                  <a:gd name="connsiteX11" fmla="*/ 653897 w 1488416"/>
                  <a:gd name="connsiteY11" fmla="*/ 2764046 h 2765363"/>
                  <a:gd name="connsiteX12" fmla="*/ 1215104 w 1488416"/>
                  <a:gd name="connsiteY12" fmla="*/ 2466363 h 2765363"/>
                  <a:gd name="connsiteX13" fmla="*/ 1435519 w 1488416"/>
                  <a:gd name="connsiteY13" fmla="*/ 2207720 h 2765363"/>
                  <a:gd name="connsiteX14" fmla="*/ 1455853 w 1488416"/>
                  <a:gd name="connsiteY14" fmla="*/ 1707514 h 2765363"/>
                  <a:gd name="connsiteX15" fmla="*/ 1491640 w 1488416"/>
                  <a:gd name="connsiteY15" fmla="*/ 1253669 h 2765363"/>
                  <a:gd name="connsiteX16" fmla="*/ 1491640 w 1488416"/>
                  <a:gd name="connsiteY16" fmla="*/ 1253669 h 27653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488416" h="2765363">
                    <a:moveTo>
                      <a:pt x="1491640" y="1253669"/>
                    </a:moveTo>
                    <a:cubicBezTo>
                      <a:pt x="1489200" y="1204869"/>
                      <a:pt x="1465613" y="1155255"/>
                      <a:pt x="1449346" y="1108081"/>
                    </a:cubicBezTo>
                    <a:cubicBezTo>
                      <a:pt x="1414372" y="1003160"/>
                      <a:pt x="1379399" y="903119"/>
                      <a:pt x="1323278" y="807144"/>
                    </a:cubicBezTo>
                    <a:cubicBezTo>
                      <a:pt x="1193143" y="585915"/>
                      <a:pt x="1055688" y="367126"/>
                      <a:pt x="865366" y="193071"/>
                    </a:cubicBezTo>
                    <a:cubicBezTo>
                      <a:pt x="756379" y="94656"/>
                      <a:pt x="616484" y="-19212"/>
                      <a:pt x="458695" y="2749"/>
                    </a:cubicBezTo>
                    <a:cubicBezTo>
                      <a:pt x="314734" y="23082"/>
                      <a:pt x="226079" y="171111"/>
                      <a:pt x="174839" y="292299"/>
                    </a:cubicBezTo>
                    <a:cubicBezTo>
                      <a:pt x="80491" y="515154"/>
                      <a:pt x="41451" y="751837"/>
                      <a:pt x="22744" y="991773"/>
                    </a:cubicBezTo>
                    <a:cubicBezTo>
                      <a:pt x="9730" y="1164202"/>
                      <a:pt x="-4910" y="1335817"/>
                      <a:pt x="1597" y="1509059"/>
                    </a:cubicBezTo>
                    <a:cubicBezTo>
                      <a:pt x="5664" y="1620487"/>
                      <a:pt x="5664" y="1735168"/>
                      <a:pt x="31691" y="1844156"/>
                    </a:cubicBezTo>
                    <a:cubicBezTo>
                      <a:pt x="69918" y="2006011"/>
                      <a:pt x="92691" y="2168679"/>
                      <a:pt x="141492" y="2328094"/>
                    </a:cubicBezTo>
                    <a:cubicBezTo>
                      <a:pt x="187852" y="2480189"/>
                      <a:pt x="277320" y="2681898"/>
                      <a:pt x="438362" y="2742899"/>
                    </a:cubicBezTo>
                    <a:cubicBezTo>
                      <a:pt x="506682" y="2768926"/>
                      <a:pt x="577443" y="2777059"/>
                      <a:pt x="653897" y="2764046"/>
                    </a:cubicBezTo>
                    <a:cubicBezTo>
                      <a:pt x="860486" y="2728259"/>
                      <a:pt x="1053249" y="2592431"/>
                      <a:pt x="1215104" y="2466363"/>
                    </a:cubicBezTo>
                    <a:cubicBezTo>
                      <a:pt x="1289931" y="2407802"/>
                      <a:pt x="1435519" y="2315081"/>
                      <a:pt x="1435519" y="2207720"/>
                    </a:cubicBezTo>
                    <a:cubicBezTo>
                      <a:pt x="1435519" y="2040984"/>
                      <a:pt x="1442839" y="1873436"/>
                      <a:pt x="1455853" y="1707514"/>
                    </a:cubicBezTo>
                    <a:cubicBezTo>
                      <a:pt x="1465613" y="1558673"/>
                      <a:pt x="1497333" y="1404138"/>
                      <a:pt x="1491640" y="1253669"/>
                    </a:cubicBezTo>
                    <a:cubicBezTo>
                      <a:pt x="1491640" y="1253669"/>
                      <a:pt x="1491640" y="1253669"/>
                      <a:pt x="1491640" y="125366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46" name="Freeform: Shape 42">
                <a:extLst>
                  <a:ext uri="{FF2B5EF4-FFF2-40B4-BE49-F238E27FC236}">
                    <a16:creationId xmlns:a16="http://schemas.microsoft.com/office/drawing/2014/main" id="{8A525F98-781B-4735-9B87-A67D7BB3BD0C}"/>
                  </a:ext>
                </a:extLst>
              </p:cNvPr>
              <p:cNvSpPr/>
              <p:nvPr/>
            </p:nvSpPr>
            <p:spPr>
              <a:xfrm flipH="1">
                <a:off x="8368595" y="5193371"/>
                <a:ext cx="1742" cy="1742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47" name="Freeform: Shape 43">
                <a:extLst>
                  <a:ext uri="{FF2B5EF4-FFF2-40B4-BE49-F238E27FC236}">
                    <a16:creationId xmlns:a16="http://schemas.microsoft.com/office/drawing/2014/main" id="{464B1574-0582-4817-8947-6FBA4BF5CDC8}"/>
                  </a:ext>
                </a:extLst>
              </p:cNvPr>
              <p:cNvSpPr/>
              <p:nvPr/>
            </p:nvSpPr>
            <p:spPr>
              <a:xfrm rot="295291">
                <a:off x="6165118" y="4736832"/>
                <a:ext cx="112392" cy="456540"/>
              </a:xfrm>
              <a:custGeom>
                <a:avLst/>
                <a:gdLst>
                  <a:gd name="connsiteX0" fmla="*/ 294243 w 357870"/>
                  <a:gd name="connsiteY0" fmla="*/ 403418 h 2147223"/>
                  <a:gd name="connsiteX1" fmla="*/ 250322 w 357870"/>
                  <a:gd name="connsiteY1" fmla="*/ 890610 h 2147223"/>
                  <a:gd name="connsiteX2" fmla="*/ 278789 w 357870"/>
                  <a:gd name="connsiteY2" fmla="*/ 1613671 h 2147223"/>
                  <a:gd name="connsiteX3" fmla="*/ 361750 w 357870"/>
                  <a:gd name="connsiteY3" fmla="*/ 2000009 h 2147223"/>
                  <a:gd name="connsiteX4" fmla="*/ 363377 w 357870"/>
                  <a:gd name="connsiteY4" fmla="*/ 2018716 h 2147223"/>
                  <a:gd name="connsiteX5" fmla="*/ 213722 w 357870"/>
                  <a:gd name="connsiteY5" fmla="*/ 2124450 h 2147223"/>
                  <a:gd name="connsiteX6" fmla="*/ 2253 w 357870"/>
                  <a:gd name="connsiteY6" fmla="*/ 2151290 h 2147223"/>
                  <a:gd name="connsiteX7" fmla="*/ 2253 w 357870"/>
                  <a:gd name="connsiteY7" fmla="*/ 815782 h 2147223"/>
                  <a:gd name="connsiteX8" fmla="*/ 2253 w 357870"/>
                  <a:gd name="connsiteY8" fmla="*/ 402604 h 2147223"/>
                  <a:gd name="connsiteX9" fmla="*/ 2253 w 357870"/>
                  <a:gd name="connsiteY9" fmla="*/ 192762 h 2147223"/>
                  <a:gd name="connsiteX10" fmla="*/ 8760 w 357870"/>
                  <a:gd name="connsiteY10" fmla="*/ 0 h 2147223"/>
                  <a:gd name="connsiteX11" fmla="*/ 164921 w 357870"/>
                  <a:gd name="connsiteY11" fmla="*/ 209029 h 2147223"/>
                  <a:gd name="connsiteX12" fmla="*/ 232429 w 357870"/>
                  <a:gd name="connsiteY12" fmla="*/ 324524 h 2147223"/>
                  <a:gd name="connsiteX13" fmla="*/ 259269 w 357870"/>
                  <a:gd name="connsiteY13" fmla="*/ 374137 h 2147223"/>
                  <a:gd name="connsiteX14" fmla="*/ 294243 w 357870"/>
                  <a:gd name="connsiteY14" fmla="*/ 403418 h 2147223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32429 w 363377"/>
                  <a:gd name="connsiteY12" fmla="*/ 324524 h 2153220"/>
                  <a:gd name="connsiteX13" fmla="*/ 294243 w 363377"/>
                  <a:gd name="connsiteY13" fmla="*/ 403418 h 2153220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94243 w 363377"/>
                  <a:gd name="connsiteY12" fmla="*/ 403418 h 2153220"/>
                  <a:gd name="connsiteX0" fmla="*/ 294243 w 363377"/>
                  <a:gd name="connsiteY0" fmla="*/ 403418 h 2153220"/>
                  <a:gd name="connsiteX1" fmla="*/ 250322 w 363377"/>
                  <a:gd name="connsiteY1" fmla="*/ 890610 h 2153220"/>
                  <a:gd name="connsiteX2" fmla="*/ 278789 w 363377"/>
                  <a:gd name="connsiteY2" fmla="*/ 1613671 h 2153220"/>
                  <a:gd name="connsiteX3" fmla="*/ 361750 w 363377"/>
                  <a:gd name="connsiteY3" fmla="*/ 2000009 h 2153220"/>
                  <a:gd name="connsiteX4" fmla="*/ 363377 w 363377"/>
                  <a:gd name="connsiteY4" fmla="*/ 2018716 h 2153220"/>
                  <a:gd name="connsiteX5" fmla="*/ 213722 w 363377"/>
                  <a:gd name="connsiteY5" fmla="*/ 2124450 h 2153220"/>
                  <a:gd name="connsiteX6" fmla="*/ 2253 w 363377"/>
                  <a:gd name="connsiteY6" fmla="*/ 2151290 h 2153220"/>
                  <a:gd name="connsiteX7" fmla="*/ 2253 w 363377"/>
                  <a:gd name="connsiteY7" fmla="*/ 815782 h 2153220"/>
                  <a:gd name="connsiteX8" fmla="*/ 2253 w 363377"/>
                  <a:gd name="connsiteY8" fmla="*/ 402604 h 2153220"/>
                  <a:gd name="connsiteX9" fmla="*/ 2253 w 363377"/>
                  <a:gd name="connsiteY9" fmla="*/ 192762 h 2153220"/>
                  <a:gd name="connsiteX10" fmla="*/ 8760 w 363377"/>
                  <a:gd name="connsiteY10" fmla="*/ 0 h 2153220"/>
                  <a:gd name="connsiteX11" fmla="*/ 164921 w 363377"/>
                  <a:gd name="connsiteY11" fmla="*/ 209029 h 2153220"/>
                  <a:gd name="connsiteX12" fmla="*/ 294243 w 363377"/>
                  <a:gd name="connsiteY12" fmla="*/ 403418 h 2153220"/>
                  <a:gd name="connsiteX0" fmla="*/ 294243 w 370920"/>
                  <a:gd name="connsiteY0" fmla="*/ 403418 h 2153220"/>
                  <a:gd name="connsiteX1" fmla="*/ 250322 w 370920"/>
                  <a:gd name="connsiteY1" fmla="*/ 890610 h 2153220"/>
                  <a:gd name="connsiteX2" fmla="*/ 278789 w 370920"/>
                  <a:gd name="connsiteY2" fmla="*/ 1613671 h 2153220"/>
                  <a:gd name="connsiteX3" fmla="*/ 361750 w 370920"/>
                  <a:gd name="connsiteY3" fmla="*/ 2000009 h 2153220"/>
                  <a:gd name="connsiteX4" fmla="*/ 350024 w 370920"/>
                  <a:gd name="connsiteY4" fmla="*/ 1974351 h 2153220"/>
                  <a:gd name="connsiteX5" fmla="*/ 363377 w 370920"/>
                  <a:gd name="connsiteY5" fmla="*/ 2018716 h 2153220"/>
                  <a:gd name="connsiteX6" fmla="*/ 213722 w 370920"/>
                  <a:gd name="connsiteY6" fmla="*/ 2124450 h 2153220"/>
                  <a:gd name="connsiteX7" fmla="*/ 2253 w 370920"/>
                  <a:gd name="connsiteY7" fmla="*/ 2151290 h 2153220"/>
                  <a:gd name="connsiteX8" fmla="*/ 2253 w 370920"/>
                  <a:gd name="connsiteY8" fmla="*/ 815782 h 2153220"/>
                  <a:gd name="connsiteX9" fmla="*/ 2253 w 370920"/>
                  <a:gd name="connsiteY9" fmla="*/ 402604 h 2153220"/>
                  <a:gd name="connsiteX10" fmla="*/ 2253 w 370920"/>
                  <a:gd name="connsiteY10" fmla="*/ 192762 h 2153220"/>
                  <a:gd name="connsiteX11" fmla="*/ 8760 w 370920"/>
                  <a:gd name="connsiteY11" fmla="*/ 0 h 2153220"/>
                  <a:gd name="connsiteX12" fmla="*/ 164921 w 370920"/>
                  <a:gd name="connsiteY12" fmla="*/ 209029 h 2153220"/>
                  <a:gd name="connsiteX13" fmla="*/ 294243 w 370920"/>
                  <a:gd name="connsiteY13" fmla="*/ 403418 h 2153220"/>
                  <a:gd name="connsiteX0" fmla="*/ 294243 w 377541"/>
                  <a:gd name="connsiteY0" fmla="*/ 403418 h 2153220"/>
                  <a:gd name="connsiteX1" fmla="*/ 250322 w 377541"/>
                  <a:gd name="connsiteY1" fmla="*/ 890610 h 2153220"/>
                  <a:gd name="connsiteX2" fmla="*/ 278789 w 377541"/>
                  <a:gd name="connsiteY2" fmla="*/ 1613671 h 2153220"/>
                  <a:gd name="connsiteX3" fmla="*/ 361750 w 377541"/>
                  <a:gd name="connsiteY3" fmla="*/ 2000009 h 2153220"/>
                  <a:gd name="connsiteX4" fmla="*/ 363377 w 377541"/>
                  <a:gd name="connsiteY4" fmla="*/ 2018716 h 2153220"/>
                  <a:gd name="connsiteX5" fmla="*/ 213722 w 377541"/>
                  <a:gd name="connsiteY5" fmla="*/ 2124450 h 2153220"/>
                  <a:gd name="connsiteX6" fmla="*/ 2253 w 377541"/>
                  <a:gd name="connsiteY6" fmla="*/ 2151290 h 2153220"/>
                  <a:gd name="connsiteX7" fmla="*/ 2253 w 377541"/>
                  <a:gd name="connsiteY7" fmla="*/ 815782 h 2153220"/>
                  <a:gd name="connsiteX8" fmla="*/ 2253 w 377541"/>
                  <a:gd name="connsiteY8" fmla="*/ 402604 h 2153220"/>
                  <a:gd name="connsiteX9" fmla="*/ 2253 w 377541"/>
                  <a:gd name="connsiteY9" fmla="*/ 192762 h 2153220"/>
                  <a:gd name="connsiteX10" fmla="*/ 8760 w 377541"/>
                  <a:gd name="connsiteY10" fmla="*/ 0 h 2153220"/>
                  <a:gd name="connsiteX11" fmla="*/ 164921 w 377541"/>
                  <a:gd name="connsiteY11" fmla="*/ 209029 h 2153220"/>
                  <a:gd name="connsiteX12" fmla="*/ 294243 w 377541"/>
                  <a:gd name="connsiteY12" fmla="*/ 403418 h 2153220"/>
                  <a:gd name="connsiteX0" fmla="*/ 294243 w 364424"/>
                  <a:gd name="connsiteY0" fmla="*/ 403418 h 2153220"/>
                  <a:gd name="connsiteX1" fmla="*/ 250322 w 364424"/>
                  <a:gd name="connsiteY1" fmla="*/ 890610 h 2153220"/>
                  <a:gd name="connsiteX2" fmla="*/ 278789 w 364424"/>
                  <a:gd name="connsiteY2" fmla="*/ 1613671 h 2153220"/>
                  <a:gd name="connsiteX3" fmla="*/ 363377 w 364424"/>
                  <a:gd name="connsiteY3" fmla="*/ 2018716 h 2153220"/>
                  <a:gd name="connsiteX4" fmla="*/ 213722 w 364424"/>
                  <a:gd name="connsiteY4" fmla="*/ 2124450 h 2153220"/>
                  <a:gd name="connsiteX5" fmla="*/ 2253 w 364424"/>
                  <a:gd name="connsiteY5" fmla="*/ 2151290 h 2153220"/>
                  <a:gd name="connsiteX6" fmla="*/ 2253 w 364424"/>
                  <a:gd name="connsiteY6" fmla="*/ 815782 h 2153220"/>
                  <a:gd name="connsiteX7" fmla="*/ 2253 w 364424"/>
                  <a:gd name="connsiteY7" fmla="*/ 402604 h 2153220"/>
                  <a:gd name="connsiteX8" fmla="*/ 2253 w 364424"/>
                  <a:gd name="connsiteY8" fmla="*/ 192762 h 2153220"/>
                  <a:gd name="connsiteX9" fmla="*/ 8760 w 364424"/>
                  <a:gd name="connsiteY9" fmla="*/ 0 h 2153220"/>
                  <a:gd name="connsiteX10" fmla="*/ 164921 w 364424"/>
                  <a:gd name="connsiteY10" fmla="*/ 209029 h 2153220"/>
                  <a:gd name="connsiteX11" fmla="*/ 294243 w 364424"/>
                  <a:gd name="connsiteY11" fmla="*/ 403418 h 2153220"/>
                  <a:gd name="connsiteX0" fmla="*/ 294243 w 363376"/>
                  <a:gd name="connsiteY0" fmla="*/ 403418 h 2153220"/>
                  <a:gd name="connsiteX1" fmla="*/ 250322 w 363376"/>
                  <a:gd name="connsiteY1" fmla="*/ 890610 h 2153220"/>
                  <a:gd name="connsiteX2" fmla="*/ 278789 w 363376"/>
                  <a:gd name="connsiteY2" fmla="*/ 1613671 h 2153220"/>
                  <a:gd name="connsiteX3" fmla="*/ 363377 w 363376"/>
                  <a:gd name="connsiteY3" fmla="*/ 2018716 h 2153220"/>
                  <a:gd name="connsiteX4" fmla="*/ 213722 w 363376"/>
                  <a:gd name="connsiteY4" fmla="*/ 2124450 h 2153220"/>
                  <a:gd name="connsiteX5" fmla="*/ 2253 w 363376"/>
                  <a:gd name="connsiteY5" fmla="*/ 2151290 h 2153220"/>
                  <a:gd name="connsiteX6" fmla="*/ 2253 w 363376"/>
                  <a:gd name="connsiteY6" fmla="*/ 815782 h 2153220"/>
                  <a:gd name="connsiteX7" fmla="*/ 2253 w 363376"/>
                  <a:gd name="connsiteY7" fmla="*/ 402604 h 2153220"/>
                  <a:gd name="connsiteX8" fmla="*/ 2253 w 363376"/>
                  <a:gd name="connsiteY8" fmla="*/ 192762 h 2153220"/>
                  <a:gd name="connsiteX9" fmla="*/ 8760 w 363376"/>
                  <a:gd name="connsiteY9" fmla="*/ 0 h 2153220"/>
                  <a:gd name="connsiteX10" fmla="*/ 164921 w 363376"/>
                  <a:gd name="connsiteY10" fmla="*/ 209029 h 2153220"/>
                  <a:gd name="connsiteX11" fmla="*/ 294243 w 363376"/>
                  <a:gd name="connsiteY11" fmla="*/ 403418 h 2153220"/>
                  <a:gd name="connsiteX0" fmla="*/ 294243 w 363378"/>
                  <a:gd name="connsiteY0" fmla="*/ 403418 h 2131745"/>
                  <a:gd name="connsiteX1" fmla="*/ 250322 w 363378"/>
                  <a:gd name="connsiteY1" fmla="*/ 890610 h 2131745"/>
                  <a:gd name="connsiteX2" fmla="*/ 278789 w 363378"/>
                  <a:gd name="connsiteY2" fmla="*/ 1613671 h 2131745"/>
                  <a:gd name="connsiteX3" fmla="*/ 363377 w 363378"/>
                  <a:gd name="connsiteY3" fmla="*/ 2018716 h 2131745"/>
                  <a:gd name="connsiteX4" fmla="*/ 213722 w 363378"/>
                  <a:gd name="connsiteY4" fmla="*/ 2124450 h 2131745"/>
                  <a:gd name="connsiteX5" fmla="*/ 2253 w 363378"/>
                  <a:gd name="connsiteY5" fmla="*/ 2116321 h 2131745"/>
                  <a:gd name="connsiteX6" fmla="*/ 2253 w 363378"/>
                  <a:gd name="connsiteY6" fmla="*/ 815782 h 2131745"/>
                  <a:gd name="connsiteX7" fmla="*/ 2253 w 363378"/>
                  <a:gd name="connsiteY7" fmla="*/ 402604 h 2131745"/>
                  <a:gd name="connsiteX8" fmla="*/ 2253 w 363378"/>
                  <a:gd name="connsiteY8" fmla="*/ 192762 h 2131745"/>
                  <a:gd name="connsiteX9" fmla="*/ 8760 w 363378"/>
                  <a:gd name="connsiteY9" fmla="*/ 0 h 2131745"/>
                  <a:gd name="connsiteX10" fmla="*/ 164921 w 363378"/>
                  <a:gd name="connsiteY10" fmla="*/ 209029 h 2131745"/>
                  <a:gd name="connsiteX11" fmla="*/ 294243 w 363378"/>
                  <a:gd name="connsiteY11" fmla="*/ 403418 h 2131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63378" h="2131745">
                    <a:moveTo>
                      <a:pt x="294243" y="403418"/>
                    </a:moveTo>
                    <a:cubicBezTo>
                      <a:pt x="287736" y="566086"/>
                      <a:pt x="258456" y="727128"/>
                      <a:pt x="250322" y="890610"/>
                    </a:cubicBezTo>
                    <a:cubicBezTo>
                      <a:pt x="238936" y="1131359"/>
                      <a:pt x="243816" y="1375362"/>
                      <a:pt x="278789" y="1613671"/>
                    </a:cubicBezTo>
                    <a:cubicBezTo>
                      <a:pt x="297631" y="1801688"/>
                      <a:pt x="344248" y="1933586"/>
                      <a:pt x="363377" y="2018716"/>
                    </a:cubicBezTo>
                    <a:cubicBezTo>
                      <a:pt x="335723" y="2076463"/>
                      <a:pt x="273909" y="2108183"/>
                      <a:pt x="213722" y="2124450"/>
                    </a:cubicBezTo>
                    <a:cubicBezTo>
                      <a:pt x="153535" y="2140717"/>
                      <a:pt x="2253" y="2126082"/>
                      <a:pt x="2253" y="2116321"/>
                    </a:cubicBezTo>
                    <a:lnTo>
                      <a:pt x="2253" y="815782"/>
                    </a:lnTo>
                    <a:lnTo>
                      <a:pt x="2253" y="402604"/>
                    </a:lnTo>
                    <a:lnTo>
                      <a:pt x="2253" y="192762"/>
                    </a:lnTo>
                    <a:cubicBezTo>
                      <a:pt x="2253" y="128508"/>
                      <a:pt x="-5880" y="62627"/>
                      <a:pt x="8760" y="0"/>
                    </a:cubicBezTo>
                    <a:cubicBezTo>
                      <a:pt x="65694" y="65881"/>
                      <a:pt x="118561" y="135828"/>
                      <a:pt x="164921" y="209029"/>
                    </a:cubicBezTo>
                    <a:cubicBezTo>
                      <a:pt x="212502" y="276265"/>
                      <a:pt x="240047" y="304808"/>
                      <a:pt x="294243" y="40341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48" name="Freeform: Shape 44">
                <a:extLst>
                  <a:ext uri="{FF2B5EF4-FFF2-40B4-BE49-F238E27FC236}">
                    <a16:creationId xmlns:a16="http://schemas.microsoft.com/office/drawing/2014/main" id="{9FCA6905-2B2D-40CC-8206-BF33A350CD70}"/>
                  </a:ext>
                </a:extLst>
              </p:cNvPr>
              <p:cNvSpPr/>
              <p:nvPr/>
            </p:nvSpPr>
            <p:spPr>
              <a:xfrm rot="636498">
                <a:off x="6241854" y="4677669"/>
                <a:ext cx="349516" cy="593262"/>
              </a:xfrm>
              <a:custGeom>
                <a:avLst/>
                <a:gdLst>
                  <a:gd name="connsiteX0" fmla="*/ 1491640 w 1488416"/>
                  <a:gd name="connsiteY0" fmla="*/ 1253669 h 2765363"/>
                  <a:gd name="connsiteX1" fmla="*/ 1449346 w 1488416"/>
                  <a:gd name="connsiteY1" fmla="*/ 1108081 h 2765363"/>
                  <a:gd name="connsiteX2" fmla="*/ 1323278 w 1488416"/>
                  <a:gd name="connsiteY2" fmla="*/ 807144 h 2765363"/>
                  <a:gd name="connsiteX3" fmla="*/ 865366 w 1488416"/>
                  <a:gd name="connsiteY3" fmla="*/ 193071 h 2765363"/>
                  <a:gd name="connsiteX4" fmla="*/ 458695 w 1488416"/>
                  <a:gd name="connsiteY4" fmla="*/ 2749 h 2765363"/>
                  <a:gd name="connsiteX5" fmla="*/ 174839 w 1488416"/>
                  <a:gd name="connsiteY5" fmla="*/ 292299 h 2765363"/>
                  <a:gd name="connsiteX6" fmla="*/ 22744 w 1488416"/>
                  <a:gd name="connsiteY6" fmla="*/ 991773 h 2765363"/>
                  <a:gd name="connsiteX7" fmla="*/ 1597 w 1488416"/>
                  <a:gd name="connsiteY7" fmla="*/ 1509059 h 2765363"/>
                  <a:gd name="connsiteX8" fmla="*/ 31691 w 1488416"/>
                  <a:gd name="connsiteY8" fmla="*/ 1844156 h 2765363"/>
                  <a:gd name="connsiteX9" fmla="*/ 141492 w 1488416"/>
                  <a:gd name="connsiteY9" fmla="*/ 2328094 h 2765363"/>
                  <a:gd name="connsiteX10" fmla="*/ 438362 w 1488416"/>
                  <a:gd name="connsiteY10" fmla="*/ 2742899 h 2765363"/>
                  <a:gd name="connsiteX11" fmla="*/ 653897 w 1488416"/>
                  <a:gd name="connsiteY11" fmla="*/ 2764046 h 2765363"/>
                  <a:gd name="connsiteX12" fmla="*/ 1215104 w 1488416"/>
                  <a:gd name="connsiteY12" fmla="*/ 2466363 h 2765363"/>
                  <a:gd name="connsiteX13" fmla="*/ 1435519 w 1488416"/>
                  <a:gd name="connsiteY13" fmla="*/ 2207720 h 2765363"/>
                  <a:gd name="connsiteX14" fmla="*/ 1455853 w 1488416"/>
                  <a:gd name="connsiteY14" fmla="*/ 1707514 h 2765363"/>
                  <a:gd name="connsiteX15" fmla="*/ 1491640 w 1488416"/>
                  <a:gd name="connsiteY15" fmla="*/ 1253669 h 2765363"/>
                  <a:gd name="connsiteX16" fmla="*/ 1491640 w 1488416"/>
                  <a:gd name="connsiteY16" fmla="*/ 1253669 h 2765363"/>
                  <a:gd name="connsiteX0" fmla="*/ 1491640 w 1620568"/>
                  <a:gd name="connsiteY0" fmla="*/ 1253669 h 2770149"/>
                  <a:gd name="connsiteX1" fmla="*/ 1449346 w 1620568"/>
                  <a:gd name="connsiteY1" fmla="*/ 1108081 h 2770149"/>
                  <a:gd name="connsiteX2" fmla="*/ 1323278 w 1620568"/>
                  <a:gd name="connsiteY2" fmla="*/ 807144 h 2770149"/>
                  <a:gd name="connsiteX3" fmla="*/ 865366 w 1620568"/>
                  <a:gd name="connsiteY3" fmla="*/ 193071 h 2770149"/>
                  <a:gd name="connsiteX4" fmla="*/ 458695 w 1620568"/>
                  <a:gd name="connsiteY4" fmla="*/ 2749 h 2770149"/>
                  <a:gd name="connsiteX5" fmla="*/ 174839 w 1620568"/>
                  <a:gd name="connsiteY5" fmla="*/ 292299 h 2770149"/>
                  <a:gd name="connsiteX6" fmla="*/ 22744 w 1620568"/>
                  <a:gd name="connsiteY6" fmla="*/ 991773 h 2770149"/>
                  <a:gd name="connsiteX7" fmla="*/ 1597 w 1620568"/>
                  <a:gd name="connsiteY7" fmla="*/ 1509059 h 2770149"/>
                  <a:gd name="connsiteX8" fmla="*/ 31691 w 1620568"/>
                  <a:gd name="connsiteY8" fmla="*/ 1844156 h 2770149"/>
                  <a:gd name="connsiteX9" fmla="*/ 141492 w 1620568"/>
                  <a:gd name="connsiteY9" fmla="*/ 2328094 h 2770149"/>
                  <a:gd name="connsiteX10" fmla="*/ 438362 w 1620568"/>
                  <a:gd name="connsiteY10" fmla="*/ 2742899 h 2770149"/>
                  <a:gd name="connsiteX11" fmla="*/ 653897 w 1620568"/>
                  <a:gd name="connsiteY11" fmla="*/ 2764046 h 2770149"/>
                  <a:gd name="connsiteX12" fmla="*/ 1215104 w 1620568"/>
                  <a:gd name="connsiteY12" fmla="*/ 2466363 h 2770149"/>
                  <a:gd name="connsiteX13" fmla="*/ 1620569 w 1620568"/>
                  <a:gd name="connsiteY13" fmla="*/ 2199715 h 2770149"/>
                  <a:gd name="connsiteX14" fmla="*/ 1455853 w 1620568"/>
                  <a:gd name="connsiteY14" fmla="*/ 1707514 h 2770149"/>
                  <a:gd name="connsiteX15" fmla="*/ 1491640 w 1620568"/>
                  <a:gd name="connsiteY15" fmla="*/ 1253669 h 2770149"/>
                  <a:gd name="connsiteX16" fmla="*/ 1491640 w 1620568"/>
                  <a:gd name="connsiteY16" fmla="*/ 1253669 h 2770149"/>
                  <a:gd name="connsiteX0" fmla="*/ 1491640 w 1632017"/>
                  <a:gd name="connsiteY0" fmla="*/ 1253669 h 2770149"/>
                  <a:gd name="connsiteX1" fmla="*/ 1449346 w 1632017"/>
                  <a:gd name="connsiteY1" fmla="*/ 1108081 h 2770149"/>
                  <a:gd name="connsiteX2" fmla="*/ 1323278 w 1632017"/>
                  <a:gd name="connsiteY2" fmla="*/ 807144 h 2770149"/>
                  <a:gd name="connsiteX3" fmla="*/ 865366 w 1632017"/>
                  <a:gd name="connsiteY3" fmla="*/ 193071 h 2770149"/>
                  <a:gd name="connsiteX4" fmla="*/ 458695 w 1632017"/>
                  <a:gd name="connsiteY4" fmla="*/ 2749 h 2770149"/>
                  <a:gd name="connsiteX5" fmla="*/ 174839 w 1632017"/>
                  <a:gd name="connsiteY5" fmla="*/ 292299 h 2770149"/>
                  <a:gd name="connsiteX6" fmla="*/ 22744 w 1632017"/>
                  <a:gd name="connsiteY6" fmla="*/ 991773 h 2770149"/>
                  <a:gd name="connsiteX7" fmla="*/ 1597 w 1632017"/>
                  <a:gd name="connsiteY7" fmla="*/ 1509059 h 2770149"/>
                  <a:gd name="connsiteX8" fmla="*/ 31691 w 1632017"/>
                  <a:gd name="connsiteY8" fmla="*/ 1844156 h 2770149"/>
                  <a:gd name="connsiteX9" fmla="*/ 141492 w 1632017"/>
                  <a:gd name="connsiteY9" fmla="*/ 2328094 h 2770149"/>
                  <a:gd name="connsiteX10" fmla="*/ 438362 w 1632017"/>
                  <a:gd name="connsiteY10" fmla="*/ 2742899 h 2770149"/>
                  <a:gd name="connsiteX11" fmla="*/ 653897 w 1632017"/>
                  <a:gd name="connsiteY11" fmla="*/ 2764046 h 2770149"/>
                  <a:gd name="connsiteX12" fmla="*/ 1215104 w 1632017"/>
                  <a:gd name="connsiteY12" fmla="*/ 2466363 h 2770149"/>
                  <a:gd name="connsiteX13" fmla="*/ 1620569 w 1632017"/>
                  <a:gd name="connsiteY13" fmla="*/ 2199715 h 2770149"/>
                  <a:gd name="connsiteX14" fmla="*/ 1535498 w 1632017"/>
                  <a:gd name="connsiteY14" fmla="*/ 1705921 h 2770149"/>
                  <a:gd name="connsiteX15" fmla="*/ 1491640 w 1632017"/>
                  <a:gd name="connsiteY15" fmla="*/ 1253669 h 2770149"/>
                  <a:gd name="connsiteX16" fmla="*/ 1491640 w 1632017"/>
                  <a:gd name="connsiteY16" fmla="*/ 1253669 h 2770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632017" h="2770149">
                    <a:moveTo>
                      <a:pt x="1491640" y="1253669"/>
                    </a:moveTo>
                    <a:cubicBezTo>
                      <a:pt x="1489200" y="1204869"/>
                      <a:pt x="1465613" y="1155255"/>
                      <a:pt x="1449346" y="1108081"/>
                    </a:cubicBezTo>
                    <a:cubicBezTo>
                      <a:pt x="1414372" y="1003160"/>
                      <a:pt x="1379399" y="903119"/>
                      <a:pt x="1323278" y="807144"/>
                    </a:cubicBezTo>
                    <a:cubicBezTo>
                      <a:pt x="1193143" y="585915"/>
                      <a:pt x="1055688" y="367126"/>
                      <a:pt x="865366" y="193071"/>
                    </a:cubicBezTo>
                    <a:cubicBezTo>
                      <a:pt x="756379" y="94656"/>
                      <a:pt x="616484" y="-19212"/>
                      <a:pt x="458695" y="2749"/>
                    </a:cubicBezTo>
                    <a:cubicBezTo>
                      <a:pt x="314734" y="23082"/>
                      <a:pt x="226079" y="171111"/>
                      <a:pt x="174839" y="292299"/>
                    </a:cubicBezTo>
                    <a:cubicBezTo>
                      <a:pt x="80491" y="515154"/>
                      <a:pt x="41451" y="751837"/>
                      <a:pt x="22744" y="991773"/>
                    </a:cubicBezTo>
                    <a:cubicBezTo>
                      <a:pt x="9730" y="1164202"/>
                      <a:pt x="-4910" y="1335817"/>
                      <a:pt x="1597" y="1509059"/>
                    </a:cubicBezTo>
                    <a:cubicBezTo>
                      <a:pt x="5664" y="1620487"/>
                      <a:pt x="5664" y="1735168"/>
                      <a:pt x="31691" y="1844156"/>
                    </a:cubicBezTo>
                    <a:cubicBezTo>
                      <a:pt x="69918" y="2006011"/>
                      <a:pt x="92691" y="2168679"/>
                      <a:pt x="141492" y="2328094"/>
                    </a:cubicBezTo>
                    <a:cubicBezTo>
                      <a:pt x="187852" y="2480189"/>
                      <a:pt x="277320" y="2681898"/>
                      <a:pt x="438362" y="2742899"/>
                    </a:cubicBezTo>
                    <a:cubicBezTo>
                      <a:pt x="506682" y="2768926"/>
                      <a:pt x="577443" y="2777059"/>
                      <a:pt x="653897" y="2764046"/>
                    </a:cubicBezTo>
                    <a:cubicBezTo>
                      <a:pt x="860486" y="2728259"/>
                      <a:pt x="1053992" y="2560418"/>
                      <a:pt x="1215104" y="2466363"/>
                    </a:cubicBezTo>
                    <a:cubicBezTo>
                      <a:pt x="1376216" y="2372308"/>
                      <a:pt x="1567170" y="2326455"/>
                      <a:pt x="1620569" y="2199715"/>
                    </a:cubicBezTo>
                    <a:cubicBezTo>
                      <a:pt x="1673968" y="2072975"/>
                      <a:pt x="1522484" y="1871843"/>
                      <a:pt x="1535498" y="1705921"/>
                    </a:cubicBezTo>
                    <a:cubicBezTo>
                      <a:pt x="1545258" y="1557080"/>
                      <a:pt x="1497333" y="1404138"/>
                      <a:pt x="1491640" y="1253669"/>
                    </a:cubicBezTo>
                    <a:lnTo>
                      <a:pt x="1491640" y="125366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49" name="Freeform: Shape 45">
                <a:extLst>
                  <a:ext uri="{FF2B5EF4-FFF2-40B4-BE49-F238E27FC236}">
                    <a16:creationId xmlns:a16="http://schemas.microsoft.com/office/drawing/2014/main" id="{1313CB7D-286C-4C1D-9DA5-3A2AFB430F11}"/>
                  </a:ext>
                </a:extLst>
              </p:cNvPr>
              <p:cNvSpPr/>
              <p:nvPr/>
            </p:nvSpPr>
            <p:spPr>
              <a:xfrm>
                <a:off x="6441594" y="5193371"/>
                <a:ext cx="1742" cy="1742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50" name="Freeform: Shape 46">
                <a:extLst>
                  <a:ext uri="{FF2B5EF4-FFF2-40B4-BE49-F238E27FC236}">
                    <a16:creationId xmlns:a16="http://schemas.microsoft.com/office/drawing/2014/main" id="{6C93061B-0468-47D3-9C6C-4134B7260E3C}"/>
                  </a:ext>
                </a:extLst>
              </p:cNvPr>
              <p:cNvSpPr/>
              <p:nvPr/>
            </p:nvSpPr>
            <p:spPr>
              <a:xfrm>
                <a:off x="6534626" y="4699709"/>
                <a:ext cx="390179" cy="611397"/>
              </a:xfrm>
              <a:custGeom>
                <a:avLst/>
                <a:gdLst>
                  <a:gd name="connsiteX0" fmla="*/ 1820419 w 1821886"/>
                  <a:gd name="connsiteY0" fmla="*/ 1327383 h 2854831"/>
                  <a:gd name="connsiteX1" fmla="*/ 1554456 w 1821886"/>
                  <a:gd name="connsiteY1" fmla="*/ 802777 h 2854831"/>
                  <a:gd name="connsiteX2" fmla="*/ 1358441 w 1821886"/>
                  <a:gd name="connsiteY2" fmla="*/ 496147 h 2854831"/>
                  <a:gd name="connsiteX3" fmla="*/ 1023343 w 1821886"/>
                  <a:gd name="connsiteY3" fmla="*/ 104929 h 2854831"/>
                  <a:gd name="connsiteX4" fmla="*/ 845222 w 1821886"/>
                  <a:gd name="connsiteY4" fmla="*/ 13835 h 2854831"/>
                  <a:gd name="connsiteX5" fmla="*/ 604472 w 1821886"/>
                  <a:gd name="connsiteY5" fmla="*/ 59382 h 2854831"/>
                  <a:gd name="connsiteX6" fmla="*/ 163641 w 1821886"/>
                  <a:gd name="connsiteY6" fmla="*/ 702736 h 2854831"/>
                  <a:gd name="connsiteX7" fmla="*/ 1786 w 1821886"/>
                  <a:gd name="connsiteY7" fmla="*/ 1904856 h 2854831"/>
                  <a:gd name="connsiteX8" fmla="*/ 17239 w 1821886"/>
                  <a:gd name="connsiteY8" fmla="*/ 2261100 h 2854831"/>
                  <a:gd name="connsiteX9" fmla="*/ 111587 w 1821886"/>
                  <a:gd name="connsiteY9" fmla="*/ 2553903 h 2854831"/>
                  <a:gd name="connsiteX10" fmla="*/ 419843 w 1821886"/>
                  <a:gd name="connsiteY10" fmla="*/ 2747478 h 2854831"/>
                  <a:gd name="connsiteX11" fmla="*/ 987556 w 1821886"/>
                  <a:gd name="connsiteY11" fmla="*/ 2858906 h 2854831"/>
                  <a:gd name="connsiteX12" fmla="*/ 1602443 w 1821886"/>
                  <a:gd name="connsiteY12" fmla="*/ 2752359 h 2854831"/>
                  <a:gd name="connsiteX13" fmla="*/ 1776498 w 1821886"/>
                  <a:gd name="connsiteY13" fmla="*/ 2592130 h 2854831"/>
                  <a:gd name="connsiteX14" fmla="*/ 1778938 w 1821886"/>
                  <a:gd name="connsiteY14" fmla="*/ 2430275 h 2854831"/>
                  <a:gd name="connsiteX15" fmla="*/ 1791952 w 1821886"/>
                  <a:gd name="connsiteY15" fmla="*/ 2003270 h 2854831"/>
                  <a:gd name="connsiteX16" fmla="*/ 1809032 w 1821886"/>
                  <a:gd name="connsiteY16" fmla="*/ 1642146 h 2854831"/>
                  <a:gd name="connsiteX17" fmla="*/ 1819606 w 1821886"/>
                  <a:gd name="connsiteY17" fmla="*/ 1461584 h 2854831"/>
                  <a:gd name="connsiteX18" fmla="*/ 1820419 w 1821886"/>
                  <a:gd name="connsiteY18" fmla="*/ 1327383 h 2854831"/>
                  <a:gd name="connsiteX19" fmla="*/ 1820419 w 1821886"/>
                  <a:gd name="connsiteY19" fmla="*/ 1327383 h 28548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821886" h="2854831">
                    <a:moveTo>
                      <a:pt x="1820419" y="1327383"/>
                    </a:moveTo>
                    <a:cubicBezTo>
                      <a:pt x="1726071" y="1154954"/>
                      <a:pt x="1650430" y="973579"/>
                      <a:pt x="1554456" y="802777"/>
                    </a:cubicBezTo>
                    <a:cubicBezTo>
                      <a:pt x="1495082" y="697042"/>
                      <a:pt x="1433268" y="591308"/>
                      <a:pt x="1358441" y="496147"/>
                    </a:cubicBezTo>
                    <a:cubicBezTo>
                      <a:pt x="1254333" y="364385"/>
                      <a:pt x="1157545" y="207410"/>
                      <a:pt x="1023343" y="104929"/>
                    </a:cubicBezTo>
                    <a:cubicBezTo>
                      <a:pt x="972916" y="65889"/>
                      <a:pt x="904595" y="35795"/>
                      <a:pt x="845222" y="13835"/>
                    </a:cubicBezTo>
                    <a:cubicBezTo>
                      <a:pt x="758194" y="-17885"/>
                      <a:pt x="678486" y="8142"/>
                      <a:pt x="604472" y="59382"/>
                    </a:cubicBezTo>
                    <a:cubicBezTo>
                      <a:pt x="392190" y="207410"/>
                      <a:pt x="257175" y="467680"/>
                      <a:pt x="163641" y="702736"/>
                    </a:cubicBezTo>
                    <a:cubicBezTo>
                      <a:pt x="13172" y="1082567"/>
                      <a:pt x="-7161" y="1500625"/>
                      <a:pt x="1786" y="1904856"/>
                    </a:cubicBezTo>
                    <a:cubicBezTo>
                      <a:pt x="4226" y="2023604"/>
                      <a:pt x="9106" y="2142352"/>
                      <a:pt x="17239" y="2261100"/>
                    </a:cubicBezTo>
                    <a:cubicBezTo>
                      <a:pt x="24559" y="2363581"/>
                      <a:pt x="46519" y="2470942"/>
                      <a:pt x="111587" y="2553903"/>
                    </a:cubicBezTo>
                    <a:cubicBezTo>
                      <a:pt x="186414" y="2649877"/>
                      <a:pt x="310042" y="2704371"/>
                      <a:pt x="419843" y="2747478"/>
                    </a:cubicBezTo>
                    <a:cubicBezTo>
                      <a:pt x="595525" y="2815799"/>
                      <a:pt x="798048" y="2846706"/>
                      <a:pt x="987556" y="2858906"/>
                    </a:cubicBezTo>
                    <a:cubicBezTo>
                      <a:pt x="1190892" y="2871920"/>
                      <a:pt x="1418628" y="2850773"/>
                      <a:pt x="1602443" y="2752359"/>
                    </a:cubicBezTo>
                    <a:cubicBezTo>
                      <a:pt x="1667511" y="2717385"/>
                      <a:pt x="1757791" y="2671024"/>
                      <a:pt x="1776498" y="2592130"/>
                    </a:cubicBezTo>
                    <a:cubicBezTo>
                      <a:pt x="1787885" y="2542516"/>
                      <a:pt x="1778938" y="2481515"/>
                      <a:pt x="1778938" y="2430275"/>
                    </a:cubicBezTo>
                    <a:cubicBezTo>
                      <a:pt x="1779752" y="2287127"/>
                      <a:pt x="1788699" y="2145605"/>
                      <a:pt x="1791952" y="2003270"/>
                    </a:cubicBezTo>
                    <a:cubicBezTo>
                      <a:pt x="1794392" y="1882896"/>
                      <a:pt x="1801712" y="1762521"/>
                      <a:pt x="1809032" y="1642146"/>
                    </a:cubicBezTo>
                    <a:cubicBezTo>
                      <a:pt x="1813099" y="1581959"/>
                      <a:pt x="1814725" y="1521772"/>
                      <a:pt x="1819606" y="1461584"/>
                    </a:cubicBezTo>
                    <a:cubicBezTo>
                      <a:pt x="1822859" y="1419290"/>
                      <a:pt x="1840752" y="1368050"/>
                      <a:pt x="1820419" y="1327383"/>
                    </a:cubicBezTo>
                    <a:cubicBezTo>
                      <a:pt x="1820419" y="1327383"/>
                      <a:pt x="1820419" y="1327383"/>
                      <a:pt x="1820419" y="132738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51" name="Freeform: Shape 47">
                <a:extLst>
                  <a:ext uri="{FF2B5EF4-FFF2-40B4-BE49-F238E27FC236}">
                    <a16:creationId xmlns:a16="http://schemas.microsoft.com/office/drawing/2014/main" id="{D5444AFB-6135-457C-96EE-7BA530741045}"/>
                  </a:ext>
                </a:extLst>
              </p:cNvPr>
              <p:cNvSpPr/>
              <p:nvPr/>
            </p:nvSpPr>
            <p:spPr>
              <a:xfrm rot="21301314">
                <a:off x="6894022" y="4664932"/>
                <a:ext cx="508626" cy="663653"/>
              </a:xfrm>
              <a:custGeom>
                <a:avLst/>
                <a:gdLst>
                  <a:gd name="connsiteX0" fmla="*/ 2376043 w 2374959"/>
                  <a:gd name="connsiteY0" fmla="*/ 2668646 h 3098834"/>
                  <a:gd name="connsiteX1" fmla="*/ 2374416 w 2374959"/>
                  <a:gd name="connsiteY1" fmla="*/ 2056199 h 3098834"/>
                  <a:gd name="connsiteX2" fmla="*/ 2295522 w 2374959"/>
                  <a:gd name="connsiteY2" fmla="*/ 1418539 h 3098834"/>
                  <a:gd name="connsiteX3" fmla="*/ 2128787 w 2374959"/>
                  <a:gd name="connsiteY3" fmla="*/ 853266 h 3098834"/>
                  <a:gd name="connsiteX4" fmla="*/ 1880717 w 2374959"/>
                  <a:gd name="connsiteY4" fmla="*/ 390474 h 3098834"/>
                  <a:gd name="connsiteX5" fmla="*/ 1485433 w 2374959"/>
                  <a:gd name="connsiteY5" fmla="*/ 68391 h 3098834"/>
                  <a:gd name="connsiteX6" fmla="*/ 1175550 w 2374959"/>
                  <a:gd name="connsiteY6" fmla="*/ 70 h 3098834"/>
                  <a:gd name="connsiteX7" fmla="*/ 870546 w 2374959"/>
                  <a:gd name="connsiteY7" fmla="*/ 80591 h 3098834"/>
                  <a:gd name="connsiteX8" fmla="*/ 648504 w 2374959"/>
                  <a:gd name="connsiteY8" fmla="*/ 239193 h 3098834"/>
                  <a:gd name="connsiteX9" fmla="*/ 89738 w 2374959"/>
                  <a:gd name="connsiteY9" fmla="*/ 1201377 h 3098834"/>
                  <a:gd name="connsiteX10" fmla="*/ 19790 w 2374959"/>
                  <a:gd name="connsiteY10" fmla="*/ 2472631 h 3098834"/>
                  <a:gd name="connsiteX11" fmla="*/ 36057 w 2374959"/>
                  <a:gd name="connsiteY11" fmla="*/ 2679220 h 3098834"/>
                  <a:gd name="connsiteX12" fmla="*/ 88111 w 2374959"/>
                  <a:gd name="connsiteY12" fmla="*/ 2871982 h 3098834"/>
                  <a:gd name="connsiteX13" fmla="*/ 576930 w 2374959"/>
                  <a:gd name="connsiteY13" fmla="*/ 3066370 h 3098834"/>
                  <a:gd name="connsiteX14" fmla="*/ 1239804 w 2374959"/>
                  <a:gd name="connsiteY14" fmla="*/ 3102971 h 3098834"/>
                  <a:gd name="connsiteX15" fmla="*/ 1727809 w 2374959"/>
                  <a:gd name="connsiteY15" fmla="*/ 3087517 h 3098834"/>
                  <a:gd name="connsiteX16" fmla="*/ 2204428 w 2374959"/>
                  <a:gd name="connsiteY16" fmla="*/ 3023263 h 3098834"/>
                  <a:gd name="connsiteX17" fmla="*/ 2367909 w 2374959"/>
                  <a:gd name="connsiteY17" fmla="*/ 2809354 h 3098834"/>
                  <a:gd name="connsiteX18" fmla="*/ 2376043 w 2374959"/>
                  <a:gd name="connsiteY18" fmla="*/ 2668646 h 3098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374959" h="3098834">
                    <a:moveTo>
                      <a:pt x="2376043" y="2668646"/>
                    </a:moveTo>
                    <a:cubicBezTo>
                      <a:pt x="2374416" y="2465311"/>
                      <a:pt x="2384990" y="2260348"/>
                      <a:pt x="2374416" y="2056199"/>
                    </a:cubicBezTo>
                    <a:cubicBezTo>
                      <a:pt x="2363843" y="1842290"/>
                      <a:pt x="2337002" y="1628381"/>
                      <a:pt x="2295522" y="1418539"/>
                    </a:cubicBezTo>
                    <a:cubicBezTo>
                      <a:pt x="2257295" y="1223337"/>
                      <a:pt x="2207681" y="1035455"/>
                      <a:pt x="2128787" y="853266"/>
                    </a:cubicBezTo>
                    <a:cubicBezTo>
                      <a:pt x="2059653" y="692224"/>
                      <a:pt x="1983198" y="534436"/>
                      <a:pt x="1880717" y="390474"/>
                    </a:cubicBezTo>
                    <a:cubicBezTo>
                      <a:pt x="1778236" y="245699"/>
                      <a:pt x="1647288" y="138338"/>
                      <a:pt x="1485433" y="68391"/>
                    </a:cubicBezTo>
                    <a:cubicBezTo>
                      <a:pt x="1386205" y="25284"/>
                      <a:pt x="1283724" y="-1557"/>
                      <a:pt x="1175550" y="70"/>
                    </a:cubicBezTo>
                    <a:cubicBezTo>
                      <a:pt x="1068188" y="2510"/>
                      <a:pt x="966521" y="34230"/>
                      <a:pt x="870546" y="80591"/>
                    </a:cubicBezTo>
                    <a:cubicBezTo>
                      <a:pt x="787585" y="120445"/>
                      <a:pt x="716824" y="178192"/>
                      <a:pt x="648504" y="239193"/>
                    </a:cubicBezTo>
                    <a:cubicBezTo>
                      <a:pt x="364647" y="492955"/>
                      <a:pt x="187339" y="838626"/>
                      <a:pt x="89738" y="1201377"/>
                    </a:cubicBezTo>
                    <a:cubicBezTo>
                      <a:pt x="-21690" y="1615368"/>
                      <a:pt x="-8677" y="2048879"/>
                      <a:pt x="19790" y="2472631"/>
                    </a:cubicBezTo>
                    <a:cubicBezTo>
                      <a:pt x="24670" y="2541765"/>
                      <a:pt x="27110" y="2610899"/>
                      <a:pt x="36057" y="2679220"/>
                    </a:cubicBezTo>
                    <a:cubicBezTo>
                      <a:pt x="45004" y="2748354"/>
                      <a:pt x="66964" y="2806914"/>
                      <a:pt x="88111" y="2871982"/>
                    </a:cubicBezTo>
                    <a:cubicBezTo>
                      <a:pt x="175952" y="3054984"/>
                      <a:pt x="402874" y="3047664"/>
                      <a:pt x="576930" y="3066370"/>
                    </a:cubicBezTo>
                    <a:cubicBezTo>
                      <a:pt x="797345" y="3089957"/>
                      <a:pt x="1018575" y="3102157"/>
                      <a:pt x="1239804" y="3102971"/>
                    </a:cubicBezTo>
                    <a:cubicBezTo>
                      <a:pt x="1402472" y="3103784"/>
                      <a:pt x="1565141" y="3098904"/>
                      <a:pt x="1727809" y="3087517"/>
                    </a:cubicBezTo>
                    <a:cubicBezTo>
                      <a:pt x="1885597" y="3076944"/>
                      <a:pt x="2053146" y="3072877"/>
                      <a:pt x="2204428" y="3023263"/>
                    </a:cubicBezTo>
                    <a:cubicBezTo>
                      <a:pt x="2310162" y="2988290"/>
                      <a:pt x="2352456" y="2907769"/>
                      <a:pt x="2367909" y="2809354"/>
                    </a:cubicBezTo>
                    <a:cubicBezTo>
                      <a:pt x="2374416" y="2763807"/>
                      <a:pt x="2376856" y="2716633"/>
                      <a:pt x="2376043" y="26686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052" name="Freeform: Shape 48">
                <a:extLst>
                  <a:ext uri="{FF2B5EF4-FFF2-40B4-BE49-F238E27FC236}">
                    <a16:creationId xmlns:a16="http://schemas.microsoft.com/office/drawing/2014/main" id="{ABAB21DE-43A9-47C3-B015-2605D6C2A450}"/>
                  </a:ext>
                </a:extLst>
              </p:cNvPr>
              <p:cNvSpPr/>
              <p:nvPr/>
            </p:nvSpPr>
            <p:spPr>
              <a:xfrm rot="739613">
                <a:off x="7408571" y="4609862"/>
                <a:ext cx="508626" cy="663653"/>
              </a:xfrm>
              <a:custGeom>
                <a:avLst/>
                <a:gdLst>
                  <a:gd name="connsiteX0" fmla="*/ 3135 w 2374959"/>
                  <a:gd name="connsiteY0" fmla="*/ 2668646 h 3098834"/>
                  <a:gd name="connsiteX1" fmla="*/ 4762 w 2374959"/>
                  <a:gd name="connsiteY1" fmla="*/ 2056199 h 3098834"/>
                  <a:gd name="connsiteX2" fmla="*/ 83656 w 2374959"/>
                  <a:gd name="connsiteY2" fmla="*/ 1418539 h 3098834"/>
                  <a:gd name="connsiteX3" fmla="*/ 250391 w 2374959"/>
                  <a:gd name="connsiteY3" fmla="*/ 853266 h 3098834"/>
                  <a:gd name="connsiteX4" fmla="*/ 498461 w 2374959"/>
                  <a:gd name="connsiteY4" fmla="*/ 390474 h 3098834"/>
                  <a:gd name="connsiteX5" fmla="*/ 893745 w 2374959"/>
                  <a:gd name="connsiteY5" fmla="*/ 68391 h 3098834"/>
                  <a:gd name="connsiteX6" fmla="*/ 1203629 w 2374959"/>
                  <a:gd name="connsiteY6" fmla="*/ 70 h 3098834"/>
                  <a:gd name="connsiteX7" fmla="*/ 1508632 w 2374959"/>
                  <a:gd name="connsiteY7" fmla="*/ 80591 h 3098834"/>
                  <a:gd name="connsiteX8" fmla="*/ 1730674 w 2374959"/>
                  <a:gd name="connsiteY8" fmla="*/ 239193 h 3098834"/>
                  <a:gd name="connsiteX9" fmla="*/ 2289441 w 2374959"/>
                  <a:gd name="connsiteY9" fmla="*/ 1201377 h 3098834"/>
                  <a:gd name="connsiteX10" fmla="*/ 2359388 w 2374959"/>
                  <a:gd name="connsiteY10" fmla="*/ 2472631 h 3098834"/>
                  <a:gd name="connsiteX11" fmla="*/ 2343121 w 2374959"/>
                  <a:gd name="connsiteY11" fmla="*/ 2679220 h 3098834"/>
                  <a:gd name="connsiteX12" fmla="*/ 2291067 w 2374959"/>
                  <a:gd name="connsiteY12" fmla="*/ 2871982 h 3098834"/>
                  <a:gd name="connsiteX13" fmla="*/ 1802248 w 2374959"/>
                  <a:gd name="connsiteY13" fmla="*/ 3066370 h 3098834"/>
                  <a:gd name="connsiteX14" fmla="*/ 1139374 w 2374959"/>
                  <a:gd name="connsiteY14" fmla="*/ 3102971 h 3098834"/>
                  <a:gd name="connsiteX15" fmla="*/ 651369 w 2374959"/>
                  <a:gd name="connsiteY15" fmla="*/ 3087517 h 3098834"/>
                  <a:gd name="connsiteX16" fmla="*/ 174751 w 2374959"/>
                  <a:gd name="connsiteY16" fmla="*/ 3023263 h 3098834"/>
                  <a:gd name="connsiteX17" fmla="*/ 11269 w 2374959"/>
                  <a:gd name="connsiteY17" fmla="*/ 2809354 h 3098834"/>
                  <a:gd name="connsiteX18" fmla="*/ 3135 w 2374959"/>
                  <a:gd name="connsiteY18" fmla="*/ 2668646 h 30988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374959" h="3098834">
                    <a:moveTo>
                      <a:pt x="3135" y="2668646"/>
                    </a:moveTo>
                    <a:cubicBezTo>
                      <a:pt x="4762" y="2465311"/>
                      <a:pt x="-5811" y="2260348"/>
                      <a:pt x="4762" y="2056199"/>
                    </a:cubicBezTo>
                    <a:cubicBezTo>
                      <a:pt x="15335" y="1842290"/>
                      <a:pt x="42176" y="1628381"/>
                      <a:pt x="83656" y="1418539"/>
                    </a:cubicBezTo>
                    <a:cubicBezTo>
                      <a:pt x="121883" y="1223337"/>
                      <a:pt x="171497" y="1035455"/>
                      <a:pt x="250391" y="853266"/>
                    </a:cubicBezTo>
                    <a:cubicBezTo>
                      <a:pt x="319526" y="692224"/>
                      <a:pt x="395979" y="534436"/>
                      <a:pt x="498461" y="390474"/>
                    </a:cubicBezTo>
                    <a:cubicBezTo>
                      <a:pt x="600942" y="245699"/>
                      <a:pt x="731890" y="138338"/>
                      <a:pt x="893745" y="68391"/>
                    </a:cubicBezTo>
                    <a:cubicBezTo>
                      <a:pt x="992973" y="25284"/>
                      <a:pt x="1095454" y="-1557"/>
                      <a:pt x="1203629" y="70"/>
                    </a:cubicBezTo>
                    <a:cubicBezTo>
                      <a:pt x="1310989" y="2510"/>
                      <a:pt x="1412657" y="34230"/>
                      <a:pt x="1508632" y="80591"/>
                    </a:cubicBezTo>
                    <a:cubicBezTo>
                      <a:pt x="1591593" y="120445"/>
                      <a:pt x="1662353" y="178192"/>
                      <a:pt x="1730674" y="239193"/>
                    </a:cubicBezTo>
                    <a:cubicBezTo>
                      <a:pt x="2014530" y="492955"/>
                      <a:pt x="2191840" y="838626"/>
                      <a:pt x="2289441" y="1201377"/>
                    </a:cubicBezTo>
                    <a:cubicBezTo>
                      <a:pt x="2400868" y="1615368"/>
                      <a:pt x="2387855" y="2048879"/>
                      <a:pt x="2359388" y="2472631"/>
                    </a:cubicBezTo>
                    <a:cubicBezTo>
                      <a:pt x="2354508" y="2541765"/>
                      <a:pt x="2352068" y="2610899"/>
                      <a:pt x="2343121" y="2679220"/>
                    </a:cubicBezTo>
                    <a:cubicBezTo>
                      <a:pt x="2334174" y="2748354"/>
                      <a:pt x="2312214" y="2806914"/>
                      <a:pt x="2291067" y="2871982"/>
                    </a:cubicBezTo>
                    <a:cubicBezTo>
                      <a:pt x="2203227" y="3054984"/>
                      <a:pt x="1976304" y="3047664"/>
                      <a:pt x="1802248" y="3066370"/>
                    </a:cubicBezTo>
                    <a:cubicBezTo>
                      <a:pt x="1581833" y="3089957"/>
                      <a:pt x="1360604" y="3102157"/>
                      <a:pt x="1139374" y="3102971"/>
                    </a:cubicBezTo>
                    <a:cubicBezTo>
                      <a:pt x="976706" y="3103784"/>
                      <a:pt x="814038" y="3098904"/>
                      <a:pt x="651369" y="3087517"/>
                    </a:cubicBezTo>
                    <a:cubicBezTo>
                      <a:pt x="493580" y="3076944"/>
                      <a:pt x="326032" y="3072877"/>
                      <a:pt x="174751" y="3023263"/>
                    </a:cubicBezTo>
                    <a:cubicBezTo>
                      <a:pt x="69016" y="2988290"/>
                      <a:pt x="26722" y="2907769"/>
                      <a:pt x="11269" y="2809354"/>
                    </a:cubicBezTo>
                    <a:cubicBezTo>
                      <a:pt x="4762" y="2763807"/>
                      <a:pt x="2322" y="2716633"/>
                      <a:pt x="3135" y="26686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76000">
                    <a:schemeClr val="bg1">
                      <a:lumMod val="98000"/>
                    </a:schemeClr>
                  </a:gs>
                  <a:gs pos="89000">
                    <a:schemeClr val="bg1">
                      <a:lumMod val="90000"/>
                    </a:schemeClr>
                  </a:gs>
                  <a:gs pos="100000">
                    <a:schemeClr val="bg1">
                      <a:lumMod val="80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050" cap="flat">
                <a:solidFill>
                  <a:schemeClr val="bg1">
                    <a:lumMod val="8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053" name="TextBox 1052">
            <a:extLst>
              <a:ext uri="{FF2B5EF4-FFF2-40B4-BE49-F238E27FC236}">
                <a16:creationId xmlns:a16="http://schemas.microsoft.com/office/drawing/2014/main" id="{3BCB107A-1E62-4440-953F-C3B710F45C8D}"/>
              </a:ext>
            </a:extLst>
          </p:cNvPr>
          <p:cNvSpPr txBox="1"/>
          <p:nvPr/>
        </p:nvSpPr>
        <p:spPr>
          <a:xfrm>
            <a:off x="1357932" y="3125673"/>
            <a:ext cx="2079318" cy="430887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ctr"/>
            <a:r>
              <a:rPr lang="en-US" altLang="ko-KR" sz="2800" dirty="0">
                <a:solidFill>
                  <a:schemeClr val="accent1"/>
                </a:solidFill>
              </a:rPr>
              <a:t>BEFORE </a:t>
            </a:r>
          </a:p>
        </p:txBody>
      </p:sp>
      <p:sp>
        <p:nvSpPr>
          <p:cNvPr id="1054" name="TextBox 1053">
            <a:extLst>
              <a:ext uri="{FF2B5EF4-FFF2-40B4-BE49-F238E27FC236}">
                <a16:creationId xmlns:a16="http://schemas.microsoft.com/office/drawing/2014/main" id="{E64A61AE-A686-417B-8CA8-C72D2C5F83DB}"/>
              </a:ext>
            </a:extLst>
          </p:cNvPr>
          <p:cNvSpPr txBox="1"/>
          <p:nvPr/>
        </p:nvSpPr>
        <p:spPr>
          <a:xfrm>
            <a:off x="8755471" y="3125673"/>
            <a:ext cx="2079318" cy="430887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ctr"/>
            <a:r>
              <a:rPr lang="en-US" altLang="ko-KR" sz="2800" dirty="0">
                <a:solidFill>
                  <a:schemeClr val="accent4"/>
                </a:solidFill>
              </a:rPr>
              <a:t>AFTE </a:t>
            </a:r>
          </a:p>
        </p:txBody>
      </p:sp>
      <p:sp>
        <p:nvSpPr>
          <p:cNvPr id="1055" name="TextBox 1054">
            <a:extLst>
              <a:ext uri="{FF2B5EF4-FFF2-40B4-BE49-F238E27FC236}">
                <a16:creationId xmlns:a16="http://schemas.microsoft.com/office/drawing/2014/main" id="{FA907C75-EADE-4954-AC3F-9AEA305555A4}"/>
              </a:ext>
            </a:extLst>
          </p:cNvPr>
          <p:cNvSpPr txBox="1"/>
          <p:nvPr/>
        </p:nvSpPr>
        <p:spPr>
          <a:xfrm>
            <a:off x="4544744" y="3125673"/>
            <a:ext cx="3102512" cy="430887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ctr"/>
            <a:r>
              <a:rPr lang="en-US" sz="2800" b="0" i="0" strike="noStrike" dirty="0">
                <a:solidFill>
                  <a:schemeClr val="accent2"/>
                </a:solidFill>
                <a:effectLst/>
              </a:rPr>
              <a:t>DENTAL BRACES</a:t>
            </a:r>
            <a:endParaRPr lang="en-US" altLang="ko-KR" sz="2800" dirty="0">
              <a:solidFill>
                <a:schemeClr val="accent2"/>
              </a:solidFill>
            </a:endParaRPr>
          </a:p>
        </p:txBody>
      </p:sp>
      <p:sp>
        <p:nvSpPr>
          <p:cNvPr id="1056" name="TextBox 1055">
            <a:extLst>
              <a:ext uri="{FF2B5EF4-FFF2-40B4-BE49-F238E27FC236}">
                <a16:creationId xmlns:a16="http://schemas.microsoft.com/office/drawing/2014/main" id="{9CBBD7E7-10A0-4A17-B0CC-31CCB693A9E5}"/>
              </a:ext>
            </a:extLst>
          </p:cNvPr>
          <p:cNvSpPr txBox="1"/>
          <p:nvPr/>
        </p:nvSpPr>
        <p:spPr>
          <a:xfrm>
            <a:off x="933965" y="3613693"/>
            <a:ext cx="29272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1057" name="TextBox 1056">
            <a:extLst>
              <a:ext uri="{FF2B5EF4-FFF2-40B4-BE49-F238E27FC236}">
                <a16:creationId xmlns:a16="http://schemas.microsoft.com/office/drawing/2014/main" id="{1883F75A-BD4C-4793-8F17-C997C84A7935}"/>
              </a:ext>
            </a:extLst>
          </p:cNvPr>
          <p:cNvSpPr txBox="1"/>
          <p:nvPr/>
        </p:nvSpPr>
        <p:spPr>
          <a:xfrm>
            <a:off x="4632374" y="3613693"/>
            <a:ext cx="29272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1058" name="TextBox 1057">
            <a:extLst>
              <a:ext uri="{FF2B5EF4-FFF2-40B4-BE49-F238E27FC236}">
                <a16:creationId xmlns:a16="http://schemas.microsoft.com/office/drawing/2014/main" id="{423292A3-4E33-4EBC-A88E-6A439C00024C}"/>
              </a:ext>
            </a:extLst>
          </p:cNvPr>
          <p:cNvSpPr txBox="1"/>
          <p:nvPr/>
        </p:nvSpPr>
        <p:spPr>
          <a:xfrm>
            <a:off x="8331504" y="3613693"/>
            <a:ext cx="29272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grpSp>
        <p:nvGrpSpPr>
          <p:cNvPr id="1059" name="Group 62">
            <a:extLst>
              <a:ext uri="{FF2B5EF4-FFF2-40B4-BE49-F238E27FC236}">
                <a16:creationId xmlns:a16="http://schemas.microsoft.com/office/drawing/2014/main" id="{4A34E277-6254-4303-A21A-25A7D62F29B9}"/>
              </a:ext>
            </a:extLst>
          </p:cNvPr>
          <p:cNvGrpSpPr/>
          <p:nvPr/>
        </p:nvGrpSpPr>
        <p:grpSpPr>
          <a:xfrm>
            <a:off x="1140106" y="4708876"/>
            <a:ext cx="2711650" cy="1573950"/>
            <a:chOff x="1110145" y="4708876"/>
            <a:chExt cx="2750351" cy="1573950"/>
          </a:xfrm>
        </p:grpSpPr>
        <p:sp>
          <p:nvSpPr>
            <p:cNvPr id="1060" name="TextBox 1059">
              <a:extLst>
                <a:ext uri="{FF2B5EF4-FFF2-40B4-BE49-F238E27FC236}">
                  <a16:creationId xmlns:a16="http://schemas.microsoft.com/office/drawing/2014/main" id="{D6CBE537-7A45-4B67-91AB-5931BDD139A9}"/>
                </a:ext>
              </a:extLst>
            </p:cNvPr>
            <p:cNvSpPr txBox="1"/>
            <p:nvPr/>
          </p:nvSpPr>
          <p:spPr>
            <a:xfrm>
              <a:off x="1110145" y="470887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Presentation</a:t>
              </a:r>
            </a:p>
          </p:txBody>
        </p:sp>
        <p:sp>
          <p:nvSpPr>
            <p:cNvPr id="1061" name="TextBox 1060">
              <a:extLst>
                <a:ext uri="{FF2B5EF4-FFF2-40B4-BE49-F238E27FC236}">
                  <a16:creationId xmlns:a16="http://schemas.microsoft.com/office/drawing/2014/main" id="{551489BA-8E0D-46D7-B742-09617839CCE1}"/>
                </a:ext>
              </a:extLst>
            </p:cNvPr>
            <p:cNvSpPr txBox="1"/>
            <p:nvPr/>
          </p:nvSpPr>
          <p:spPr>
            <a:xfrm>
              <a:off x="1110145" y="567235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1062" name="TextBox 1061">
              <a:extLst>
                <a:ext uri="{FF2B5EF4-FFF2-40B4-BE49-F238E27FC236}">
                  <a16:creationId xmlns:a16="http://schemas.microsoft.com/office/drawing/2014/main" id="{ED30E370-8779-4A59-BF57-1EA0AB664536}"/>
                </a:ext>
              </a:extLst>
            </p:cNvPr>
            <p:cNvSpPr txBox="1"/>
            <p:nvPr/>
          </p:nvSpPr>
          <p:spPr>
            <a:xfrm>
              <a:off x="1110145" y="535119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1063" name="TextBox 1062">
              <a:extLst>
                <a:ext uri="{FF2B5EF4-FFF2-40B4-BE49-F238E27FC236}">
                  <a16:creationId xmlns:a16="http://schemas.microsoft.com/office/drawing/2014/main" id="{02EBD90F-8549-4A24-BECC-E8456308D856}"/>
                </a:ext>
              </a:extLst>
            </p:cNvPr>
            <p:cNvSpPr txBox="1"/>
            <p:nvPr/>
          </p:nvSpPr>
          <p:spPr>
            <a:xfrm>
              <a:off x="1110145" y="503003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Portfolio</a:t>
              </a:r>
            </a:p>
          </p:txBody>
        </p:sp>
        <p:sp>
          <p:nvSpPr>
            <p:cNvPr id="1064" name="TextBox 1063">
              <a:extLst>
                <a:ext uri="{FF2B5EF4-FFF2-40B4-BE49-F238E27FC236}">
                  <a16:creationId xmlns:a16="http://schemas.microsoft.com/office/drawing/2014/main" id="{89C28860-A185-4FE1-AC79-D5C750EBE542}"/>
                </a:ext>
              </a:extLst>
            </p:cNvPr>
            <p:cNvSpPr txBox="1"/>
            <p:nvPr/>
          </p:nvSpPr>
          <p:spPr>
            <a:xfrm>
              <a:off x="1110145" y="599351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1065" name="Group 63">
            <a:extLst>
              <a:ext uri="{FF2B5EF4-FFF2-40B4-BE49-F238E27FC236}">
                <a16:creationId xmlns:a16="http://schemas.microsoft.com/office/drawing/2014/main" id="{95947768-8188-475F-9D0E-1D1D8B1B195D}"/>
              </a:ext>
            </a:extLst>
          </p:cNvPr>
          <p:cNvGrpSpPr/>
          <p:nvPr/>
        </p:nvGrpSpPr>
        <p:grpSpPr>
          <a:xfrm>
            <a:off x="4838515" y="4708876"/>
            <a:ext cx="2711650" cy="1573950"/>
            <a:chOff x="1110145" y="4708876"/>
            <a:chExt cx="2750351" cy="1573950"/>
          </a:xfrm>
        </p:grpSpPr>
        <p:sp>
          <p:nvSpPr>
            <p:cNvPr id="1066" name="TextBox 1065">
              <a:extLst>
                <a:ext uri="{FF2B5EF4-FFF2-40B4-BE49-F238E27FC236}">
                  <a16:creationId xmlns:a16="http://schemas.microsoft.com/office/drawing/2014/main" id="{EB4117FA-99B0-4492-9ABE-9C4C32C400A9}"/>
                </a:ext>
              </a:extLst>
            </p:cNvPr>
            <p:cNvSpPr txBox="1"/>
            <p:nvPr/>
          </p:nvSpPr>
          <p:spPr>
            <a:xfrm>
              <a:off x="1110145" y="470887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Presentation</a:t>
              </a:r>
            </a:p>
          </p:txBody>
        </p:sp>
        <p:sp>
          <p:nvSpPr>
            <p:cNvPr id="1067" name="TextBox 1066">
              <a:extLst>
                <a:ext uri="{FF2B5EF4-FFF2-40B4-BE49-F238E27FC236}">
                  <a16:creationId xmlns:a16="http://schemas.microsoft.com/office/drawing/2014/main" id="{07195A84-5D4E-4266-84C3-FBE7E619E702}"/>
                </a:ext>
              </a:extLst>
            </p:cNvPr>
            <p:cNvSpPr txBox="1"/>
            <p:nvPr/>
          </p:nvSpPr>
          <p:spPr>
            <a:xfrm>
              <a:off x="1110145" y="567235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1068" name="TextBox 1067">
              <a:extLst>
                <a:ext uri="{FF2B5EF4-FFF2-40B4-BE49-F238E27FC236}">
                  <a16:creationId xmlns:a16="http://schemas.microsoft.com/office/drawing/2014/main" id="{61BD7941-A322-46C5-B18C-3DF79E547A7C}"/>
                </a:ext>
              </a:extLst>
            </p:cNvPr>
            <p:cNvSpPr txBox="1"/>
            <p:nvPr/>
          </p:nvSpPr>
          <p:spPr>
            <a:xfrm>
              <a:off x="1110145" y="535119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1069" name="TextBox 1068">
              <a:extLst>
                <a:ext uri="{FF2B5EF4-FFF2-40B4-BE49-F238E27FC236}">
                  <a16:creationId xmlns:a16="http://schemas.microsoft.com/office/drawing/2014/main" id="{BDA8AE07-94CE-4487-B16D-619B37DC349C}"/>
                </a:ext>
              </a:extLst>
            </p:cNvPr>
            <p:cNvSpPr txBox="1"/>
            <p:nvPr/>
          </p:nvSpPr>
          <p:spPr>
            <a:xfrm>
              <a:off x="1110145" y="503003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Portfolio</a:t>
              </a:r>
            </a:p>
          </p:txBody>
        </p:sp>
        <p:sp>
          <p:nvSpPr>
            <p:cNvPr id="1070" name="TextBox 1069">
              <a:extLst>
                <a:ext uri="{FF2B5EF4-FFF2-40B4-BE49-F238E27FC236}">
                  <a16:creationId xmlns:a16="http://schemas.microsoft.com/office/drawing/2014/main" id="{026390BD-D9A2-4F67-9BC8-B214E9EEF94E}"/>
                </a:ext>
              </a:extLst>
            </p:cNvPr>
            <p:cNvSpPr txBox="1"/>
            <p:nvPr/>
          </p:nvSpPr>
          <p:spPr>
            <a:xfrm>
              <a:off x="1110145" y="599351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1071" name="Group 69">
            <a:extLst>
              <a:ext uri="{FF2B5EF4-FFF2-40B4-BE49-F238E27FC236}">
                <a16:creationId xmlns:a16="http://schemas.microsoft.com/office/drawing/2014/main" id="{892CE0D8-EA66-4DC9-814C-04501BBB73D3}"/>
              </a:ext>
            </a:extLst>
          </p:cNvPr>
          <p:cNvGrpSpPr/>
          <p:nvPr/>
        </p:nvGrpSpPr>
        <p:grpSpPr>
          <a:xfrm>
            <a:off x="8537645" y="4708876"/>
            <a:ext cx="2711650" cy="1573950"/>
            <a:chOff x="1110145" y="4708876"/>
            <a:chExt cx="2750351" cy="1573950"/>
          </a:xfrm>
        </p:grpSpPr>
        <p:sp>
          <p:nvSpPr>
            <p:cNvPr id="1072" name="TextBox 1071">
              <a:extLst>
                <a:ext uri="{FF2B5EF4-FFF2-40B4-BE49-F238E27FC236}">
                  <a16:creationId xmlns:a16="http://schemas.microsoft.com/office/drawing/2014/main" id="{250782C8-080F-4C21-8062-01B3D6D9E759}"/>
                </a:ext>
              </a:extLst>
            </p:cNvPr>
            <p:cNvSpPr txBox="1"/>
            <p:nvPr/>
          </p:nvSpPr>
          <p:spPr>
            <a:xfrm>
              <a:off x="1110145" y="470887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Presentation</a:t>
              </a:r>
            </a:p>
          </p:txBody>
        </p:sp>
        <p:sp>
          <p:nvSpPr>
            <p:cNvPr id="1073" name="TextBox 1072">
              <a:extLst>
                <a:ext uri="{FF2B5EF4-FFF2-40B4-BE49-F238E27FC236}">
                  <a16:creationId xmlns:a16="http://schemas.microsoft.com/office/drawing/2014/main" id="{53DD2AF7-A356-4BED-B32E-BC288CBE5B97}"/>
                </a:ext>
              </a:extLst>
            </p:cNvPr>
            <p:cNvSpPr txBox="1"/>
            <p:nvPr/>
          </p:nvSpPr>
          <p:spPr>
            <a:xfrm>
              <a:off x="1110145" y="567235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1074" name="TextBox 1073">
              <a:extLst>
                <a:ext uri="{FF2B5EF4-FFF2-40B4-BE49-F238E27FC236}">
                  <a16:creationId xmlns:a16="http://schemas.microsoft.com/office/drawing/2014/main" id="{2D9B7EAB-5C33-45C1-B831-6407D05EB272}"/>
                </a:ext>
              </a:extLst>
            </p:cNvPr>
            <p:cNvSpPr txBox="1"/>
            <p:nvPr/>
          </p:nvSpPr>
          <p:spPr>
            <a:xfrm>
              <a:off x="1110145" y="535119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1075" name="TextBox 1074">
              <a:extLst>
                <a:ext uri="{FF2B5EF4-FFF2-40B4-BE49-F238E27FC236}">
                  <a16:creationId xmlns:a16="http://schemas.microsoft.com/office/drawing/2014/main" id="{42E8C5B2-9178-4EAE-B8BF-50DC9615410D}"/>
                </a:ext>
              </a:extLst>
            </p:cNvPr>
            <p:cNvSpPr txBox="1"/>
            <p:nvPr/>
          </p:nvSpPr>
          <p:spPr>
            <a:xfrm>
              <a:off x="1110145" y="503003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Portfolio</a:t>
              </a:r>
            </a:p>
          </p:txBody>
        </p:sp>
        <p:sp>
          <p:nvSpPr>
            <p:cNvPr id="1076" name="TextBox 1075">
              <a:extLst>
                <a:ext uri="{FF2B5EF4-FFF2-40B4-BE49-F238E27FC236}">
                  <a16:creationId xmlns:a16="http://schemas.microsoft.com/office/drawing/2014/main" id="{38087894-B67B-4472-A453-EE25239B15DA}"/>
                </a:ext>
              </a:extLst>
            </p:cNvPr>
            <p:cNvSpPr txBox="1"/>
            <p:nvPr/>
          </p:nvSpPr>
          <p:spPr>
            <a:xfrm>
              <a:off x="1110145" y="5993516"/>
              <a:ext cx="2750351" cy="289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6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Presentation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11208</TotalTime>
  <Words>126</Words>
  <Application>Microsoft Office PowerPoint</Application>
  <PresentationFormat>와이드스크린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33</cp:revision>
  <dcterms:created xsi:type="dcterms:W3CDTF">2018-02-18T19:39:47Z</dcterms:created>
  <dcterms:modified xsi:type="dcterms:W3CDTF">2022-10-26T05:37:02Z</dcterms:modified>
</cp:coreProperties>
</file>