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06" name="Group 2">
            <a:extLst>
              <a:ext uri="{FF2B5EF4-FFF2-40B4-BE49-F238E27FC236}">
                <a16:creationId xmlns:a16="http://schemas.microsoft.com/office/drawing/2014/main" id="{427DFA03-DA00-429B-AC0C-30C83170AB83}"/>
              </a:ext>
            </a:extLst>
          </p:cNvPr>
          <p:cNvGrpSpPr/>
          <p:nvPr/>
        </p:nvGrpSpPr>
        <p:grpSpPr>
          <a:xfrm>
            <a:off x="4640393" y="1786794"/>
            <a:ext cx="2911215" cy="1028499"/>
            <a:chOff x="762000" y="509226"/>
            <a:chExt cx="6638926" cy="2345457"/>
          </a:xfrm>
        </p:grpSpPr>
        <p:sp>
          <p:nvSpPr>
            <p:cNvPr id="1007" name="Rectangle 3">
              <a:extLst>
                <a:ext uri="{FF2B5EF4-FFF2-40B4-BE49-F238E27FC236}">
                  <a16:creationId xmlns:a16="http://schemas.microsoft.com/office/drawing/2014/main" id="{33F5F31D-49C0-469E-BABE-548B2A95CBD5}"/>
                </a:ext>
              </a:extLst>
            </p:cNvPr>
            <p:cNvSpPr/>
            <p:nvPr/>
          </p:nvSpPr>
          <p:spPr>
            <a:xfrm>
              <a:off x="762000" y="50922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8" name="Group 4">
              <a:extLst>
                <a:ext uri="{FF2B5EF4-FFF2-40B4-BE49-F238E27FC236}">
                  <a16:creationId xmlns:a16="http://schemas.microsoft.com/office/drawing/2014/main" id="{C3774883-DF47-483C-A556-63189BC6EF39}"/>
                </a:ext>
              </a:extLst>
            </p:cNvPr>
            <p:cNvGrpSpPr/>
            <p:nvPr/>
          </p:nvGrpSpPr>
          <p:grpSpPr>
            <a:xfrm>
              <a:off x="771526" y="1078975"/>
              <a:ext cx="6629400" cy="1775708"/>
              <a:chOff x="742950" y="774174"/>
              <a:chExt cx="7305675" cy="1956851"/>
            </a:xfrm>
          </p:grpSpPr>
          <p:grpSp>
            <p:nvGrpSpPr>
              <p:cNvPr id="1009" name="Group 5">
                <a:extLst>
                  <a:ext uri="{FF2B5EF4-FFF2-40B4-BE49-F238E27FC236}">
                    <a16:creationId xmlns:a16="http://schemas.microsoft.com/office/drawing/2014/main" id="{2E0B8903-4BE0-4A49-B868-4872FEF9A4CF}"/>
                  </a:ext>
                </a:extLst>
              </p:cNvPr>
              <p:cNvGrpSpPr/>
              <p:nvPr/>
            </p:nvGrpSpPr>
            <p:grpSpPr>
              <a:xfrm>
                <a:off x="745492" y="774174"/>
                <a:ext cx="7289009" cy="1956851"/>
                <a:chOff x="2104451" y="2044380"/>
                <a:chExt cx="7289009" cy="1956851"/>
              </a:xfrm>
            </p:grpSpPr>
            <p:sp>
              <p:nvSpPr>
                <p:cNvPr id="1017" name="Freeform: Shape 13">
                  <a:extLst>
                    <a:ext uri="{FF2B5EF4-FFF2-40B4-BE49-F238E27FC236}">
                      <a16:creationId xmlns:a16="http://schemas.microsoft.com/office/drawing/2014/main" id="{F7B5AD58-2E3F-40C2-A2C5-164EE5AE734C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8" name="Freeform: Shape 14">
                  <a:extLst>
                    <a:ext uri="{FF2B5EF4-FFF2-40B4-BE49-F238E27FC236}">
                      <a16:creationId xmlns:a16="http://schemas.microsoft.com/office/drawing/2014/main" id="{CC6C3F89-5EBC-40C5-AE42-7566503A5A5B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9" name="Freeform: Shape 15">
                  <a:extLst>
                    <a:ext uri="{FF2B5EF4-FFF2-40B4-BE49-F238E27FC236}">
                      <a16:creationId xmlns:a16="http://schemas.microsoft.com/office/drawing/2014/main" id="{7ED2EF9F-058B-4F9F-A0B0-217E7CC673CA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0" name="Freeform: Shape 16">
                  <a:extLst>
                    <a:ext uri="{FF2B5EF4-FFF2-40B4-BE49-F238E27FC236}">
                      <a16:creationId xmlns:a16="http://schemas.microsoft.com/office/drawing/2014/main" id="{B5D2E24E-C58A-472B-B7D2-0E2F12C2AC06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1" name="Freeform: Shape 17">
                  <a:extLst>
                    <a:ext uri="{FF2B5EF4-FFF2-40B4-BE49-F238E27FC236}">
                      <a16:creationId xmlns:a16="http://schemas.microsoft.com/office/drawing/2014/main" id="{A948BB83-C75B-421B-B631-961A2104F538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2" name="Freeform: Shape 18">
                  <a:extLst>
                    <a:ext uri="{FF2B5EF4-FFF2-40B4-BE49-F238E27FC236}">
                      <a16:creationId xmlns:a16="http://schemas.microsoft.com/office/drawing/2014/main" id="{0D05455C-739D-4837-A62A-60171F986437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3" name="Freeform: Shape 19">
                  <a:extLst>
                    <a:ext uri="{FF2B5EF4-FFF2-40B4-BE49-F238E27FC236}">
                      <a16:creationId xmlns:a16="http://schemas.microsoft.com/office/drawing/2014/main" id="{B1FDC99C-B8B0-489E-AF80-FBBC0EB2CCC5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4" name="Freeform: Shape 20">
                  <a:extLst>
                    <a:ext uri="{FF2B5EF4-FFF2-40B4-BE49-F238E27FC236}">
                      <a16:creationId xmlns:a16="http://schemas.microsoft.com/office/drawing/2014/main" id="{B7555381-A1F1-44D5-A4D9-0AFF1115A5E5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5" name="Freeform: Shape 21">
                  <a:extLst>
                    <a:ext uri="{FF2B5EF4-FFF2-40B4-BE49-F238E27FC236}">
                      <a16:creationId xmlns:a16="http://schemas.microsoft.com/office/drawing/2014/main" id="{30A75293-1413-495E-88B3-44851D2E62F8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6" name="Freeform: Shape 22">
                  <a:extLst>
                    <a:ext uri="{FF2B5EF4-FFF2-40B4-BE49-F238E27FC236}">
                      <a16:creationId xmlns:a16="http://schemas.microsoft.com/office/drawing/2014/main" id="{CF41EAEB-5E06-4FD9-8876-E49868BA794E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010" name="Rectangle: Rounded Corners 6">
                <a:extLst>
                  <a:ext uri="{FF2B5EF4-FFF2-40B4-BE49-F238E27FC236}">
                    <a16:creationId xmlns:a16="http://schemas.microsoft.com/office/drawing/2014/main" id="{E201D366-E47C-4BAA-9645-581CE8F35439}"/>
                  </a:ext>
                </a:extLst>
              </p:cNvPr>
              <p:cNvSpPr/>
              <p:nvPr/>
            </p:nvSpPr>
            <p:spPr>
              <a:xfrm>
                <a:off x="2170427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1" name="Rectangle: Rounded Corners 7">
                <a:extLst>
                  <a:ext uri="{FF2B5EF4-FFF2-40B4-BE49-F238E27FC236}">
                    <a16:creationId xmlns:a16="http://schemas.microsoft.com/office/drawing/2014/main" id="{AFF3DCCD-0B8C-47FB-BEF2-CC303FAE65D7}"/>
                  </a:ext>
                </a:extLst>
              </p:cNvPr>
              <p:cNvSpPr/>
              <p:nvPr/>
            </p:nvSpPr>
            <p:spPr>
              <a:xfrm>
                <a:off x="3473696" y="1823655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2" name="Rectangle: Rounded Corners 8">
                <a:extLst>
                  <a:ext uri="{FF2B5EF4-FFF2-40B4-BE49-F238E27FC236}">
                    <a16:creationId xmlns:a16="http://schemas.microsoft.com/office/drawing/2014/main" id="{7FDC0468-820C-48D9-BD0E-E7ADAF90C99A}"/>
                  </a:ext>
                </a:extLst>
              </p:cNvPr>
              <p:cNvSpPr/>
              <p:nvPr/>
            </p:nvSpPr>
            <p:spPr>
              <a:xfrm>
                <a:off x="4959515" y="1806696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3" name="Rectangle: Rounded Corners 9">
                <a:extLst>
                  <a:ext uri="{FF2B5EF4-FFF2-40B4-BE49-F238E27FC236}">
                    <a16:creationId xmlns:a16="http://schemas.microsoft.com/office/drawing/2014/main" id="{0E010FE7-49B9-4344-B2CE-06490DC3B3AD}"/>
                  </a:ext>
                </a:extLst>
              </p:cNvPr>
              <p:cNvSpPr/>
              <p:nvPr/>
            </p:nvSpPr>
            <p:spPr>
              <a:xfrm>
                <a:off x="6262784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4" name="Rectangle: Rounded Corners 10">
                <a:extLst>
                  <a:ext uri="{FF2B5EF4-FFF2-40B4-BE49-F238E27FC236}">
                    <a16:creationId xmlns:a16="http://schemas.microsoft.com/office/drawing/2014/main" id="{EE4C2921-2CE2-4131-8DD3-5F530C9AD11C}"/>
                  </a:ext>
                </a:extLst>
              </p:cNvPr>
              <p:cNvSpPr/>
              <p:nvPr/>
            </p:nvSpPr>
            <p:spPr>
              <a:xfrm>
                <a:off x="7337944" y="162659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5" name="Rectangle: Rounded Corners 11">
                <a:extLst>
                  <a:ext uri="{FF2B5EF4-FFF2-40B4-BE49-F238E27FC236}">
                    <a16:creationId xmlns:a16="http://schemas.microsoft.com/office/drawing/2014/main" id="{809893B8-CE28-4BEF-BE0A-1A5E321A0A54}"/>
                  </a:ext>
                </a:extLst>
              </p:cNvPr>
              <p:cNvSpPr/>
              <p:nvPr/>
            </p:nvSpPr>
            <p:spPr>
              <a:xfrm>
                <a:off x="1145499" y="161896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6" name="Freeform: Shape 12">
                <a:extLst>
                  <a:ext uri="{FF2B5EF4-FFF2-40B4-BE49-F238E27FC236}">
                    <a16:creationId xmlns:a16="http://schemas.microsoft.com/office/drawing/2014/main" id="{10FA94A4-FF1E-404D-ADC2-A5EB40817129}"/>
                  </a:ext>
                </a:extLst>
              </p:cNvPr>
              <p:cNvSpPr/>
              <p:nvPr/>
            </p:nvSpPr>
            <p:spPr>
              <a:xfrm>
                <a:off x="742950" y="1666873"/>
                <a:ext cx="7305675" cy="361961"/>
              </a:xfrm>
              <a:custGeom>
                <a:avLst/>
                <a:gdLst>
                  <a:gd name="connsiteX0" fmla="*/ 0 w 7305675"/>
                  <a:gd name="connsiteY0" fmla="*/ 38100 h 381168"/>
                  <a:gd name="connsiteX1" fmla="*/ 3667125 w 7305675"/>
                  <a:gd name="connsiteY1" fmla="*/ 381000 h 381168"/>
                  <a:gd name="connsiteX2" fmla="*/ 7305675 w 7305675"/>
                  <a:gd name="connsiteY2" fmla="*/ 0 h 381168"/>
                  <a:gd name="connsiteX0" fmla="*/ 0 w 7305675"/>
                  <a:gd name="connsiteY0" fmla="*/ 0 h 390534"/>
                  <a:gd name="connsiteX1" fmla="*/ 3667125 w 7305675"/>
                  <a:gd name="connsiteY1" fmla="*/ 390525 h 390534"/>
                  <a:gd name="connsiteX2" fmla="*/ 7305675 w 7305675"/>
                  <a:gd name="connsiteY2" fmla="*/ 9525 h 390534"/>
                  <a:gd name="connsiteX0" fmla="*/ 0 w 7305675"/>
                  <a:gd name="connsiteY0" fmla="*/ 0 h 361961"/>
                  <a:gd name="connsiteX1" fmla="*/ 3667125 w 7305675"/>
                  <a:gd name="connsiteY1" fmla="*/ 361950 h 361961"/>
                  <a:gd name="connsiteX2" fmla="*/ 7305675 w 7305675"/>
                  <a:gd name="connsiteY2" fmla="*/ 9525 h 361961"/>
                  <a:gd name="connsiteX0" fmla="*/ 0 w 7305675"/>
                  <a:gd name="connsiteY0" fmla="*/ 0 h 361961"/>
                  <a:gd name="connsiteX1" fmla="*/ 3676650 w 7305675"/>
                  <a:gd name="connsiteY1" fmla="*/ 361950 h 361961"/>
                  <a:gd name="connsiteX2" fmla="*/ 7305675 w 7305675"/>
                  <a:gd name="connsiteY2" fmla="*/ 9525 h 361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5675" h="361961">
                    <a:moveTo>
                      <a:pt x="0" y="0"/>
                    </a:moveTo>
                    <a:cubicBezTo>
                      <a:pt x="1224756" y="174625"/>
                      <a:pt x="2459038" y="360363"/>
                      <a:pt x="3676650" y="361950"/>
                    </a:cubicBezTo>
                    <a:cubicBezTo>
                      <a:pt x="4894262" y="363537"/>
                      <a:pt x="6095206" y="196850"/>
                      <a:pt x="7305675" y="9525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27" name="Group 23">
            <a:extLst>
              <a:ext uri="{FF2B5EF4-FFF2-40B4-BE49-F238E27FC236}">
                <a16:creationId xmlns:a16="http://schemas.microsoft.com/office/drawing/2014/main" id="{9AA0DAF5-E3F2-438B-9139-E435E923880D}"/>
              </a:ext>
            </a:extLst>
          </p:cNvPr>
          <p:cNvGrpSpPr/>
          <p:nvPr/>
        </p:nvGrpSpPr>
        <p:grpSpPr>
          <a:xfrm>
            <a:off x="8339523" y="1786794"/>
            <a:ext cx="2911215" cy="1029977"/>
            <a:chOff x="5057775" y="4300176"/>
            <a:chExt cx="6629400" cy="2345457"/>
          </a:xfrm>
        </p:grpSpPr>
        <p:sp>
          <p:nvSpPr>
            <p:cNvPr id="1028" name="Rectangle 24">
              <a:extLst>
                <a:ext uri="{FF2B5EF4-FFF2-40B4-BE49-F238E27FC236}">
                  <a16:creationId xmlns:a16="http://schemas.microsoft.com/office/drawing/2014/main" id="{516D7C49-8715-4B59-A9DC-04F2CED24525}"/>
                </a:ext>
              </a:extLst>
            </p:cNvPr>
            <p:cNvSpPr/>
            <p:nvPr/>
          </p:nvSpPr>
          <p:spPr>
            <a:xfrm>
              <a:off x="5057775" y="430017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9" name="Group 25">
              <a:extLst>
                <a:ext uri="{FF2B5EF4-FFF2-40B4-BE49-F238E27FC236}">
                  <a16:creationId xmlns:a16="http://schemas.microsoft.com/office/drawing/2014/main" id="{89635C73-5EDC-4B27-8DAA-7603E4A83175}"/>
                </a:ext>
              </a:extLst>
            </p:cNvPr>
            <p:cNvGrpSpPr/>
            <p:nvPr/>
          </p:nvGrpSpPr>
          <p:grpSpPr>
            <a:xfrm>
              <a:off x="5069608" y="4869925"/>
              <a:ext cx="6614277" cy="1775708"/>
              <a:chOff x="2104451" y="2044380"/>
              <a:chExt cx="7289009" cy="1956851"/>
            </a:xfrm>
          </p:grpSpPr>
          <p:sp>
            <p:nvSpPr>
              <p:cNvPr id="1030" name="Freeform: Shape 26">
                <a:extLst>
                  <a:ext uri="{FF2B5EF4-FFF2-40B4-BE49-F238E27FC236}">
                    <a16:creationId xmlns:a16="http://schemas.microsoft.com/office/drawing/2014/main" id="{E31D42C8-676B-4B1E-A57B-505A71EF9D0D}"/>
                  </a:ext>
                </a:extLst>
              </p:cNvPr>
              <p:cNvSpPr/>
              <p:nvPr/>
            </p:nvSpPr>
            <p:spPr>
              <a:xfrm flipH="1">
                <a:off x="9164888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1" name="Freeform: Shape 27">
                <a:extLst>
                  <a:ext uri="{FF2B5EF4-FFF2-40B4-BE49-F238E27FC236}">
                    <a16:creationId xmlns:a16="http://schemas.microsoft.com/office/drawing/2014/main" id="{EE49EDCA-F65B-43B3-B251-9EA731E9144D}"/>
                  </a:ext>
                </a:extLst>
              </p:cNvPr>
              <p:cNvSpPr/>
              <p:nvPr/>
            </p:nvSpPr>
            <p:spPr>
              <a:xfrm flipH="1">
                <a:off x="7198653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2" name="Freeform: Shape 28">
                <a:extLst>
                  <a:ext uri="{FF2B5EF4-FFF2-40B4-BE49-F238E27FC236}">
                    <a16:creationId xmlns:a16="http://schemas.microsoft.com/office/drawing/2014/main" id="{02EC938E-A63B-4D05-AD0A-9C8D18ABD1B3}"/>
                  </a:ext>
                </a:extLst>
              </p:cNvPr>
              <p:cNvSpPr/>
              <p:nvPr/>
            </p:nvSpPr>
            <p:spPr>
              <a:xfrm flipH="1">
                <a:off x="8314449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3" name="Freeform: Shape 29">
                <a:extLst>
                  <a:ext uri="{FF2B5EF4-FFF2-40B4-BE49-F238E27FC236}">
                    <a16:creationId xmlns:a16="http://schemas.microsoft.com/office/drawing/2014/main" id="{D53B7860-FDAA-4817-8549-6F3510FA2BAD}"/>
                  </a:ext>
                </a:extLst>
              </p:cNvPr>
              <p:cNvSpPr/>
              <p:nvPr/>
            </p:nvSpPr>
            <p:spPr>
              <a:xfrm flipH="1">
                <a:off x="8576303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4" name="Freeform: Shape 30">
                <a:extLst>
                  <a:ext uri="{FF2B5EF4-FFF2-40B4-BE49-F238E27FC236}">
                    <a16:creationId xmlns:a16="http://schemas.microsoft.com/office/drawing/2014/main" id="{C0B96FD4-86E1-4C56-9AD0-8E2BFBCF01B3}"/>
                  </a:ext>
                </a:extLst>
              </p:cNvPr>
              <p:cNvSpPr/>
              <p:nvPr/>
            </p:nvSpPr>
            <p:spPr>
              <a:xfrm>
                <a:off x="2104451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5" name="Freeform: Shape 31">
                <a:extLst>
                  <a:ext uri="{FF2B5EF4-FFF2-40B4-BE49-F238E27FC236}">
                    <a16:creationId xmlns:a16="http://schemas.microsoft.com/office/drawing/2014/main" id="{CC8F6761-48BB-4BE5-99BE-35216900D8CF}"/>
                  </a:ext>
                </a:extLst>
              </p:cNvPr>
              <p:cNvSpPr/>
              <p:nvPr/>
            </p:nvSpPr>
            <p:spPr>
              <a:xfrm>
                <a:off x="3153259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6" name="Freeform: Shape 32">
                <a:extLst>
                  <a:ext uri="{FF2B5EF4-FFF2-40B4-BE49-F238E27FC236}">
                    <a16:creationId xmlns:a16="http://schemas.microsoft.com/office/drawing/2014/main" id="{5B3D2BB4-D224-4CD8-83B7-88505B40CD7A}"/>
                  </a:ext>
                </a:extLst>
              </p:cNvPr>
              <p:cNvSpPr/>
              <p:nvPr/>
            </p:nvSpPr>
            <p:spPr>
              <a:xfrm>
                <a:off x="2247222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7" name="Freeform: Shape 33">
                <a:extLst>
                  <a:ext uri="{FF2B5EF4-FFF2-40B4-BE49-F238E27FC236}">
                    <a16:creationId xmlns:a16="http://schemas.microsoft.com/office/drawing/2014/main" id="{BB6AD45C-CED7-4B96-AB8C-D7D86B0D1FB2}"/>
                  </a:ext>
                </a:extLst>
              </p:cNvPr>
              <p:cNvSpPr/>
              <p:nvPr/>
            </p:nvSpPr>
            <p:spPr>
              <a:xfrm>
                <a:off x="2916492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8" name="Freeform: Shape 34">
                <a:extLst>
                  <a:ext uri="{FF2B5EF4-FFF2-40B4-BE49-F238E27FC236}">
                    <a16:creationId xmlns:a16="http://schemas.microsoft.com/office/drawing/2014/main" id="{4F119464-9D0A-4E47-8EAB-3A31126F7E7A}"/>
                  </a:ext>
                </a:extLst>
              </p:cNvPr>
              <p:cNvSpPr/>
              <p:nvPr/>
            </p:nvSpPr>
            <p:spPr>
              <a:xfrm>
                <a:off x="4267475" y="2052010"/>
                <a:ext cx="1493891" cy="1949221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9" name="Freeform: Shape 35">
                <a:extLst>
                  <a:ext uri="{FF2B5EF4-FFF2-40B4-BE49-F238E27FC236}">
                    <a16:creationId xmlns:a16="http://schemas.microsoft.com/office/drawing/2014/main" id="{D53A48C0-993E-4F8C-9B8A-C7EF8BB63F6B}"/>
                  </a:ext>
                </a:extLst>
              </p:cNvPr>
              <p:cNvSpPr/>
              <p:nvPr/>
            </p:nvSpPr>
            <p:spPr>
              <a:xfrm>
                <a:off x="5751725" y="2044380"/>
                <a:ext cx="1493891" cy="1949221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40" name="Group 36">
            <a:extLst>
              <a:ext uri="{FF2B5EF4-FFF2-40B4-BE49-F238E27FC236}">
                <a16:creationId xmlns:a16="http://schemas.microsoft.com/office/drawing/2014/main" id="{25EC2D6B-A8AD-4C48-91D7-9ABE0C1A9E5D}"/>
              </a:ext>
            </a:extLst>
          </p:cNvPr>
          <p:cNvGrpSpPr/>
          <p:nvPr/>
        </p:nvGrpSpPr>
        <p:grpSpPr>
          <a:xfrm>
            <a:off x="941984" y="1786794"/>
            <a:ext cx="2911215" cy="1019853"/>
            <a:chOff x="6160678" y="4457213"/>
            <a:chExt cx="2487369" cy="871372"/>
          </a:xfrm>
        </p:grpSpPr>
        <p:sp>
          <p:nvSpPr>
            <p:cNvPr id="1041" name="Rectangle 37">
              <a:extLst>
                <a:ext uri="{FF2B5EF4-FFF2-40B4-BE49-F238E27FC236}">
                  <a16:creationId xmlns:a16="http://schemas.microsoft.com/office/drawing/2014/main" id="{088AAF7A-3533-4B54-90D8-1375EC9B1853}"/>
                </a:ext>
              </a:extLst>
            </p:cNvPr>
            <p:cNvSpPr/>
            <p:nvPr/>
          </p:nvSpPr>
          <p:spPr>
            <a:xfrm>
              <a:off x="6160678" y="4457213"/>
              <a:ext cx="2487369" cy="69881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2" name="Group 38">
              <a:extLst>
                <a:ext uri="{FF2B5EF4-FFF2-40B4-BE49-F238E27FC236}">
                  <a16:creationId xmlns:a16="http://schemas.microsoft.com/office/drawing/2014/main" id="{FED57D49-371B-4A29-BB06-CD165FB7D3CF}"/>
                </a:ext>
              </a:extLst>
            </p:cNvPr>
            <p:cNvGrpSpPr/>
            <p:nvPr/>
          </p:nvGrpSpPr>
          <p:grpSpPr>
            <a:xfrm>
              <a:off x="6165118" y="4609862"/>
              <a:ext cx="2481695" cy="718723"/>
              <a:chOff x="6165118" y="4609862"/>
              <a:chExt cx="2481695" cy="718723"/>
            </a:xfrm>
          </p:grpSpPr>
          <p:sp>
            <p:nvSpPr>
              <p:cNvPr id="1043" name="Freeform: Shape 39">
                <a:extLst>
                  <a:ext uri="{FF2B5EF4-FFF2-40B4-BE49-F238E27FC236}">
                    <a16:creationId xmlns:a16="http://schemas.microsoft.com/office/drawing/2014/main" id="{188E27EC-568E-4E90-B15A-DA5087C36845}"/>
                  </a:ext>
                </a:extLst>
              </p:cNvPr>
              <p:cNvSpPr/>
              <p:nvPr/>
            </p:nvSpPr>
            <p:spPr>
              <a:xfrm flipH="1">
                <a:off x="8568991" y="4736832"/>
                <a:ext cx="7782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4" name="Freeform: Shape 40">
                <a:extLst>
                  <a:ext uri="{FF2B5EF4-FFF2-40B4-BE49-F238E27FC236}">
                    <a16:creationId xmlns:a16="http://schemas.microsoft.com/office/drawing/2014/main" id="{15A53E47-8AB2-41A2-B1C1-7B8C5FF90859}"/>
                  </a:ext>
                </a:extLst>
              </p:cNvPr>
              <p:cNvSpPr/>
              <p:nvPr/>
            </p:nvSpPr>
            <p:spPr>
              <a:xfrm rot="20941682" flipH="1">
                <a:off x="7827913" y="4640552"/>
                <a:ext cx="438241" cy="612794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791952 w 1829987"/>
                  <a:gd name="connsiteY14" fmla="*/ 2003270 h 2862372"/>
                  <a:gd name="connsiteX15" fmla="*/ 1809032 w 1829987"/>
                  <a:gd name="connsiteY15" fmla="*/ 1642146 h 2862372"/>
                  <a:gd name="connsiteX16" fmla="*/ 1819606 w 1829987"/>
                  <a:gd name="connsiteY16" fmla="*/ 1461584 h 2862372"/>
                  <a:gd name="connsiteX17" fmla="*/ 1820419 w 1829987"/>
                  <a:gd name="connsiteY17" fmla="*/ 1327383 h 2862372"/>
                  <a:gd name="connsiteX18" fmla="*/ 1820419 w 1829987"/>
                  <a:gd name="connsiteY18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09032 w 1829987"/>
                  <a:gd name="connsiteY14" fmla="*/ 1642146 h 2862372"/>
                  <a:gd name="connsiteX15" fmla="*/ 1819606 w 1829987"/>
                  <a:gd name="connsiteY15" fmla="*/ 1461584 h 2862372"/>
                  <a:gd name="connsiteX16" fmla="*/ 1820419 w 1829987"/>
                  <a:gd name="connsiteY16" fmla="*/ 1327383 h 2862372"/>
                  <a:gd name="connsiteX17" fmla="*/ 1820419 w 1829987"/>
                  <a:gd name="connsiteY17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19606 w 1829987"/>
                  <a:gd name="connsiteY14" fmla="*/ 1461584 h 2862372"/>
                  <a:gd name="connsiteX15" fmla="*/ 1820419 w 1829987"/>
                  <a:gd name="connsiteY15" fmla="*/ 1327383 h 2862372"/>
                  <a:gd name="connsiteX16" fmla="*/ 1820419 w 1829987"/>
                  <a:gd name="connsiteY16" fmla="*/ 1327383 h 2862372"/>
                  <a:gd name="connsiteX0" fmla="*/ 1820419 w 2046304"/>
                  <a:gd name="connsiteY0" fmla="*/ 1327383 h 2861354"/>
                  <a:gd name="connsiteX1" fmla="*/ 1554456 w 2046304"/>
                  <a:gd name="connsiteY1" fmla="*/ 802777 h 2861354"/>
                  <a:gd name="connsiteX2" fmla="*/ 1358441 w 2046304"/>
                  <a:gd name="connsiteY2" fmla="*/ 496147 h 2861354"/>
                  <a:gd name="connsiteX3" fmla="*/ 1023343 w 2046304"/>
                  <a:gd name="connsiteY3" fmla="*/ 104929 h 2861354"/>
                  <a:gd name="connsiteX4" fmla="*/ 845222 w 2046304"/>
                  <a:gd name="connsiteY4" fmla="*/ 13835 h 2861354"/>
                  <a:gd name="connsiteX5" fmla="*/ 604472 w 2046304"/>
                  <a:gd name="connsiteY5" fmla="*/ 59382 h 2861354"/>
                  <a:gd name="connsiteX6" fmla="*/ 163641 w 2046304"/>
                  <a:gd name="connsiteY6" fmla="*/ 702736 h 2861354"/>
                  <a:gd name="connsiteX7" fmla="*/ 1786 w 2046304"/>
                  <a:gd name="connsiteY7" fmla="*/ 1904856 h 2861354"/>
                  <a:gd name="connsiteX8" fmla="*/ 17239 w 2046304"/>
                  <a:gd name="connsiteY8" fmla="*/ 2261100 h 2861354"/>
                  <a:gd name="connsiteX9" fmla="*/ 111587 w 2046304"/>
                  <a:gd name="connsiteY9" fmla="*/ 2553903 h 2861354"/>
                  <a:gd name="connsiteX10" fmla="*/ 419843 w 2046304"/>
                  <a:gd name="connsiteY10" fmla="*/ 2747478 h 2861354"/>
                  <a:gd name="connsiteX11" fmla="*/ 987556 w 2046304"/>
                  <a:gd name="connsiteY11" fmla="*/ 2858906 h 2861354"/>
                  <a:gd name="connsiteX12" fmla="*/ 1602443 w 2046304"/>
                  <a:gd name="connsiteY12" fmla="*/ 2752359 h 2861354"/>
                  <a:gd name="connsiteX13" fmla="*/ 2042927 w 2046304"/>
                  <a:gd name="connsiteY13" fmla="*/ 2377381 h 2861354"/>
                  <a:gd name="connsiteX14" fmla="*/ 1819606 w 2046304"/>
                  <a:gd name="connsiteY14" fmla="*/ 1461584 h 2861354"/>
                  <a:gd name="connsiteX15" fmla="*/ 1820419 w 2046304"/>
                  <a:gd name="connsiteY15" fmla="*/ 1327383 h 2861354"/>
                  <a:gd name="connsiteX16" fmla="*/ 1820419 w 2046304"/>
                  <a:gd name="connsiteY16" fmla="*/ 1327383 h 286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46304" h="2861354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26548" y="2832613"/>
                      <a:pt x="1602443" y="2752359"/>
                    </a:cubicBezTo>
                    <a:cubicBezTo>
                      <a:pt x="1778338" y="2672105"/>
                      <a:pt x="2024220" y="2456275"/>
                      <a:pt x="2042927" y="2377381"/>
                    </a:cubicBezTo>
                    <a:cubicBezTo>
                      <a:pt x="2079121" y="2162252"/>
                      <a:pt x="1812286" y="1672375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lnTo>
                      <a:pt x="1820419" y="132738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5" name="Freeform: Shape 41">
                <a:extLst>
                  <a:ext uri="{FF2B5EF4-FFF2-40B4-BE49-F238E27FC236}">
                    <a16:creationId xmlns:a16="http://schemas.microsoft.com/office/drawing/2014/main" id="{CBB5E9BC-8841-485B-8850-7F3571D58397}"/>
                  </a:ext>
                </a:extLst>
              </p:cNvPr>
              <p:cNvSpPr/>
              <p:nvPr/>
            </p:nvSpPr>
            <p:spPr>
              <a:xfrm flipH="1">
                <a:off x="8275641" y="4650070"/>
                <a:ext cx="318762" cy="592237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6" name="Freeform: Shape 42">
                <a:extLst>
                  <a:ext uri="{FF2B5EF4-FFF2-40B4-BE49-F238E27FC236}">
                    <a16:creationId xmlns:a16="http://schemas.microsoft.com/office/drawing/2014/main" id="{8A525F98-781B-4735-9B87-A67D7BB3BD0C}"/>
                  </a:ext>
                </a:extLst>
              </p:cNvPr>
              <p:cNvSpPr/>
              <p:nvPr/>
            </p:nvSpPr>
            <p:spPr>
              <a:xfrm flipH="1">
                <a:off x="8368595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7" name="Freeform: Shape 43">
                <a:extLst>
                  <a:ext uri="{FF2B5EF4-FFF2-40B4-BE49-F238E27FC236}">
                    <a16:creationId xmlns:a16="http://schemas.microsoft.com/office/drawing/2014/main" id="{464B1574-0582-4817-8947-6FBA4BF5CDC8}"/>
                  </a:ext>
                </a:extLst>
              </p:cNvPr>
              <p:cNvSpPr/>
              <p:nvPr/>
            </p:nvSpPr>
            <p:spPr>
              <a:xfrm rot="295291">
                <a:off x="6165118" y="4736832"/>
                <a:ext cx="11239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8" name="Freeform: Shape 44">
                <a:extLst>
                  <a:ext uri="{FF2B5EF4-FFF2-40B4-BE49-F238E27FC236}">
                    <a16:creationId xmlns:a16="http://schemas.microsoft.com/office/drawing/2014/main" id="{9FCA6905-2B2D-40CC-8206-BF33A350CD70}"/>
                  </a:ext>
                </a:extLst>
              </p:cNvPr>
              <p:cNvSpPr/>
              <p:nvPr/>
            </p:nvSpPr>
            <p:spPr>
              <a:xfrm rot="636498">
                <a:off x="6241854" y="4677669"/>
                <a:ext cx="349516" cy="593262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  <a:gd name="connsiteX0" fmla="*/ 1491640 w 1620568"/>
                  <a:gd name="connsiteY0" fmla="*/ 1253669 h 2770149"/>
                  <a:gd name="connsiteX1" fmla="*/ 1449346 w 1620568"/>
                  <a:gd name="connsiteY1" fmla="*/ 1108081 h 2770149"/>
                  <a:gd name="connsiteX2" fmla="*/ 1323278 w 1620568"/>
                  <a:gd name="connsiteY2" fmla="*/ 807144 h 2770149"/>
                  <a:gd name="connsiteX3" fmla="*/ 865366 w 1620568"/>
                  <a:gd name="connsiteY3" fmla="*/ 193071 h 2770149"/>
                  <a:gd name="connsiteX4" fmla="*/ 458695 w 1620568"/>
                  <a:gd name="connsiteY4" fmla="*/ 2749 h 2770149"/>
                  <a:gd name="connsiteX5" fmla="*/ 174839 w 1620568"/>
                  <a:gd name="connsiteY5" fmla="*/ 292299 h 2770149"/>
                  <a:gd name="connsiteX6" fmla="*/ 22744 w 1620568"/>
                  <a:gd name="connsiteY6" fmla="*/ 991773 h 2770149"/>
                  <a:gd name="connsiteX7" fmla="*/ 1597 w 1620568"/>
                  <a:gd name="connsiteY7" fmla="*/ 1509059 h 2770149"/>
                  <a:gd name="connsiteX8" fmla="*/ 31691 w 1620568"/>
                  <a:gd name="connsiteY8" fmla="*/ 1844156 h 2770149"/>
                  <a:gd name="connsiteX9" fmla="*/ 141492 w 1620568"/>
                  <a:gd name="connsiteY9" fmla="*/ 2328094 h 2770149"/>
                  <a:gd name="connsiteX10" fmla="*/ 438362 w 1620568"/>
                  <a:gd name="connsiteY10" fmla="*/ 2742899 h 2770149"/>
                  <a:gd name="connsiteX11" fmla="*/ 653897 w 1620568"/>
                  <a:gd name="connsiteY11" fmla="*/ 2764046 h 2770149"/>
                  <a:gd name="connsiteX12" fmla="*/ 1215104 w 1620568"/>
                  <a:gd name="connsiteY12" fmla="*/ 2466363 h 2770149"/>
                  <a:gd name="connsiteX13" fmla="*/ 1620569 w 1620568"/>
                  <a:gd name="connsiteY13" fmla="*/ 2199715 h 2770149"/>
                  <a:gd name="connsiteX14" fmla="*/ 1455853 w 1620568"/>
                  <a:gd name="connsiteY14" fmla="*/ 1707514 h 2770149"/>
                  <a:gd name="connsiteX15" fmla="*/ 1491640 w 1620568"/>
                  <a:gd name="connsiteY15" fmla="*/ 1253669 h 2770149"/>
                  <a:gd name="connsiteX16" fmla="*/ 1491640 w 1620568"/>
                  <a:gd name="connsiteY16" fmla="*/ 1253669 h 2770149"/>
                  <a:gd name="connsiteX0" fmla="*/ 1491640 w 1632017"/>
                  <a:gd name="connsiteY0" fmla="*/ 1253669 h 2770149"/>
                  <a:gd name="connsiteX1" fmla="*/ 1449346 w 1632017"/>
                  <a:gd name="connsiteY1" fmla="*/ 1108081 h 2770149"/>
                  <a:gd name="connsiteX2" fmla="*/ 1323278 w 1632017"/>
                  <a:gd name="connsiteY2" fmla="*/ 807144 h 2770149"/>
                  <a:gd name="connsiteX3" fmla="*/ 865366 w 1632017"/>
                  <a:gd name="connsiteY3" fmla="*/ 193071 h 2770149"/>
                  <a:gd name="connsiteX4" fmla="*/ 458695 w 1632017"/>
                  <a:gd name="connsiteY4" fmla="*/ 2749 h 2770149"/>
                  <a:gd name="connsiteX5" fmla="*/ 174839 w 1632017"/>
                  <a:gd name="connsiteY5" fmla="*/ 292299 h 2770149"/>
                  <a:gd name="connsiteX6" fmla="*/ 22744 w 1632017"/>
                  <a:gd name="connsiteY6" fmla="*/ 991773 h 2770149"/>
                  <a:gd name="connsiteX7" fmla="*/ 1597 w 1632017"/>
                  <a:gd name="connsiteY7" fmla="*/ 1509059 h 2770149"/>
                  <a:gd name="connsiteX8" fmla="*/ 31691 w 1632017"/>
                  <a:gd name="connsiteY8" fmla="*/ 1844156 h 2770149"/>
                  <a:gd name="connsiteX9" fmla="*/ 141492 w 1632017"/>
                  <a:gd name="connsiteY9" fmla="*/ 2328094 h 2770149"/>
                  <a:gd name="connsiteX10" fmla="*/ 438362 w 1632017"/>
                  <a:gd name="connsiteY10" fmla="*/ 2742899 h 2770149"/>
                  <a:gd name="connsiteX11" fmla="*/ 653897 w 1632017"/>
                  <a:gd name="connsiteY11" fmla="*/ 2764046 h 2770149"/>
                  <a:gd name="connsiteX12" fmla="*/ 1215104 w 1632017"/>
                  <a:gd name="connsiteY12" fmla="*/ 2466363 h 2770149"/>
                  <a:gd name="connsiteX13" fmla="*/ 1620569 w 1632017"/>
                  <a:gd name="connsiteY13" fmla="*/ 2199715 h 2770149"/>
                  <a:gd name="connsiteX14" fmla="*/ 1535498 w 1632017"/>
                  <a:gd name="connsiteY14" fmla="*/ 1705921 h 2770149"/>
                  <a:gd name="connsiteX15" fmla="*/ 1491640 w 1632017"/>
                  <a:gd name="connsiteY15" fmla="*/ 1253669 h 2770149"/>
                  <a:gd name="connsiteX16" fmla="*/ 1491640 w 1632017"/>
                  <a:gd name="connsiteY16" fmla="*/ 1253669 h 277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32017" h="2770149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992" y="2560418"/>
                      <a:pt x="1215104" y="2466363"/>
                    </a:cubicBezTo>
                    <a:cubicBezTo>
                      <a:pt x="1376216" y="2372308"/>
                      <a:pt x="1567170" y="2326455"/>
                      <a:pt x="1620569" y="2199715"/>
                    </a:cubicBezTo>
                    <a:cubicBezTo>
                      <a:pt x="1673968" y="2072975"/>
                      <a:pt x="1522484" y="1871843"/>
                      <a:pt x="1535498" y="1705921"/>
                    </a:cubicBezTo>
                    <a:cubicBezTo>
                      <a:pt x="1545258" y="1557080"/>
                      <a:pt x="1497333" y="1404138"/>
                      <a:pt x="1491640" y="1253669"/>
                    </a:cubicBezTo>
                    <a:lnTo>
                      <a:pt x="1491640" y="12536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9" name="Freeform: Shape 45">
                <a:extLst>
                  <a:ext uri="{FF2B5EF4-FFF2-40B4-BE49-F238E27FC236}">
                    <a16:creationId xmlns:a16="http://schemas.microsoft.com/office/drawing/2014/main" id="{1313CB7D-286C-4C1D-9DA5-3A2AFB430F11}"/>
                  </a:ext>
                </a:extLst>
              </p:cNvPr>
              <p:cNvSpPr/>
              <p:nvPr/>
            </p:nvSpPr>
            <p:spPr>
              <a:xfrm>
                <a:off x="6441594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0" name="Freeform: Shape 46">
                <a:extLst>
                  <a:ext uri="{FF2B5EF4-FFF2-40B4-BE49-F238E27FC236}">
                    <a16:creationId xmlns:a16="http://schemas.microsoft.com/office/drawing/2014/main" id="{6C93061B-0468-47D3-9C6C-4134B7260E3C}"/>
                  </a:ext>
                </a:extLst>
              </p:cNvPr>
              <p:cNvSpPr/>
              <p:nvPr/>
            </p:nvSpPr>
            <p:spPr>
              <a:xfrm>
                <a:off x="6534626" y="4699709"/>
                <a:ext cx="390179" cy="611397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1" name="Freeform: Shape 47">
                <a:extLst>
                  <a:ext uri="{FF2B5EF4-FFF2-40B4-BE49-F238E27FC236}">
                    <a16:creationId xmlns:a16="http://schemas.microsoft.com/office/drawing/2014/main" id="{D5444AFB-6135-457C-96EE-7BA530741045}"/>
                  </a:ext>
                </a:extLst>
              </p:cNvPr>
              <p:cNvSpPr/>
              <p:nvPr/>
            </p:nvSpPr>
            <p:spPr>
              <a:xfrm rot="21301314">
                <a:off x="6894022" y="4664932"/>
                <a:ext cx="508626" cy="663653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2" name="Freeform: Shape 48">
                <a:extLst>
                  <a:ext uri="{FF2B5EF4-FFF2-40B4-BE49-F238E27FC236}">
                    <a16:creationId xmlns:a16="http://schemas.microsoft.com/office/drawing/2014/main" id="{ABAB21DE-43A9-47C3-B015-2605D6C2A450}"/>
                  </a:ext>
                </a:extLst>
              </p:cNvPr>
              <p:cNvSpPr/>
              <p:nvPr/>
            </p:nvSpPr>
            <p:spPr>
              <a:xfrm rot="739613">
                <a:off x="7408571" y="4609862"/>
                <a:ext cx="508626" cy="663653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053" name="TextBox 1052">
            <a:extLst>
              <a:ext uri="{FF2B5EF4-FFF2-40B4-BE49-F238E27FC236}">
                <a16:creationId xmlns:a16="http://schemas.microsoft.com/office/drawing/2014/main" id="{3BCB107A-1E62-4440-953F-C3B710F45C8D}"/>
              </a:ext>
            </a:extLst>
          </p:cNvPr>
          <p:cNvSpPr txBox="1"/>
          <p:nvPr/>
        </p:nvSpPr>
        <p:spPr>
          <a:xfrm>
            <a:off x="1357932" y="3125673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BEFORE 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E64A61AE-A686-417B-8CA8-C72D2C5F83DB}"/>
              </a:ext>
            </a:extLst>
          </p:cNvPr>
          <p:cNvSpPr txBox="1"/>
          <p:nvPr/>
        </p:nvSpPr>
        <p:spPr>
          <a:xfrm>
            <a:off x="8755471" y="3125673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4"/>
                </a:solidFill>
              </a:rPr>
              <a:t>AFTE 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FA907C75-EADE-4954-AC3F-9AEA305555A4}"/>
              </a:ext>
            </a:extLst>
          </p:cNvPr>
          <p:cNvSpPr txBox="1"/>
          <p:nvPr/>
        </p:nvSpPr>
        <p:spPr>
          <a:xfrm>
            <a:off x="4544744" y="3125673"/>
            <a:ext cx="3102512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sz="2800" b="0" i="0" strike="noStrike" dirty="0">
                <a:solidFill>
                  <a:schemeClr val="accent2"/>
                </a:solidFill>
                <a:effectLst/>
              </a:rPr>
              <a:t>DENTAL BRACES</a:t>
            </a:r>
            <a:endParaRPr lang="en-US" altLang="ko-KR" sz="2800" dirty="0">
              <a:solidFill>
                <a:schemeClr val="accent2"/>
              </a:solidFill>
            </a:endParaRPr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9CBBD7E7-10A0-4A17-B0CC-31CCB693A9E5}"/>
              </a:ext>
            </a:extLst>
          </p:cNvPr>
          <p:cNvSpPr txBox="1"/>
          <p:nvPr/>
        </p:nvSpPr>
        <p:spPr>
          <a:xfrm>
            <a:off x="933965" y="3613693"/>
            <a:ext cx="292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1883F75A-BD4C-4793-8F17-C997C84A7935}"/>
              </a:ext>
            </a:extLst>
          </p:cNvPr>
          <p:cNvSpPr txBox="1"/>
          <p:nvPr/>
        </p:nvSpPr>
        <p:spPr>
          <a:xfrm>
            <a:off x="4632374" y="3613693"/>
            <a:ext cx="292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423292A3-4E33-4EBC-A88E-6A439C00024C}"/>
              </a:ext>
            </a:extLst>
          </p:cNvPr>
          <p:cNvSpPr txBox="1"/>
          <p:nvPr/>
        </p:nvSpPr>
        <p:spPr>
          <a:xfrm>
            <a:off x="8331504" y="3613693"/>
            <a:ext cx="292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1059" name="Group 62">
            <a:extLst>
              <a:ext uri="{FF2B5EF4-FFF2-40B4-BE49-F238E27FC236}">
                <a16:creationId xmlns:a16="http://schemas.microsoft.com/office/drawing/2014/main" id="{4A34E277-6254-4303-A21A-25A7D62F29B9}"/>
              </a:ext>
            </a:extLst>
          </p:cNvPr>
          <p:cNvGrpSpPr/>
          <p:nvPr/>
        </p:nvGrpSpPr>
        <p:grpSpPr>
          <a:xfrm>
            <a:off x="1140106" y="4708876"/>
            <a:ext cx="2711650" cy="1573950"/>
            <a:chOff x="1110145" y="4708876"/>
            <a:chExt cx="2750351" cy="1573950"/>
          </a:xfrm>
        </p:grpSpPr>
        <p:sp>
          <p:nvSpPr>
            <p:cNvPr id="1060" name="TextBox 1059">
              <a:extLst>
                <a:ext uri="{FF2B5EF4-FFF2-40B4-BE49-F238E27FC236}">
                  <a16:creationId xmlns:a16="http://schemas.microsoft.com/office/drawing/2014/main" id="{D6CBE537-7A45-4B67-91AB-5931BDD139A9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551489BA-8E0D-46D7-B742-09617839CCE1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ED30E370-8779-4A59-BF57-1EA0AB664536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063" name="TextBox 1062">
              <a:extLst>
                <a:ext uri="{FF2B5EF4-FFF2-40B4-BE49-F238E27FC236}">
                  <a16:creationId xmlns:a16="http://schemas.microsoft.com/office/drawing/2014/main" id="{02EBD90F-8549-4A24-BECC-E8456308D856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1064" name="TextBox 1063">
              <a:extLst>
                <a:ext uri="{FF2B5EF4-FFF2-40B4-BE49-F238E27FC236}">
                  <a16:creationId xmlns:a16="http://schemas.microsoft.com/office/drawing/2014/main" id="{89C28860-A185-4FE1-AC79-D5C750EBE542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065" name="Group 63">
            <a:extLst>
              <a:ext uri="{FF2B5EF4-FFF2-40B4-BE49-F238E27FC236}">
                <a16:creationId xmlns:a16="http://schemas.microsoft.com/office/drawing/2014/main" id="{95947768-8188-475F-9D0E-1D1D8B1B195D}"/>
              </a:ext>
            </a:extLst>
          </p:cNvPr>
          <p:cNvGrpSpPr/>
          <p:nvPr/>
        </p:nvGrpSpPr>
        <p:grpSpPr>
          <a:xfrm>
            <a:off x="4838515" y="4708876"/>
            <a:ext cx="2711650" cy="1573950"/>
            <a:chOff x="1110145" y="4708876"/>
            <a:chExt cx="2750351" cy="1573950"/>
          </a:xfrm>
        </p:grpSpPr>
        <p:sp>
          <p:nvSpPr>
            <p:cNvPr id="1066" name="TextBox 1065">
              <a:extLst>
                <a:ext uri="{FF2B5EF4-FFF2-40B4-BE49-F238E27FC236}">
                  <a16:creationId xmlns:a16="http://schemas.microsoft.com/office/drawing/2014/main" id="{EB4117FA-99B0-4492-9ABE-9C4C32C400A9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067" name="TextBox 1066">
              <a:extLst>
                <a:ext uri="{FF2B5EF4-FFF2-40B4-BE49-F238E27FC236}">
                  <a16:creationId xmlns:a16="http://schemas.microsoft.com/office/drawing/2014/main" id="{07195A84-5D4E-4266-84C3-FBE7E619E702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068" name="TextBox 1067">
              <a:extLst>
                <a:ext uri="{FF2B5EF4-FFF2-40B4-BE49-F238E27FC236}">
                  <a16:creationId xmlns:a16="http://schemas.microsoft.com/office/drawing/2014/main" id="{61BD7941-A322-46C5-B18C-3DF79E547A7C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069" name="TextBox 1068">
              <a:extLst>
                <a:ext uri="{FF2B5EF4-FFF2-40B4-BE49-F238E27FC236}">
                  <a16:creationId xmlns:a16="http://schemas.microsoft.com/office/drawing/2014/main" id="{BDA8AE07-94CE-4487-B16D-619B37DC349C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1070" name="TextBox 1069">
              <a:extLst>
                <a:ext uri="{FF2B5EF4-FFF2-40B4-BE49-F238E27FC236}">
                  <a16:creationId xmlns:a16="http://schemas.microsoft.com/office/drawing/2014/main" id="{026390BD-D9A2-4F67-9BC8-B214E9EEF94E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071" name="Group 69">
            <a:extLst>
              <a:ext uri="{FF2B5EF4-FFF2-40B4-BE49-F238E27FC236}">
                <a16:creationId xmlns:a16="http://schemas.microsoft.com/office/drawing/2014/main" id="{892CE0D8-EA66-4DC9-814C-04501BBB73D3}"/>
              </a:ext>
            </a:extLst>
          </p:cNvPr>
          <p:cNvGrpSpPr/>
          <p:nvPr/>
        </p:nvGrpSpPr>
        <p:grpSpPr>
          <a:xfrm>
            <a:off x="8537645" y="4708876"/>
            <a:ext cx="2711650" cy="1573950"/>
            <a:chOff x="1110145" y="4708876"/>
            <a:chExt cx="2750351" cy="1573950"/>
          </a:xfrm>
        </p:grpSpPr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250782C8-080F-4C21-8062-01B3D6D9E759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073" name="TextBox 1072">
              <a:extLst>
                <a:ext uri="{FF2B5EF4-FFF2-40B4-BE49-F238E27FC236}">
                  <a16:creationId xmlns:a16="http://schemas.microsoft.com/office/drawing/2014/main" id="{53DD2AF7-A356-4BED-B32E-BC288CBE5B97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074" name="TextBox 1073">
              <a:extLst>
                <a:ext uri="{FF2B5EF4-FFF2-40B4-BE49-F238E27FC236}">
                  <a16:creationId xmlns:a16="http://schemas.microsoft.com/office/drawing/2014/main" id="{2D9B7EAB-5C33-45C1-B831-6407D05EB272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075" name="TextBox 1074">
              <a:extLst>
                <a:ext uri="{FF2B5EF4-FFF2-40B4-BE49-F238E27FC236}">
                  <a16:creationId xmlns:a16="http://schemas.microsoft.com/office/drawing/2014/main" id="{42E8C5B2-9178-4EAE-B8BF-50DC9615410D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Portfolio</a:t>
              </a:r>
            </a:p>
          </p:txBody>
        </p:sp>
        <p:sp>
          <p:nvSpPr>
            <p:cNvPr id="1076" name="TextBox 1075">
              <a:extLst>
                <a:ext uri="{FF2B5EF4-FFF2-40B4-BE49-F238E27FC236}">
                  <a16:creationId xmlns:a16="http://schemas.microsoft.com/office/drawing/2014/main" id="{38087894-B67B-4472-A453-EE25239B15DA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126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2022-10-26T05:37:02Z</dcterms:modified>
</cp:coreProperties>
</file>