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18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146" name="그림 12">
            <a:extLst>
              <a:ext uri="{FF2B5EF4-FFF2-40B4-BE49-F238E27FC236}">
                <a16:creationId xmlns:a16="http://schemas.microsoft.com/office/drawing/2014/main" id="{A4098F6A-F0C8-40C0-9513-19DFE4368B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40" y="2924214"/>
            <a:ext cx="3076776" cy="2689031"/>
          </a:xfrm>
          <a:prstGeom prst="rect">
            <a:avLst/>
          </a:prstGeom>
        </p:spPr>
      </p:pic>
      <p:grpSp>
        <p:nvGrpSpPr>
          <p:cNvPr id="147" name="Group 5">
            <a:extLst>
              <a:ext uri="{FF2B5EF4-FFF2-40B4-BE49-F238E27FC236}">
                <a16:creationId xmlns:a16="http://schemas.microsoft.com/office/drawing/2014/main" id="{24251A5A-E31A-4686-8E7C-C2938183D1C8}"/>
              </a:ext>
            </a:extLst>
          </p:cNvPr>
          <p:cNvGrpSpPr/>
          <p:nvPr/>
        </p:nvGrpSpPr>
        <p:grpSpPr>
          <a:xfrm>
            <a:off x="878740" y="3037257"/>
            <a:ext cx="2809763" cy="1743990"/>
            <a:chOff x="878740" y="2993712"/>
            <a:chExt cx="2809763" cy="1743990"/>
          </a:xfrm>
        </p:grpSpPr>
        <p:sp>
          <p:nvSpPr>
            <p:cNvPr id="148" name="Rectangle 6">
              <a:extLst>
                <a:ext uri="{FF2B5EF4-FFF2-40B4-BE49-F238E27FC236}">
                  <a16:creationId xmlns:a16="http://schemas.microsoft.com/office/drawing/2014/main" id="{C28C0B48-FC48-45B1-8F8D-F91872470721}"/>
                </a:ext>
              </a:extLst>
            </p:cNvPr>
            <p:cNvSpPr/>
            <p:nvPr/>
          </p:nvSpPr>
          <p:spPr>
            <a:xfrm>
              <a:off x="878740" y="2993712"/>
              <a:ext cx="2809763" cy="17439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9" name="Right Triangle 6">
              <a:extLst>
                <a:ext uri="{FF2B5EF4-FFF2-40B4-BE49-F238E27FC236}">
                  <a16:creationId xmlns:a16="http://schemas.microsoft.com/office/drawing/2014/main" id="{64D2F33A-3C2C-40D6-B144-915AD9F97C89}"/>
                </a:ext>
              </a:extLst>
            </p:cNvPr>
            <p:cNvSpPr/>
            <p:nvPr/>
          </p:nvSpPr>
          <p:spPr>
            <a:xfrm rot="5400000">
              <a:off x="1417266" y="2466466"/>
              <a:ext cx="1743990" cy="2798482"/>
            </a:xfrm>
            <a:custGeom>
              <a:avLst/>
              <a:gdLst>
                <a:gd name="connsiteX0" fmla="*/ 0 w 1296144"/>
                <a:gd name="connsiteY0" fmla="*/ 2079848 h 2079848"/>
                <a:gd name="connsiteX1" fmla="*/ 0 w 1296144"/>
                <a:gd name="connsiteY1" fmla="*/ 0 h 2079848"/>
                <a:gd name="connsiteX2" fmla="*/ 1296144 w 1296144"/>
                <a:gd name="connsiteY2" fmla="*/ 2079848 h 2079848"/>
                <a:gd name="connsiteX3" fmla="*/ 0 w 1296144"/>
                <a:gd name="connsiteY3" fmla="*/ 2079848 h 2079848"/>
                <a:gd name="connsiteX0" fmla="*/ 0 w 1296144"/>
                <a:gd name="connsiteY0" fmla="*/ 2079848 h 2079848"/>
                <a:gd name="connsiteX1" fmla="*/ 0 w 1296144"/>
                <a:gd name="connsiteY1" fmla="*/ 0 h 2079848"/>
                <a:gd name="connsiteX2" fmla="*/ 1296144 w 1296144"/>
                <a:gd name="connsiteY2" fmla="*/ 2079848 h 2079848"/>
                <a:gd name="connsiteX3" fmla="*/ 0 w 1296144"/>
                <a:gd name="connsiteY3" fmla="*/ 2079848 h 2079848"/>
                <a:gd name="connsiteX0" fmla="*/ 0 w 1296144"/>
                <a:gd name="connsiteY0" fmla="*/ 2079848 h 2079848"/>
                <a:gd name="connsiteX1" fmla="*/ 0 w 1296144"/>
                <a:gd name="connsiteY1" fmla="*/ 0 h 2079848"/>
                <a:gd name="connsiteX2" fmla="*/ 1296144 w 1296144"/>
                <a:gd name="connsiteY2" fmla="*/ 2079848 h 2079848"/>
                <a:gd name="connsiteX3" fmla="*/ 0 w 1296144"/>
                <a:gd name="connsiteY3" fmla="*/ 2079848 h 2079848"/>
                <a:gd name="connsiteX0" fmla="*/ 0 w 1296144"/>
                <a:gd name="connsiteY0" fmla="*/ 2079848 h 2079848"/>
                <a:gd name="connsiteX1" fmla="*/ 0 w 1296144"/>
                <a:gd name="connsiteY1" fmla="*/ 0 h 2079848"/>
                <a:gd name="connsiteX2" fmla="*/ 1296144 w 1296144"/>
                <a:gd name="connsiteY2" fmla="*/ 2079848 h 2079848"/>
                <a:gd name="connsiteX3" fmla="*/ 0 w 1296144"/>
                <a:gd name="connsiteY3" fmla="*/ 2079848 h 207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96144" h="2079848">
                  <a:moveTo>
                    <a:pt x="0" y="2079848"/>
                  </a:moveTo>
                  <a:lnTo>
                    <a:pt x="0" y="0"/>
                  </a:lnTo>
                  <a:cubicBezTo>
                    <a:pt x="317748" y="1272403"/>
                    <a:pt x="650736" y="1782805"/>
                    <a:pt x="1296144" y="2079848"/>
                  </a:cubicBezTo>
                  <a:lnTo>
                    <a:pt x="0" y="2079848"/>
                  </a:lnTo>
                  <a:close/>
                </a:path>
              </a:pathLst>
            </a:cu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0" name="Group 8">
            <a:extLst>
              <a:ext uri="{FF2B5EF4-FFF2-40B4-BE49-F238E27FC236}">
                <a16:creationId xmlns:a16="http://schemas.microsoft.com/office/drawing/2014/main" id="{5EDCD2A1-D541-422D-A4B7-7F53D3EA7083}"/>
              </a:ext>
            </a:extLst>
          </p:cNvPr>
          <p:cNvGrpSpPr/>
          <p:nvPr/>
        </p:nvGrpSpPr>
        <p:grpSpPr>
          <a:xfrm>
            <a:off x="2358445" y="1841240"/>
            <a:ext cx="2592000" cy="4262197"/>
            <a:chOff x="2358445" y="1797695"/>
            <a:chExt cx="2592000" cy="4262197"/>
          </a:xfrm>
        </p:grpSpPr>
        <p:sp>
          <p:nvSpPr>
            <p:cNvPr id="151" name="Freeform 11">
              <a:extLst>
                <a:ext uri="{FF2B5EF4-FFF2-40B4-BE49-F238E27FC236}">
                  <a16:creationId xmlns:a16="http://schemas.microsoft.com/office/drawing/2014/main" id="{54B4AD7B-A8A0-4FE3-B1E1-F54690F01084}"/>
                </a:ext>
              </a:extLst>
            </p:cNvPr>
            <p:cNvSpPr/>
            <p:nvPr/>
          </p:nvSpPr>
          <p:spPr>
            <a:xfrm>
              <a:off x="2358445" y="1797695"/>
              <a:ext cx="2592000" cy="2015099"/>
            </a:xfrm>
            <a:custGeom>
              <a:avLst/>
              <a:gdLst>
                <a:gd name="connsiteX0" fmla="*/ 1690698 w 1690698"/>
                <a:gd name="connsiteY0" fmla="*/ 0 h 2036629"/>
                <a:gd name="connsiteX1" fmla="*/ 1689043 w 1690698"/>
                <a:gd name="connsiteY1" fmla="*/ 925776 h 2036629"/>
                <a:gd name="connsiteX2" fmla="*/ 0 w 1690698"/>
                <a:gd name="connsiteY2" fmla="*/ 2036629 h 2036629"/>
                <a:gd name="connsiteX3" fmla="*/ 1690698 w 1690698"/>
                <a:gd name="connsiteY3" fmla="*/ 0 h 2036629"/>
                <a:gd name="connsiteX0" fmla="*/ 1690698 w 1690698"/>
                <a:gd name="connsiteY0" fmla="*/ 0 h 2036629"/>
                <a:gd name="connsiteX1" fmla="*/ 1689043 w 1690698"/>
                <a:gd name="connsiteY1" fmla="*/ 930856 h 2036629"/>
                <a:gd name="connsiteX2" fmla="*/ 0 w 1690698"/>
                <a:gd name="connsiteY2" fmla="*/ 2036629 h 2036629"/>
                <a:gd name="connsiteX3" fmla="*/ 1690698 w 1690698"/>
                <a:gd name="connsiteY3" fmla="*/ 0 h 2036629"/>
                <a:gd name="connsiteX0" fmla="*/ 1687388 w 1689116"/>
                <a:gd name="connsiteY0" fmla="*/ 0 h 2041709"/>
                <a:gd name="connsiteX1" fmla="*/ 1689043 w 1689116"/>
                <a:gd name="connsiteY1" fmla="*/ 935936 h 2041709"/>
                <a:gd name="connsiteX2" fmla="*/ 0 w 1689116"/>
                <a:gd name="connsiteY2" fmla="*/ 2041709 h 2041709"/>
                <a:gd name="connsiteX3" fmla="*/ 1687388 w 1689116"/>
                <a:gd name="connsiteY3" fmla="*/ 0 h 2041709"/>
                <a:gd name="connsiteX0" fmla="*/ 1687388 w 1687547"/>
                <a:gd name="connsiteY0" fmla="*/ 0 h 2041709"/>
                <a:gd name="connsiteX1" fmla="*/ 1687388 w 1687547"/>
                <a:gd name="connsiteY1" fmla="*/ 935936 h 2041709"/>
                <a:gd name="connsiteX2" fmla="*/ 0 w 1687547"/>
                <a:gd name="connsiteY2" fmla="*/ 2041709 h 2041709"/>
                <a:gd name="connsiteX3" fmla="*/ 1687388 w 1687547"/>
                <a:gd name="connsiteY3" fmla="*/ 0 h 2041709"/>
                <a:gd name="connsiteX0" fmla="*/ 1689043 w 1689043"/>
                <a:gd name="connsiteY0" fmla="*/ 0 h 2041709"/>
                <a:gd name="connsiteX1" fmla="*/ 1687388 w 1689043"/>
                <a:gd name="connsiteY1" fmla="*/ 935936 h 2041709"/>
                <a:gd name="connsiteX2" fmla="*/ 0 w 1689043"/>
                <a:gd name="connsiteY2" fmla="*/ 2041709 h 2041709"/>
                <a:gd name="connsiteX3" fmla="*/ 1689043 w 1689043"/>
                <a:gd name="connsiteY3" fmla="*/ 0 h 2041709"/>
                <a:gd name="connsiteX0" fmla="*/ 1685890 w 1685890"/>
                <a:gd name="connsiteY0" fmla="*/ 0 h 2015099"/>
                <a:gd name="connsiteX1" fmla="*/ 1684235 w 1685890"/>
                <a:gd name="connsiteY1" fmla="*/ 935936 h 2015099"/>
                <a:gd name="connsiteX2" fmla="*/ 0 w 1685890"/>
                <a:gd name="connsiteY2" fmla="*/ 2015099 h 2015099"/>
                <a:gd name="connsiteX3" fmla="*/ 1685890 w 1685890"/>
                <a:gd name="connsiteY3" fmla="*/ 0 h 201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5890" h="2015099">
                  <a:moveTo>
                    <a:pt x="1685890" y="0"/>
                  </a:moveTo>
                  <a:cubicBezTo>
                    <a:pt x="1685338" y="308592"/>
                    <a:pt x="1684787" y="627344"/>
                    <a:pt x="1684235" y="935936"/>
                  </a:cubicBezTo>
                  <a:lnTo>
                    <a:pt x="0" y="2015099"/>
                  </a:lnTo>
                  <a:lnTo>
                    <a:pt x="168589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90000"/>
                  </a:schemeClr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2" name="Freeform 37">
              <a:extLst>
                <a:ext uri="{FF2B5EF4-FFF2-40B4-BE49-F238E27FC236}">
                  <a16:creationId xmlns:a16="http://schemas.microsoft.com/office/drawing/2014/main" id="{4086FFC2-3B1F-47BE-AAF1-B5A976638283}"/>
                </a:ext>
              </a:extLst>
            </p:cNvPr>
            <p:cNvSpPr/>
            <p:nvPr/>
          </p:nvSpPr>
          <p:spPr>
            <a:xfrm flipV="1">
              <a:off x="2358445" y="4049873"/>
              <a:ext cx="2592000" cy="2010019"/>
            </a:xfrm>
            <a:custGeom>
              <a:avLst/>
              <a:gdLst>
                <a:gd name="connsiteX0" fmla="*/ 1689043 w 1689043"/>
                <a:gd name="connsiteY0" fmla="*/ 0 h 2036629"/>
                <a:gd name="connsiteX1" fmla="*/ 1689043 w 1689043"/>
                <a:gd name="connsiteY1" fmla="*/ 935936 h 2036629"/>
                <a:gd name="connsiteX2" fmla="*/ 0 w 1689043"/>
                <a:gd name="connsiteY2" fmla="*/ 2036629 h 2036629"/>
                <a:gd name="connsiteX3" fmla="*/ 1689043 w 1689043"/>
                <a:gd name="connsiteY3" fmla="*/ 0 h 2036629"/>
                <a:gd name="connsiteX0" fmla="*/ 1682738 w 1682738"/>
                <a:gd name="connsiteY0" fmla="*/ 0 h 2010019"/>
                <a:gd name="connsiteX1" fmla="*/ 1682738 w 1682738"/>
                <a:gd name="connsiteY1" fmla="*/ 935936 h 2010019"/>
                <a:gd name="connsiteX2" fmla="*/ 0 w 1682738"/>
                <a:gd name="connsiteY2" fmla="*/ 2010019 h 2010019"/>
                <a:gd name="connsiteX3" fmla="*/ 1682738 w 1682738"/>
                <a:gd name="connsiteY3" fmla="*/ 0 h 2010019"/>
                <a:gd name="connsiteX0" fmla="*/ 1682738 w 1682738"/>
                <a:gd name="connsiteY0" fmla="*/ 0 h 2010019"/>
                <a:gd name="connsiteX1" fmla="*/ 1682738 w 1682738"/>
                <a:gd name="connsiteY1" fmla="*/ 935936 h 2010019"/>
                <a:gd name="connsiteX2" fmla="*/ 0 w 1682738"/>
                <a:gd name="connsiteY2" fmla="*/ 2010019 h 2010019"/>
                <a:gd name="connsiteX3" fmla="*/ 1682738 w 1682738"/>
                <a:gd name="connsiteY3" fmla="*/ 0 h 2010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2738" h="2010019">
                  <a:moveTo>
                    <a:pt x="1682738" y="0"/>
                  </a:moveTo>
                  <a:lnTo>
                    <a:pt x="1682738" y="935936"/>
                  </a:lnTo>
                  <a:lnTo>
                    <a:pt x="0" y="2010019"/>
                  </a:lnTo>
                  <a:lnTo>
                    <a:pt x="168273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90000"/>
                  </a:schemeClr>
                </a:gs>
                <a:gs pos="100000">
                  <a:schemeClr val="accent3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Freeform 13">
              <a:extLst>
                <a:ext uri="{FF2B5EF4-FFF2-40B4-BE49-F238E27FC236}">
                  <a16:creationId xmlns:a16="http://schemas.microsoft.com/office/drawing/2014/main" id="{826F231A-EA28-4DEC-A712-596F0DCE3325}"/>
                </a:ext>
              </a:extLst>
            </p:cNvPr>
            <p:cNvSpPr/>
            <p:nvPr/>
          </p:nvSpPr>
          <p:spPr>
            <a:xfrm>
              <a:off x="2358445" y="2907741"/>
              <a:ext cx="2592000" cy="976964"/>
            </a:xfrm>
            <a:custGeom>
              <a:avLst/>
              <a:gdLst>
                <a:gd name="connsiteX0" fmla="*/ 1678159 w 1678159"/>
                <a:gd name="connsiteY0" fmla="*/ 0 h 993897"/>
                <a:gd name="connsiteX1" fmla="*/ 1678159 w 1678159"/>
                <a:gd name="connsiteY1" fmla="*/ 93862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8159 w 1678159"/>
                <a:gd name="connsiteY0" fmla="*/ 0 h 993897"/>
                <a:gd name="connsiteX1" fmla="*/ 1674870 w 1678159"/>
                <a:gd name="connsiteY1" fmla="*/ 93100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8159 w 1678159"/>
                <a:gd name="connsiteY0" fmla="*/ 0 h 993897"/>
                <a:gd name="connsiteX1" fmla="*/ 1674870 w 1678159"/>
                <a:gd name="connsiteY1" fmla="*/ 93608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8159 w 1678159"/>
                <a:gd name="connsiteY0" fmla="*/ 0 h 993897"/>
                <a:gd name="connsiteX1" fmla="*/ 1674870 w 1678159"/>
                <a:gd name="connsiteY1" fmla="*/ 93862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8159 w 1678159"/>
                <a:gd name="connsiteY0" fmla="*/ 0 h 993897"/>
                <a:gd name="connsiteX1" fmla="*/ 1676515 w 1678159"/>
                <a:gd name="connsiteY1" fmla="*/ 93100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8159 w 1678159"/>
                <a:gd name="connsiteY0" fmla="*/ 0 h 993897"/>
                <a:gd name="connsiteX1" fmla="*/ 1676515 w 1678159"/>
                <a:gd name="connsiteY1" fmla="*/ 93608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75027 w 1675027"/>
                <a:gd name="connsiteY0" fmla="*/ 0 h 976964"/>
                <a:gd name="connsiteX1" fmla="*/ 1673383 w 1675027"/>
                <a:gd name="connsiteY1" fmla="*/ 936089 h 976964"/>
                <a:gd name="connsiteX2" fmla="*/ 0 w 1675027"/>
                <a:gd name="connsiteY2" fmla="*/ 976964 h 976964"/>
                <a:gd name="connsiteX3" fmla="*/ 1675027 w 1675027"/>
                <a:gd name="connsiteY3" fmla="*/ 0 h 976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5027" h="976964">
                  <a:moveTo>
                    <a:pt x="1675027" y="0"/>
                  </a:moveTo>
                  <a:cubicBezTo>
                    <a:pt x="1673931" y="310336"/>
                    <a:pt x="1674479" y="625753"/>
                    <a:pt x="1673383" y="936089"/>
                  </a:cubicBezTo>
                  <a:lnTo>
                    <a:pt x="0" y="976964"/>
                  </a:lnTo>
                  <a:lnTo>
                    <a:pt x="167502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90000"/>
                  </a:schemeClr>
                </a:gs>
                <a:gs pos="100000">
                  <a:schemeClr val="accent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" name="Freeform 40">
              <a:extLst>
                <a:ext uri="{FF2B5EF4-FFF2-40B4-BE49-F238E27FC236}">
                  <a16:creationId xmlns:a16="http://schemas.microsoft.com/office/drawing/2014/main" id="{9D9F7431-D35B-43CB-8CDF-738107BA3CBE}"/>
                </a:ext>
              </a:extLst>
            </p:cNvPr>
            <p:cNvSpPr/>
            <p:nvPr/>
          </p:nvSpPr>
          <p:spPr>
            <a:xfrm flipV="1">
              <a:off x="2358445" y="3963469"/>
              <a:ext cx="2592000" cy="988399"/>
            </a:xfrm>
            <a:custGeom>
              <a:avLst/>
              <a:gdLst>
                <a:gd name="connsiteX0" fmla="*/ 1678159 w 1678159"/>
                <a:gd name="connsiteY0" fmla="*/ 0 h 993897"/>
                <a:gd name="connsiteX1" fmla="*/ 1678159 w 1678159"/>
                <a:gd name="connsiteY1" fmla="*/ 938629 h 993897"/>
                <a:gd name="connsiteX2" fmla="*/ 0 w 1678159"/>
                <a:gd name="connsiteY2" fmla="*/ 993897 h 993897"/>
                <a:gd name="connsiteX3" fmla="*/ 1678159 w 1678159"/>
                <a:gd name="connsiteY3" fmla="*/ 0 h 993897"/>
                <a:gd name="connsiteX0" fmla="*/ 1685086 w 1685086"/>
                <a:gd name="connsiteY0" fmla="*/ 0 h 1000824"/>
                <a:gd name="connsiteX1" fmla="*/ 1678159 w 1685086"/>
                <a:gd name="connsiteY1" fmla="*/ 945556 h 1000824"/>
                <a:gd name="connsiteX2" fmla="*/ 0 w 1685086"/>
                <a:gd name="connsiteY2" fmla="*/ 1000824 h 1000824"/>
                <a:gd name="connsiteX3" fmla="*/ 1685086 w 1685086"/>
                <a:gd name="connsiteY3" fmla="*/ 0 h 1000824"/>
                <a:gd name="connsiteX0" fmla="*/ 1678158 w 1678159"/>
                <a:gd name="connsiteY0" fmla="*/ 0 h 986969"/>
                <a:gd name="connsiteX1" fmla="*/ 1678159 w 1678159"/>
                <a:gd name="connsiteY1" fmla="*/ 931701 h 986969"/>
                <a:gd name="connsiteX2" fmla="*/ 0 w 1678159"/>
                <a:gd name="connsiteY2" fmla="*/ 986969 h 986969"/>
                <a:gd name="connsiteX3" fmla="*/ 1678158 w 1678159"/>
                <a:gd name="connsiteY3" fmla="*/ 0 h 986969"/>
                <a:gd name="connsiteX0" fmla="*/ 1678158 w 1678159"/>
                <a:gd name="connsiteY0" fmla="*/ 0 h 1007751"/>
                <a:gd name="connsiteX1" fmla="*/ 1678159 w 1678159"/>
                <a:gd name="connsiteY1" fmla="*/ 952483 h 1007751"/>
                <a:gd name="connsiteX2" fmla="*/ 0 w 1678159"/>
                <a:gd name="connsiteY2" fmla="*/ 1007751 h 1007751"/>
                <a:gd name="connsiteX3" fmla="*/ 1678158 w 1678159"/>
                <a:gd name="connsiteY3" fmla="*/ 0 h 1007751"/>
                <a:gd name="connsiteX0" fmla="*/ 1678158 w 1678159"/>
                <a:gd name="connsiteY0" fmla="*/ 0 h 1007751"/>
                <a:gd name="connsiteX1" fmla="*/ 1678159 w 1678159"/>
                <a:gd name="connsiteY1" fmla="*/ 934703 h 1007751"/>
                <a:gd name="connsiteX2" fmla="*/ 0 w 1678159"/>
                <a:gd name="connsiteY2" fmla="*/ 1007751 h 1007751"/>
                <a:gd name="connsiteX3" fmla="*/ 1678158 w 1678159"/>
                <a:gd name="connsiteY3" fmla="*/ 0 h 1007751"/>
                <a:gd name="connsiteX0" fmla="*/ 1675025 w 1675026"/>
                <a:gd name="connsiteY0" fmla="*/ 0 h 988399"/>
                <a:gd name="connsiteX1" fmla="*/ 1675026 w 1675026"/>
                <a:gd name="connsiteY1" fmla="*/ 934703 h 988399"/>
                <a:gd name="connsiteX2" fmla="*/ 0 w 1675026"/>
                <a:gd name="connsiteY2" fmla="*/ 988399 h 988399"/>
                <a:gd name="connsiteX3" fmla="*/ 1675025 w 1675026"/>
                <a:gd name="connsiteY3" fmla="*/ 0 h 988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5026" h="988399">
                  <a:moveTo>
                    <a:pt x="1675025" y="0"/>
                  </a:moveTo>
                  <a:cubicBezTo>
                    <a:pt x="1675025" y="310567"/>
                    <a:pt x="1675026" y="624136"/>
                    <a:pt x="1675026" y="934703"/>
                  </a:cubicBezTo>
                  <a:lnTo>
                    <a:pt x="0" y="988399"/>
                  </a:lnTo>
                  <a:lnTo>
                    <a:pt x="1675025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5" name="Group 13">
            <a:extLst>
              <a:ext uri="{FF2B5EF4-FFF2-40B4-BE49-F238E27FC236}">
                <a16:creationId xmlns:a16="http://schemas.microsoft.com/office/drawing/2014/main" id="{0EA3793B-42A2-4A91-AEF2-D68DBDC7EEEB}"/>
              </a:ext>
            </a:extLst>
          </p:cNvPr>
          <p:cNvGrpSpPr/>
          <p:nvPr/>
        </p:nvGrpSpPr>
        <p:grpSpPr>
          <a:xfrm>
            <a:off x="4943872" y="1843263"/>
            <a:ext cx="6540992" cy="4260174"/>
            <a:chOff x="4943872" y="1799718"/>
            <a:chExt cx="6540992" cy="4260174"/>
          </a:xfrm>
        </p:grpSpPr>
        <p:sp>
          <p:nvSpPr>
            <p:cNvPr id="156" name="Rectangle 14">
              <a:extLst>
                <a:ext uri="{FF2B5EF4-FFF2-40B4-BE49-F238E27FC236}">
                  <a16:creationId xmlns:a16="http://schemas.microsoft.com/office/drawing/2014/main" id="{3FD55370-BB19-4EAE-8941-55CC0BB88E54}"/>
                </a:ext>
              </a:extLst>
            </p:cNvPr>
            <p:cNvSpPr/>
            <p:nvPr/>
          </p:nvSpPr>
          <p:spPr>
            <a:xfrm>
              <a:off x="4943872" y="1799718"/>
              <a:ext cx="6540992" cy="93610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90000"/>
                  </a:schemeClr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" name="Rectangle 15">
              <a:extLst>
                <a:ext uri="{FF2B5EF4-FFF2-40B4-BE49-F238E27FC236}">
                  <a16:creationId xmlns:a16="http://schemas.microsoft.com/office/drawing/2014/main" id="{EB5EB475-51AD-4A8A-A6C2-20BE61607275}"/>
                </a:ext>
              </a:extLst>
            </p:cNvPr>
            <p:cNvSpPr/>
            <p:nvPr/>
          </p:nvSpPr>
          <p:spPr>
            <a:xfrm>
              <a:off x="4943872" y="5123788"/>
              <a:ext cx="6540992" cy="936104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90000"/>
                  </a:schemeClr>
                </a:gs>
                <a:gs pos="100000">
                  <a:schemeClr val="accent3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" name="Rectangle 16">
              <a:extLst>
                <a:ext uri="{FF2B5EF4-FFF2-40B4-BE49-F238E27FC236}">
                  <a16:creationId xmlns:a16="http://schemas.microsoft.com/office/drawing/2014/main" id="{5B552C47-5C98-4E4F-B962-27FF6A8074D2}"/>
                </a:ext>
              </a:extLst>
            </p:cNvPr>
            <p:cNvSpPr/>
            <p:nvPr/>
          </p:nvSpPr>
          <p:spPr>
            <a:xfrm>
              <a:off x="4943872" y="2907741"/>
              <a:ext cx="6540992" cy="936104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90000"/>
                  </a:schemeClr>
                </a:gs>
                <a:gs pos="100000">
                  <a:schemeClr val="accent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" name="Rectangle 17">
              <a:extLst>
                <a:ext uri="{FF2B5EF4-FFF2-40B4-BE49-F238E27FC236}">
                  <a16:creationId xmlns:a16="http://schemas.microsoft.com/office/drawing/2014/main" id="{5145B5A6-7351-4A3A-AE42-50702580C7BF}"/>
                </a:ext>
              </a:extLst>
            </p:cNvPr>
            <p:cNvSpPr/>
            <p:nvPr/>
          </p:nvSpPr>
          <p:spPr>
            <a:xfrm>
              <a:off x="4943872" y="4015764"/>
              <a:ext cx="6540992" cy="93610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90000"/>
                  </a:schemeClr>
                </a:gs>
                <a:gs pos="100000">
                  <a:schemeClr val="accent4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0" name="Group 18">
            <a:extLst>
              <a:ext uri="{FF2B5EF4-FFF2-40B4-BE49-F238E27FC236}">
                <a16:creationId xmlns:a16="http://schemas.microsoft.com/office/drawing/2014/main" id="{BB61B3AB-8845-4D09-B27C-CE924EB9FE8C}"/>
              </a:ext>
            </a:extLst>
          </p:cNvPr>
          <p:cNvGrpSpPr/>
          <p:nvPr/>
        </p:nvGrpSpPr>
        <p:grpSpPr>
          <a:xfrm>
            <a:off x="6227245" y="1948327"/>
            <a:ext cx="4827036" cy="725976"/>
            <a:chOff x="3627305" y="2032752"/>
            <a:chExt cx="3833481" cy="725976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DAC07FA5-94FF-42CB-BE92-55E78AB7DC4D}"/>
                </a:ext>
              </a:extLst>
            </p:cNvPr>
            <p:cNvSpPr txBox="1"/>
            <p:nvPr/>
          </p:nvSpPr>
          <p:spPr>
            <a:xfrm>
              <a:off x="3633581" y="2297063"/>
              <a:ext cx="38272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0658BC9C-36DF-4C16-9B2D-C840B9A19629}"/>
                </a:ext>
              </a:extLst>
            </p:cNvPr>
            <p:cNvSpPr txBox="1"/>
            <p:nvPr/>
          </p:nvSpPr>
          <p:spPr>
            <a:xfrm>
              <a:off x="3627305" y="2032752"/>
              <a:ext cx="38320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3" name="Group 21">
            <a:extLst>
              <a:ext uri="{FF2B5EF4-FFF2-40B4-BE49-F238E27FC236}">
                <a16:creationId xmlns:a16="http://schemas.microsoft.com/office/drawing/2014/main" id="{6AFDE4A7-CB0E-4F67-9540-D9307E6358E7}"/>
              </a:ext>
            </a:extLst>
          </p:cNvPr>
          <p:cNvGrpSpPr/>
          <p:nvPr/>
        </p:nvGrpSpPr>
        <p:grpSpPr>
          <a:xfrm>
            <a:off x="6226829" y="3056350"/>
            <a:ext cx="4827036" cy="725976"/>
            <a:chOff x="3627305" y="2032752"/>
            <a:chExt cx="3833481" cy="725976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1F74F4B-62B3-46A7-936A-5CA759EEE015}"/>
                </a:ext>
              </a:extLst>
            </p:cNvPr>
            <p:cNvSpPr txBox="1"/>
            <p:nvPr/>
          </p:nvSpPr>
          <p:spPr>
            <a:xfrm>
              <a:off x="3633581" y="2297063"/>
              <a:ext cx="38272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4525E60C-7ACF-4220-8285-67774E210FA6}"/>
                </a:ext>
              </a:extLst>
            </p:cNvPr>
            <p:cNvSpPr txBox="1"/>
            <p:nvPr/>
          </p:nvSpPr>
          <p:spPr>
            <a:xfrm>
              <a:off x="3627305" y="2032752"/>
              <a:ext cx="38320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6" name="Group 24">
            <a:extLst>
              <a:ext uri="{FF2B5EF4-FFF2-40B4-BE49-F238E27FC236}">
                <a16:creationId xmlns:a16="http://schemas.microsoft.com/office/drawing/2014/main" id="{7F624AAA-FE5F-4E0D-AB18-D28E93CFC1EA}"/>
              </a:ext>
            </a:extLst>
          </p:cNvPr>
          <p:cNvGrpSpPr/>
          <p:nvPr/>
        </p:nvGrpSpPr>
        <p:grpSpPr>
          <a:xfrm>
            <a:off x="6226413" y="4164373"/>
            <a:ext cx="4827036" cy="725976"/>
            <a:chOff x="3627305" y="2032752"/>
            <a:chExt cx="3833481" cy="725976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0639D2F4-9432-413E-BFB0-1E5843997F3B}"/>
                </a:ext>
              </a:extLst>
            </p:cNvPr>
            <p:cNvSpPr txBox="1"/>
            <p:nvPr/>
          </p:nvSpPr>
          <p:spPr>
            <a:xfrm>
              <a:off x="3633581" y="2297063"/>
              <a:ext cx="38272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17AB6095-65E8-4CD3-ADF3-101BC0B49A15}"/>
                </a:ext>
              </a:extLst>
            </p:cNvPr>
            <p:cNvSpPr txBox="1"/>
            <p:nvPr/>
          </p:nvSpPr>
          <p:spPr>
            <a:xfrm>
              <a:off x="3627305" y="2032752"/>
              <a:ext cx="38320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9" name="Group 27">
            <a:extLst>
              <a:ext uri="{FF2B5EF4-FFF2-40B4-BE49-F238E27FC236}">
                <a16:creationId xmlns:a16="http://schemas.microsoft.com/office/drawing/2014/main" id="{489BEDE1-2AA7-42F0-B050-FCA207B0CD51}"/>
              </a:ext>
            </a:extLst>
          </p:cNvPr>
          <p:cNvGrpSpPr/>
          <p:nvPr/>
        </p:nvGrpSpPr>
        <p:grpSpPr>
          <a:xfrm>
            <a:off x="6225997" y="5272397"/>
            <a:ext cx="4827036" cy="725976"/>
            <a:chOff x="3627305" y="2032752"/>
            <a:chExt cx="3833481" cy="725976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2AAF1CA0-29C3-4EC4-9CC8-235B4E86F6C9}"/>
                </a:ext>
              </a:extLst>
            </p:cNvPr>
            <p:cNvSpPr txBox="1"/>
            <p:nvPr/>
          </p:nvSpPr>
          <p:spPr>
            <a:xfrm>
              <a:off x="3633581" y="2297063"/>
              <a:ext cx="38272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Easy to change colors, photos.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BAB267ED-C9D0-4D45-82F5-4FE4732F40F4}"/>
                </a:ext>
              </a:extLst>
            </p:cNvPr>
            <p:cNvSpPr txBox="1"/>
            <p:nvPr/>
          </p:nvSpPr>
          <p:spPr>
            <a:xfrm>
              <a:off x="3627305" y="2032752"/>
              <a:ext cx="38320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73" name="Freeform 247">
            <a:extLst>
              <a:ext uri="{FF2B5EF4-FFF2-40B4-BE49-F238E27FC236}">
                <a16:creationId xmlns:a16="http://schemas.microsoft.com/office/drawing/2014/main" id="{F484166C-2587-439A-B94F-55E7558B5923}"/>
              </a:ext>
            </a:extLst>
          </p:cNvPr>
          <p:cNvSpPr>
            <a:spLocks/>
          </p:cNvSpPr>
          <p:nvPr/>
        </p:nvSpPr>
        <p:spPr bwMode="auto">
          <a:xfrm>
            <a:off x="5512506" y="5404722"/>
            <a:ext cx="377583" cy="411250"/>
          </a:xfrm>
          <a:custGeom>
            <a:avLst/>
            <a:gdLst>
              <a:gd name="T0" fmla="*/ 1700 w 1847"/>
              <a:gd name="T1" fmla="*/ 2011 h 2011"/>
              <a:gd name="T2" fmla="*/ 147 w 1847"/>
              <a:gd name="T3" fmla="*/ 2011 h 2011"/>
              <a:gd name="T4" fmla="*/ 0 w 1847"/>
              <a:gd name="T5" fmla="*/ 1864 h 2011"/>
              <a:gd name="T6" fmla="*/ 0 w 1847"/>
              <a:gd name="T7" fmla="*/ 311 h 2011"/>
              <a:gd name="T8" fmla="*/ 147 w 1847"/>
              <a:gd name="T9" fmla="*/ 164 h 2011"/>
              <a:gd name="T10" fmla="*/ 545 w 1847"/>
              <a:gd name="T11" fmla="*/ 164 h 2011"/>
              <a:gd name="T12" fmla="*/ 545 w 1847"/>
              <a:gd name="T13" fmla="*/ 70 h 2011"/>
              <a:gd name="T14" fmla="*/ 614 w 1847"/>
              <a:gd name="T15" fmla="*/ 0 h 2011"/>
              <a:gd name="T16" fmla="*/ 924 w 1847"/>
              <a:gd name="T17" fmla="*/ 0 h 2011"/>
              <a:gd name="T18" fmla="*/ 1233 w 1847"/>
              <a:gd name="T19" fmla="*/ 0 h 2011"/>
              <a:gd name="T20" fmla="*/ 1303 w 1847"/>
              <a:gd name="T21" fmla="*/ 70 h 2011"/>
              <a:gd name="T22" fmla="*/ 1303 w 1847"/>
              <a:gd name="T23" fmla="*/ 164 h 2011"/>
              <a:gd name="T24" fmla="*/ 1700 w 1847"/>
              <a:gd name="T25" fmla="*/ 164 h 2011"/>
              <a:gd name="T26" fmla="*/ 1847 w 1847"/>
              <a:gd name="T27" fmla="*/ 311 h 2011"/>
              <a:gd name="T28" fmla="*/ 1847 w 1847"/>
              <a:gd name="T29" fmla="*/ 1864 h 2011"/>
              <a:gd name="T30" fmla="*/ 1700 w 1847"/>
              <a:gd name="T31" fmla="*/ 2011 h 2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847" h="2011">
                <a:moveTo>
                  <a:pt x="1700" y="2011"/>
                </a:moveTo>
                <a:lnTo>
                  <a:pt x="147" y="2011"/>
                </a:lnTo>
                <a:cubicBezTo>
                  <a:pt x="66" y="2011"/>
                  <a:pt x="0" y="1945"/>
                  <a:pt x="0" y="1864"/>
                </a:cubicBezTo>
                <a:lnTo>
                  <a:pt x="0" y="311"/>
                </a:lnTo>
                <a:cubicBezTo>
                  <a:pt x="0" y="230"/>
                  <a:pt x="66" y="164"/>
                  <a:pt x="147" y="164"/>
                </a:cubicBezTo>
                <a:lnTo>
                  <a:pt x="545" y="164"/>
                </a:lnTo>
                <a:lnTo>
                  <a:pt x="545" y="70"/>
                </a:lnTo>
                <a:cubicBezTo>
                  <a:pt x="545" y="32"/>
                  <a:pt x="576" y="0"/>
                  <a:pt x="614" y="0"/>
                </a:cubicBezTo>
                <a:lnTo>
                  <a:pt x="924" y="0"/>
                </a:lnTo>
                <a:lnTo>
                  <a:pt x="1233" y="0"/>
                </a:lnTo>
                <a:cubicBezTo>
                  <a:pt x="1272" y="0"/>
                  <a:pt x="1303" y="32"/>
                  <a:pt x="1303" y="70"/>
                </a:cubicBezTo>
                <a:lnTo>
                  <a:pt x="1303" y="164"/>
                </a:lnTo>
                <a:lnTo>
                  <a:pt x="1700" y="164"/>
                </a:lnTo>
                <a:cubicBezTo>
                  <a:pt x="1781" y="164"/>
                  <a:pt x="1847" y="230"/>
                  <a:pt x="1847" y="311"/>
                </a:cubicBezTo>
                <a:lnTo>
                  <a:pt x="1847" y="1864"/>
                </a:lnTo>
                <a:cubicBezTo>
                  <a:pt x="1847" y="1945"/>
                  <a:pt x="1781" y="2011"/>
                  <a:pt x="1700" y="2011"/>
                </a:cubicBezTo>
                <a:close/>
              </a:path>
            </a:pathLst>
          </a:custGeom>
          <a:solidFill>
            <a:srgbClr val="CCCC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Freeform 248">
            <a:extLst>
              <a:ext uri="{FF2B5EF4-FFF2-40B4-BE49-F238E27FC236}">
                <a16:creationId xmlns:a16="http://schemas.microsoft.com/office/drawing/2014/main" id="{6A9A5EA9-A2F0-4DA5-8730-8C1A475FCBEE}"/>
              </a:ext>
            </a:extLst>
          </p:cNvPr>
          <p:cNvSpPr>
            <a:spLocks/>
          </p:cNvSpPr>
          <p:nvPr/>
        </p:nvSpPr>
        <p:spPr bwMode="auto">
          <a:xfrm>
            <a:off x="5521029" y="5433701"/>
            <a:ext cx="360536" cy="425313"/>
          </a:xfrm>
          <a:custGeom>
            <a:avLst/>
            <a:gdLst>
              <a:gd name="T0" fmla="*/ 1763 w 1763"/>
              <a:gd name="T1" fmla="*/ 1956 h 2079"/>
              <a:gd name="T2" fmla="*/ 1658 w 1763"/>
              <a:gd name="T3" fmla="*/ 2079 h 2079"/>
              <a:gd name="T4" fmla="*/ 105 w 1763"/>
              <a:gd name="T5" fmla="*/ 2079 h 2079"/>
              <a:gd name="T6" fmla="*/ 0 w 1763"/>
              <a:gd name="T7" fmla="*/ 1956 h 2079"/>
              <a:gd name="T8" fmla="*/ 0 w 1763"/>
              <a:gd name="T9" fmla="*/ 124 h 2079"/>
              <a:gd name="T10" fmla="*/ 105 w 1763"/>
              <a:gd name="T11" fmla="*/ 0 h 2079"/>
              <a:gd name="T12" fmla="*/ 1658 w 1763"/>
              <a:gd name="T13" fmla="*/ 0 h 2079"/>
              <a:gd name="T14" fmla="*/ 1763 w 1763"/>
              <a:gd name="T15" fmla="*/ 124 h 2079"/>
              <a:gd name="T16" fmla="*/ 1763 w 1763"/>
              <a:gd name="T17" fmla="*/ 1956 h 20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63" h="2079">
                <a:moveTo>
                  <a:pt x="1763" y="1956"/>
                </a:moveTo>
                <a:cubicBezTo>
                  <a:pt x="1763" y="2024"/>
                  <a:pt x="1716" y="2079"/>
                  <a:pt x="1658" y="2079"/>
                </a:cubicBezTo>
                <a:lnTo>
                  <a:pt x="105" y="2079"/>
                </a:lnTo>
                <a:cubicBezTo>
                  <a:pt x="47" y="2079"/>
                  <a:pt x="0" y="2024"/>
                  <a:pt x="0" y="1956"/>
                </a:cubicBezTo>
                <a:lnTo>
                  <a:pt x="0" y="124"/>
                </a:lnTo>
                <a:cubicBezTo>
                  <a:pt x="0" y="55"/>
                  <a:pt x="47" y="0"/>
                  <a:pt x="105" y="0"/>
                </a:cubicBezTo>
                <a:lnTo>
                  <a:pt x="1658" y="0"/>
                </a:lnTo>
                <a:cubicBezTo>
                  <a:pt x="1716" y="0"/>
                  <a:pt x="1763" y="55"/>
                  <a:pt x="1763" y="124"/>
                </a:cubicBezTo>
                <a:lnTo>
                  <a:pt x="1763" y="1956"/>
                </a:ln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249">
            <a:extLst>
              <a:ext uri="{FF2B5EF4-FFF2-40B4-BE49-F238E27FC236}">
                <a16:creationId xmlns:a16="http://schemas.microsoft.com/office/drawing/2014/main" id="{4FBB0251-49FE-42C1-82B4-90ED9ECBA5C7}"/>
              </a:ext>
            </a:extLst>
          </p:cNvPr>
          <p:cNvSpPr>
            <a:spLocks noEditPoints="1"/>
          </p:cNvSpPr>
          <p:nvPr/>
        </p:nvSpPr>
        <p:spPr bwMode="auto">
          <a:xfrm>
            <a:off x="5512506" y="5423899"/>
            <a:ext cx="377583" cy="445343"/>
          </a:xfrm>
          <a:custGeom>
            <a:avLst/>
            <a:gdLst>
              <a:gd name="T0" fmla="*/ 147 w 1847"/>
              <a:gd name="T1" fmla="*/ 98 h 2178"/>
              <a:gd name="T2" fmla="*/ 84 w 1847"/>
              <a:gd name="T3" fmla="*/ 173 h 2178"/>
              <a:gd name="T4" fmla="*/ 84 w 1847"/>
              <a:gd name="T5" fmla="*/ 2005 h 2178"/>
              <a:gd name="T6" fmla="*/ 147 w 1847"/>
              <a:gd name="T7" fmla="*/ 2079 h 2178"/>
              <a:gd name="T8" fmla="*/ 1700 w 1847"/>
              <a:gd name="T9" fmla="*/ 2079 h 2178"/>
              <a:gd name="T10" fmla="*/ 1763 w 1847"/>
              <a:gd name="T11" fmla="*/ 2005 h 2178"/>
              <a:gd name="T12" fmla="*/ 1763 w 1847"/>
              <a:gd name="T13" fmla="*/ 173 h 2178"/>
              <a:gd name="T14" fmla="*/ 1700 w 1847"/>
              <a:gd name="T15" fmla="*/ 98 h 2178"/>
              <a:gd name="T16" fmla="*/ 147 w 1847"/>
              <a:gd name="T17" fmla="*/ 98 h 2178"/>
              <a:gd name="T18" fmla="*/ 1700 w 1847"/>
              <a:gd name="T19" fmla="*/ 2178 h 2178"/>
              <a:gd name="T20" fmla="*/ 147 w 1847"/>
              <a:gd name="T21" fmla="*/ 2178 h 2178"/>
              <a:gd name="T22" fmla="*/ 0 w 1847"/>
              <a:gd name="T23" fmla="*/ 2005 h 2178"/>
              <a:gd name="T24" fmla="*/ 0 w 1847"/>
              <a:gd name="T25" fmla="*/ 173 h 2178"/>
              <a:gd name="T26" fmla="*/ 147 w 1847"/>
              <a:gd name="T27" fmla="*/ 0 h 2178"/>
              <a:gd name="T28" fmla="*/ 1700 w 1847"/>
              <a:gd name="T29" fmla="*/ 0 h 2178"/>
              <a:gd name="T30" fmla="*/ 1847 w 1847"/>
              <a:gd name="T31" fmla="*/ 173 h 2178"/>
              <a:gd name="T32" fmla="*/ 1847 w 1847"/>
              <a:gd name="T33" fmla="*/ 2005 h 2178"/>
              <a:gd name="T34" fmla="*/ 1700 w 1847"/>
              <a:gd name="T35" fmla="*/ 2178 h 2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847" h="2178">
                <a:moveTo>
                  <a:pt x="147" y="98"/>
                </a:moveTo>
                <a:cubicBezTo>
                  <a:pt x="112" y="98"/>
                  <a:pt x="84" y="132"/>
                  <a:pt x="84" y="173"/>
                </a:cubicBezTo>
                <a:lnTo>
                  <a:pt x="84" y="2005"/>
                </a:lnTo>
                <a:cubicBezTo>
                  <a:pt x="84" y="2046"/>
                  <a:pt x="112" y="2079"/>
                  <a:pt x="147" y="2079"/>
                </a:cubicBezTo>
                <a:lnTo>
                  <a:pt x="1700" y="2079"/>
                </a:lnTo>
                <a:cubicBezTo>
                  <a:pt x="1735" y="2079"/>
                  <a:pt x="1763" y="2046"/>
                  <a:pt x="1763" y="2005"/>
                </a:cubicBezTo>
                <a:lnTo>
                  <a:pt x="1763" y="173"/>
                </a:lnTo>
                <a:cubicBezTo>
                  <a:pt x="1763" y="132"/>
                  <a:pt x="1735" y="98"/>
                  <a:pt x="1700" y="98"/>
                </a:cubicBezTo>
                <a:lnTo>
                  <a:pt x="147" y="98"/>
                </a:lnTo>
                <a:close/>
                <a:moveTo>
                  <a:pt x="1700" y="2178"/>
                </a:moveTo>
                <a:lnTo>
                  <a:pt x="147" y="2178"/>
                </a:lnTo>
                <a:cubicBezTo>
                  <a:pt x="66" y="2178"/>
                  <a:pt x="0" y="2100"/>
                  <a:pt x="0" y="2005"/>
                </a:cubicBezTo>
                <a:lnTo>
                  <a:pt x="0" y="173"/>
                </a:lnTo>
                <a:cubicBezTo>
                  <a:pt x="0" y="77"/>
                  <a:pt x="66" y="0"/>
                  <a:pt x="147" y="0"/>
                </a:cubicBezTo>
                <a:lnTo>
                  <a:pt x="1700" y="0"/>
                </a:lnTo>
                <a:cubicBezTo>
                  <a:pt x="1781" y="0"/>
                  <a:pt x="1847" y="77"/>
                  <a:pt x="1847" y="173"/>
                </a:cubicBezTo>
                <a:lnTo>
                  <a:pt x="1847" y="2005"/>
                </a:lnTo>
                <a:cubicBezTo>
                  <a:pt x="1847" y="2100"/>
                  <a:pt x="1781" y="2178"/>
                  <a:pt x="1700" y="2178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Freeform 250">
            <a:extLst>
              <a:ext uri="{FF2B5EF4-FFF2-40B4-BE49-F238E27FC236}">
                <a16:creationId xmlns:a16="http://schemas.microsoft.com/office/drawing/2014/main" id="{8CEAE526-A453-4842-B87F-3964F51EAA57}"/>
              </a:ext>
            </a:extLst>
          </p:cNvPr>
          <p:cNvSpPr>
            <a:spLocks noEditPoints="1"/>
          </p:cNvSpPr>
          <p:nvPr/>
        </p:nvSpPr>
        <p:spPr bwMode="auto">
          <a:xfrm>
            <a:off x="5596887" y="5648062"/>
            <a:ext cx="51140" cy="50714"/>
          </a:xfrm>
          <a:custGeom>
            <a:avLst/>
            <a:gdLst>
              <a:gd name="T0" fmla="*/ 124 w 249"/>
              <a:gd name="T1" fmla="*/ 42 h 249"/>
              <a:gd name="T2" fmla="*/ 42 w 249"/>
              <a:gd name="T3" fmla="*/ 124 h 249"/>
              <a:gd name="T4" fmla="*/ 124 w 249"/>
              <a:gd name="T5" fmla="*/ 207 h 249"/>
              <a:gd name="T6" fmla="*/ 207 w 249"/>
              <a:gd name="T7" fmla="*/ 124 h 249"/>
              <a:gd name="T8" fmla="*/ 124 w 249"/>
              <a:gd name="T9" fmla="*/ 42 h 249"/>
              <a:gd name="T10" fmla="*/ 124 w 249"/>
              <a:gd name="T11" fmla="*/ 249 h 249"/>
              <a:gd name="T12" fmla="*/ 0 w 249"/>
              <a:gd name="T13" fmla="*/ 124 h 249"/>
              <a:gd name="T14" fmla="*/ 124 w 249"/>
              <a:gd name="T15" fmla="*/ 0 h 249"/>
              <a:gd name="T16" fmla="*/ 249 w 249"/>
              <a:gd name="T17" fmla="*/ 124 h 249"/>
              <a:gd name="T18" fmla="*/ 124 w 249"/>
              <a:gd name="T19" fmla="*/ 249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9" h="249">
                <a:moveTo>
                  <a:pt x="124" y="42"/>
                </a:moveTo>
                <a:cubicBezTo>
                  <a:pt x="79" y="42"/>
                  <a:pt x="42" y="79"/>
                  <a:pt x="42" y="124"/>
                </a:cubicBezTo>
                <a:cubicBezTo>
                  <a:pt x="42" y="170"/>
                  <a:pt x="79" y="207"/>
                  <a:pt x="124" y="207"/>
                </a:cubicBezTo>
                <a:cubicBezTo>
                  <a:pt x="170" y="207"/>
                  <a:pt x="207" y="170"/>
                  <a:pt x="207" y="124"/>
                </a:cubicBezTo>
                <a:cubicBezTo>
                  <a:pt x="207" y="79"/>
                  <a:pt x="170" y="42"/>
                  <a:pt x="124" y="42"/>
                </a:cubicBezTo>
                <a:close/>
                <a:moveTo>
                  <a:pt x="124" y="249"/>
                </a:moveTo>
                <a:cubicBezTo>
                  <a:pt x="56" y="249"/>
                  <a:pt x="0" y="193"/>
                  <a:pt x="0" y="124"/>
                </a:cubicBezTo>
                <a:cubicBezTo>
                  <a:pt x="0" y="56"/>
                  <a:pt x="56" y="0"/>
                  <a:pt x="124" y="0"/>
                </a:cubicBezTo>
                <a:cubicBezTo>
                  <a:pt x="193" y="0"/>
                  <a:pt x="249" y="56"/>
                  <a:pt x="249" y="124"/>
                </a:cubicBezTo>
                <a:cubicBezTo>
                  <a:pt x="249" y="193"/>
                  <a:pt x="193" y="249"/>
                  <a:pt x="124" y="24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Freeform 251">
            <a:extLst>
              <a:ext uri="{FF2B5EF4-FFF2-40B4-BE49-F238E27FC236}">
                <a16:creationId xmlns:a16="http://schemas.microsoft.com/office/drawing/2014/main" id="{2536F80E-A0DA-4A08-9FF3-48B0F3BA7CEE}"/>
              </a:ext>
            </a:extLst>
          </p:cNvPr>
          <p:cNvSpPr>
            <a:spLocks noEditPoints="1"/>
          </p:cNvSpPr>
          <p:nvPr/>
        </p:nvSpPr>
        <p:spPr bwMode="auto">
          <a:xfrm>
            <a:off x="5678711" y="5648062"/>
            <a:ext cx="51140" cy="50714"/>
          </a:xfrm>
          <a:custGeom>
            <a:avLst/>
            <a:gdLst>
              <a:gd name="T0" fmla="*/ 124 w 249"/>
              <a:gd name="T1" fmla="*/ 42 h 249"/>
              <a:gd name="T2" fmla="*/ 42 w 249"/>
              <a:gd name="T3" fmla="*/ 124 h 249"/>
              <a:gd name="T4" fmla="*/ 124 w 249"/>
              <a:gd name="T5" fmla="*/ 207 h 249"/>
              <a:gd name="T6" fmla="*/ 207 w 249"/>
              <a:gd name="T7" fmla="*/ 124 h 249"/>
              <a:gd name="T8" fmla="*/ 124 w 249"/>
              <a:gd name="T9" fmla="*/ 42 h 249"/>
              <a:gd name="T10" fmla="*/ 124 w 249"/>
              <a:gd name="T11" fmla="*/ 249 h 249"/>
              <a:gd name="T12" fmla="*/ 0 w 249"/>
              <a:gd name="T13" fmla="*/ 124 h 249"/>
              <a:gd name="T14" fmla="*/ 124 w 249"/>
              <a:gd name="T15" fmla="*/ 0 h 249"/>
              <a:gd name="T16" fmla="*/ 249 w 249"/>
              <a:gd name="T17" fmla="*/ 124 h 249"/>
              <a:gd name="T18" fmla="*/ 124 w 249"/>
              <a:gd name="T19" fmla="*/ 249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9" h="249">
                <a:moveTo>
                  <a:pt x="124" y="42"/>
                </a:moveTo>
                <a:cubicBezTo>
                  <a:pt x="79" y="42"/>
                  <a:pt x="42" y="79"/>
                  <a:pt x="42" y="124"/>
                </a:cubicBezTo>
                <a:cubicBezTo>
                  <a:pt x="42" y="170"/>
                  <a:pt x="79" y="207"/>
                  <a:pt x="124" y="207"/>
                </a:cubicBezTo>
                <a:cubicBezTo>
                  <a:pt x="170" y="207"/>
                  <a:pt x="207" y="170"/>
                  <a:pt x="207" y="124"/>
                </a:cubicBezTo>
                <a:cubicBezTo>
                  <a:pt x="207" y="79"/>
                  <a:pt x="170" y="42"/>
                  <a:pt x="124" y="42"/>
                </a:cubicBezTo>
                <a:close/>
                <a:moveTo>
                  <a:pt x="124" y="249"/>
                </a:moveTo>
                <a:cubicBezTo>
                  <a:pt x="56" y="249"/>
                  <a:pt x="0" y="193"/>
                  <a:pt x="0" y="124"/>
                </a:cubicBezTo>
                <a:cubicBezTo>
                  <a:pt x="0" y="56"/>
                  <a:pt x="56" y="0"/>
                  <a:pt x="124" y="0"/>
                </a:cubicBezTo>
                <a:cubicBezTo>
                  <a:pt x="193" y="0"/>
                  <a:pt x="249" y="56"/>
                  <a:pt x="249" y="124"/>
                </a:cubicBezTo>
                <a:cubicBezTo>
                  <a:pt x="249" y="193"/>
                  <a:pt x="193" y="249"/>
                  <a:pt x="124" y="24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Freeform 252">
            <a:extLst>
              <a:ext uri="{FF2B5EF4-FFF2-40B4-BE49-F238E27FC236}">
                <a16:creationId xmlns:a16="http://schemas.microsoft.com/office/drawing/2014/main" id="{4F93EC58-BE20-4A51-A595-1D07F621D072}"/>
              </a:ext>
            </a:extLst>
          </p:cNvPr>
          <p:cNvSpPr>
            <a:spLocks noEditPoints="1"/>
          </p:cNvSpPr>
          <p:nvPr/>
        </p:nvSpPr>
        <p:spPr bwMode="auto">
          <a:xfrm>
            <a:off x="5678711" y="5731164"/>
            <a:ext cx="51140" cy="50714"/>
          </a:xfrm>
          <a:custGeom>
            <a:avLst/>
            <a:gdLst>
              <a:gd name="T0" fmla="*/ 124 w 249"/>
              <a:gd name="T1" fmla="*/ 42 h 249"/>
              <a:gd name="T2" fmla="*/ 42 w 249"/>
              <a:gd name="T3" fmla="*/ 124 h 249"/>
              <a:gd name="T4" fmla="*/ 124 w 249"/>
              <a:gd name="T5" fmla="*/ 207 h 249"/>
              <a:gd name="T6" fmla="*/ 207 w 249"/>
              <a:gd name="T7" fmla="*/ 124 h 249"/>
              <a:gd name="T8" fmla="*/ 124 w 249"/>
              <a:gd name="T9" fmla="*/ 42 h 249"/>
              <a:gd name="T10" fmla="*/ 124 w 249"/>
              <a:gd name="T11" fmla="*/ 249 h 249"/>
              <a:gd name="T12" fmla="*/ 0 w 249"/>
              <a:gd name="T13" fmla="*/ 124 h 249"/>
              <a:gd name="T14" fmla="*/ 124 w 249"/>
              <a:gd name="T15" fmla="*/ 0 h 249"/>
              <a:gd name="T16" fmla="*/ 249 w 249"/>
              <a:gd name="T17" fmla="*/ 124 h 249"/>
              <a:gd name="T18" fmla="*/ 124 w 249"/>
              <a:gd name="T19" fmla="*/ 249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9" h="249">
                <a:moveTo>
                  <a:pt x="124" y="42"/>
                </a:moveTo>
                <a:cubicBezTo>
                  <a:pt x="79" y="42"/>
                  <a:pt x="42" y="79"/>
                  <a:pt x="42" y="124"/>
                </a:cubicBezTo>
                <a:cubicBezTo>
                  <a:pt x="42" y="170"/>
                  <a:pt x="79" y="207"/>
                  <a:pt x="124" y="207"/>
                </a:cubicBezTo>
                <a:cubicBezTo>
                  <a:pt x="170" y="207"/>
                  <a:pt x="207" y="170"/>
                  <a:pt x="207" y="124"/>
                </a:cubicBezTo>
                <a:cubicBezTo>
                  <a:pt x="207" y="79"/>
                  <a:pt x="170" y="42"/>
                  <a:pt x="124" y="42"/>
                </a:cubicBezTo>
                <a:close/>
                <a:moveTo>
                  <a:pt x="124" y="249"/>
                </a:moveTo>
                <a:cubicBezTo>
                  <a:pt x="56" y="249"/>
                  <a:pt x="0" y="193"/>
                  <a:pt x="0" y="124"/>
                </a:cubicBezTo>
                <a:cubicBezTo>
                  <a:pt x="0" y="56"/>
                  <a:pt x="56" y="0"/>
                  <a:pt x="124" y="0"/>
                </a:cubicBezTo>
                <a:cubicBezTo>
                  <a:pt x="193" y="0"/>
                  <a:pt x="249" y="56"/>
                  <a:pt x="249" y="124"/>
                </a:cubicBezTo>
                <a:cubicBezTo>
                  <a:pt x="249" y="193"/>
                  <a:pt x="193" y="249"/>
                  <a:pt x="124" y="24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Freeform 253">
            <a:extLst>
              <a:ext uri="{FF2B5EF4-FFF2-40B4-BE49-F238E27FC236}">
                <a16:creationId xmlns:a16="http://schemas.microsoft.com/office/drawing/2014/main" id="{EAF0F9E5-395B-4BD1-98E0-A48D831FD395}"/>
              </a:ext>
            </a:extLst>
          </p:cNvPr>
          <p:cNvSpPr>
            <a:spLocks noEditPoints="1"/>
          </p:cNvSpPr>
          <p:nvPr/>
        </p:nvSpPr>
        <p:spPr bwMode="auto">
          <a:xfrm>
            <a:off x="5760961" y="5648062"/>
            <a:ext cx="50714" cy="50714"/>
          </a:xfrm>
          <a:custGeom>
            <a:avLst/>
            <a:gdLst>
              <a:gd name="T0" fmla="*/ 125 w 249"/>
              <a:gd name="T1" fmla="*/ 42 h 249"/>
              <a:gd name="T2" fmla="*/ 42 w 249"/>
              <a:gd name="T3" fmla="*/ 124 h 249"/>
              <a:gd name="T4" fmla="*/ 125 w 249"/>
              <a:gd name="T5" fmla="*/ 207 h 249"/>
              <a:gd name="T6" fmla="*/ 207 w 249"/>
              <a:gd name="T7" fmla="*/ 124 h 249"/>
              <a:gd name="T8" fmla="*/ 125 w 249"/>
              <a:gd name="T9" fmla="*/ 42 h 249"/>
              <a:gd name="T10" fmla="*/ 125 w 249"/>
              <a:gd name="T11" fmla="*/ 249 h 249"/>
              <a:gd name="T12" fmla="*/ 0 w 249"/>
              <a:gd name="T13" fmla="*/ 124 h 249"/>
              <a:gd name="T14" fmla="*/ 125 w 249"/>
              <a:gd name="T15" fmla="*/ 0 h 249"/>
              <a:gd name="T16" fmla="*/ 249 w 249"/>
              <a:gd name="T17" fmla="*/ 124 h 249"/>
              <a:gd name="T18" fmla="*/ 125 w 249"/>
              <a:gd name="T19" fmla="*/ 249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9" h="249">
                <a:moveTo>
                  <a:pt x="125" y="42"/>
                </a:moveTo>
                <a:cubicBezTo>
                  <a:pt x="79" y="42"/>
                  <a:pt x="42" y="79"/>
                  <a:pt x="42" y="124"/>
                </a:cubicBezTo>
                <a:cubicBezTo>
                  <a:pt x="42" y="170"/>
                  <a:pt x="79" y="207"/>
                  <a:pt x="125" y="207"/>
                </a:cubicBezTo>
                <a:cubicBezTo>
                  <a:pt x="170" y="207"/>
                  <a:pt x="207" y="170"/>
                  <a:pt x="207" y="124"/>
                </a:cubicBezTo>
                <a:cubicBezTo>
                  <a:pt x="207" y="79"/>
                  <a:pt x="170" y="42"/>
                  <a:pt x="125" y="42"/>
                </a:cubicBezTo>
                <a:close/>
                <a:moveTo>
                  <a:pt x="125" y="249"/>
                </a:moveTo>
                <a:cubicBezTo>
                  <a:pt x="56" y="249"/>
                  <a:pt x="0" y="193"/>
                  <a:pt x="0" y="124"/>
                </a:cubicBezTo>
                <a:cubicBezTo>
                  <a:pt x="0" y="56"/>
                  <a:pt x="56" y="0"/>
                  <a:pt x="125" y="0"/>
                </a:cubicBezTo>
                <a:cubicBezTo>
                  <a:pt x="193" y="0"/>
                  <a:pt x="249" y="56"/>
                  <a:pt x="249" y="124"/>
                </a:cubicBezTo>
                <a:cubicBezTo>
                  <a:pt x="249" y="193"/>
                  <a:pt x="193" y="249"/>
                  <a:pt x="125" y="24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Freeform 254">
            <a:extLst>
              <a:ext uri="{FF2B5EF4-FFF2-40B4-BE49-F238E27FC236}">
                <a16:creationId xmlns:a16="http://schemas.microsoft.com/office/drawing/2014/main" id="{CFEFD524-284B-4B4F-9444-C42E25F76835}"/>
              </a:ext>
            </a:extLst>
          </p:cNvPr>
          <p:cNvSpPr>
            <a:spLocks/>
          </p:cNvSpPr>
          <p:nvPr/>
        </p:nvSpPr>
        <p:spPr bwMode="auto">
          <a:xfrm>
            <a:off x="5600722" y="5567091"/>
            <a:ext cx="43043" cy="43043"/>
          </a:xfrm>
          <a:custGeom>
            <a:avLst/>
            <a:gdLst>
              <a:gd name="T0" fmla="*/ 23 w 210"/>
              <a:gd name="T1" fmla="*/ 210 h 210"/>
              <a:gd name="T2" fmla="*/ 9 w 210"/>
              <a:gd name="T3" fmla="*/ 204 h 210"/>
              <a:gd name="T4" fmla="*/ 8 w 210"/>
              <a:gd name="T5" fmla="*/ 175 h 210"/>
              <a:gd name="T6" fmla="*/ 172 w 210"/>
              <a:gd name="T7" fmla="*/ 8 h 210"/>
              <a:gd name="T8" fmla="*/ 202 w 210"/>
              <a:gd name="T9" fmla="*/ 8 h 210"/>
              <a:gd name="T10" fmla="*/ 202 w 210"/>
              <a:gd name="T11" fmla="*/ 37 h 210"/>
              <a:gd name="T12" fmla="*/ 38 w 210"/>
              <a:gd name="T13" fmla="*/ 204 h 210"/>
              <a:gd name="T14" fmla="*/ 23 w 210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0" h="210">
                <a:moveTo>
                  <a:pt x="23" y="210"/>
                </a:moveTo>
                <a:cubicBezTo>
                  <a:pt x="18" y="210"/>
                  <a:pt x="13" y="208"/>
                  <a:pt x="9" y="204"/>
                </a:cubicBezTo>
                <a:cubicBezTo>
                  <a:pt x="0" y="196"/>
                  <a:pt x="0" y="183"/>
                  <a:pt x="8" y="175"/>
                </a:cubicBezTo>
                <a:lnTo>
                  <a:pt x="172" y="8"/>
                </a:lnTo>
                <a:cubicBezTo>
                  <a:pt x="180" y="0"/>
                  <a:pt x="193" y="0"/>
                  <a:pt x="202" y="8"/>
                </a:cubicBezTo>
                <a:cubicBezTo>
                  <a:pt x="210" y="16"/>
                  <a:pt x="210" y="29"/>
                  <a:pt x="202" y="37"/>
                </a:cubicBezTo>
                <a:lnTo>
                  <a:pt x="38" y="204"/>
                </a:lnTo>
                <a:cubicBezTo>
                  <a:pt x="34" y="208"/>
                  <a:pt x="29" y="210"/>
                  <a:pt x="23" y="21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Freeform 255">
            <a:extLst>
              <a:ext uri="{FF2B5EF4-FFF2-40B4-BE49-F238E27FC236}">
                <a16:creationId xmlns:a16="http://schemas.microsoft.com/office/drawing/2014/main" id="{B52A7E95-E29C-44A1-B465-0F7B995DEC10}"/>
              </a:ext>
            </a:extLst>
          </p:cNvPr>
          <p:cNvSpPr>
            <a:spLocks/>
          </p:cNvSpPr>
          <p:nvPr/>
        </p:nvSpPr>
        <p:spPr bwMode="auto">
          <a:xfrm>
            <a:off x="5600722" y="5567091"/>
            <a:ext cx="43043" cy="43043"/>
          </a:xfrm>
          <a:custGeom>
            <a:avLst/>
            <a:gdLst>
              <a:gd name="T0" fmla="*/ 187 w 210"/>
              <a:gd name="T1" fmla="*/ 210 h 210"/>
              <a:gd name="T2" fmla="*/ 172 w 210"/>
              <a:gd name="T3" fmla="*/ 204 h 210"/>
              <a:gd name="T4" fmla="*/ 8 w 210"/>
              <a:gd name="T5" fmla="*/ 37 h 210"/>
              <a:gd name="T6" fmla="*/ 9 w 210"/>
              <a:gd name="T7" fmla="*/ 8 h 210"/>
              <a:gd name="T8" fmla="*/ 38 w 210"/>
              <a:gd name="T9" fmla="*/ 8 h 210"/>
              <a:gd name="T10" fmla="*/ 202 w 210"/>
              <a:gd name="T11" fmla="*/ 175 h 210"/>
              <a:gd name="T12" fmla="*/ 202 w 210"/>
              <a:gd name="T13" fmla="*/ 204 h 210"/>
              <a:gd name="T14" fmla="*/ 187 w 210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0" h="210">
                <a:moveTo>
                  <a:pt x="187" y="210"/>
                </a:moveTo>
                <a:cubicBezTo>
                  <a:pt x="182" y="210"/>
                  <a:pt x="176" y="208"/>
                  <a:pt x="172" y="204"/>
                </a:cubicBezTo>
                <a:lnTo>
                  <a:pt x="8" y="37"/>
                </a:lnTo>
                <a:cubicBezTo>
                  <a:pt x="0" y="29"/>
                  <a:pt x="0" y="16"/>
                  <a:pt x="9" y="8"/>
                </a:cubicBezTo>
                <a:cubicBezTo>
                  <a:pt x="17" y="0"/>
                  <a:pt x="30" y="0"/>
                  <a:pt x="38" y="8"/>
                </a:cubicBezTo>
                <a:lnTo>
                  <a:pt x="202" y="175"/>
                </a:lnTo>
                <a:cubicBezTo>
                  <a:pt x="210" y="183"/>
                  <a:pt x="210" y="196"/>
                  <a:pt x="202" y="204"/>
                </a:cubicBezTo>
                <a:cubicBezTo>
                  <a:pt x="198" y="208"/>
                  <a:pt x="192" y="210"/>
                  <a:pt x="187" y="21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Freeform 256">
            <a:extLst>
              <a:ext uri="{FF2B5EF4-FFF2-40B4-BE49-F238E27FC236}">
                <a16:creationId xmlns:a16="http://schemas.microsoft.com/office/drawing/2014/main" id="{CD8EC577-B4B5-4A62-A7F1-81A4FC997A37}"/>
              </a:ext>
            </a:extLst>
          </p:cNvPr>
          <p:cNvSpPr>
            <a:spLocks/>
          </p:cNvSpPr>
          <p:nvPr/>
        </p:nvSpPr>
        <p:spPr bwMode="auto">
          <a:xfrm>
            <a:off x="5682972" y="5567091"/>
            <a:ext cx="42617" cy="43043"/>
          </a:xfrm>
          <a:custGeom>
            <a:avLst/>
            <a:gdLst>
              <a:gd name="T0" fmla="*/ 24 w 210"/>
              <a:gd name="T1" fmla="*/ 210 h 210"/>
              <a:gd name="T2" fmla="*/ 9 w 210"/>
              <a:gd name="T3" fmla="*/ 204 h 210"/>
              <a:gd name="T4" fmla="*/ 9 w 210"/>
              <a:gd name="T5" fmla="*/ 175 h 210"/>
              <a:gd name="T6" fmla="*/ 172 w 210"/>
              <a:gd name="T7" fmla="*/ 8 h 210"/>
              <a:gd name="T8" fmla="*/ 202 w 210"/>
              <a:gd name="T9" fmla="*/ 8 h 210"/>
              <a:gd name="T10" fmla="*/ 202 w 210"/>
              <a:gd name="T11" fmla="*/ 37 h 210"/>
              <a:gd name="T12" fmla="*/ 39 w 210"/>
              <a:gd name="T13" fmla="*/ 204 h 210"/>
              <a:gd name="T14" fmla="*/ 24 w 210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0" h="210">
                <a:moveTo>
                  <a:pt x="24" y="210"/>
                </a:moveTo>
                <a:cubicBezTo>
                  <a:pt x="18" y="210"/>
                  <a:pt x="13" y="208"/>
                  <a:pt x="9" y="204"/>
                </a:cubicBezTo>
                <a:cubicBezTo>
                  <a:pt x="1" y="196"/>
                  <a:pt x="0" y="183"/>
                  <a:pt x="9" y="175"/>
                </a:cubicBezTo>
                <a:lnTo>
                  <a:pt x="172" y="8"/>
                </a:lnTo>
                <a:cubicBezTo>
                  <a:pt x="180" y="0"/>
                  <a:pt x="194" y="0"/>
                  <a:pt x="202" y="8"/>
                </a:cubicBezTo>
                <a:cubicBezTo>
                  <a:pt x="210" y="16"/>
                  <a:pt x="210" y="29"/>
                  <a:pt x="202" y="37"/>
                </a:cubicBezTo>
                <a:lnTo>
                  <a:pt x="39" y="204"/>
                </a:lnTo>
                <a:cubicBezTo>
                  <a:pt x="34" y="208"/>
                  <a:pt x="29" y="210"/>
                  <a:pt x="24" y="21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Freeform 257">
            <a:extLst>
              <a:ext uri="{FF2B5EF4-FFF2-40B4-BE49-F238E27FC236}">
                <a16:creationId xmlns:a16="http://schemas.microsoft.com/office/drawing/2014/main" id="{4C72C7E7-4BB4-4F26-AE28-9B01DCB137BE}"/>
              </a:ext>
            </a:extLst>
          </p:cNvPr>
          <p:cNvSpPr>
            <a:spLocks/>
          </p:cNvSpPr>
          <p:nvPr/>
        </p:nvSpPr>
        <p:spPr bwMode="auto">
          <a:xfrm>
            <a:off x="5682972" y="5567091"/>
            <a:ext cx="42617" cy="43043"/>
          </a:xfrm>
          <a:custGeom>
            <a:avLst/>
            <a:gdLst>
              <a:gd name="T0" fmla="*/ 187 w 210"/>
              <a:gd name="T1" fmla="*/ 210 h 210"/>
              <a:gd name="T2" fmla="*/ 172 w 210"/>
              <a:gd name="T3" fmla="*/ 204 h 210"/>
              <a:gd name="T4" fmla="*/ 9 w 210"/>
              <a:gd name="T5" fmla="*/ 37 h 210"/>
              <a:gd name="T6" fmla="*/ 9 w 210"/>
              <a:gd name="T7" fmla="*/ 8 h 210"/>
              <a:gd name="T8" fmla="*/ 39 w 210"/>
              <a:gd name="T9" fmla="*/ 8 h 210"/>
              <a:gd name="T10" fmla="*/ 202 w 210"/>
              <a:gd name="T11" fmla="*/ 175 h 210"/>
              <a:gd name="T12" fmla="*/ 202 w 210"/>
              <a:gd name="T13" fmla="*/ 204 h 210"/>
              <a:gd name="T14" fmla="*/ 187 w 210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0" h="210">
                <a:moveTo>
                  <a:pt x="187" y="210"/>
                </a:moveTo>
                <a:cubicBezTo>
                  <a:pt x="182" y="210"/>
                  <a:pt x="176" y="208"/>
                  <a:pt x="172" y="204"/>
                </a:cubicBezTo>
                <a:lnTo>
                  <a:pt x="9" y="37"/>
                </a:lnTo>
                <a:cubicBezTo>
                  <a:pt x="0" y="29"/>
                  <a:pt x="1" y="16"/>
                  <a:pt x="9" y="8"/>
                </a:cubicBezTo>
                <a:cubicBezTo>
                  <a:pt x="17" y="0"/>
                  <a:pt x="30" y="0"/>
                  <a:pt x="39" y="8"/>
                </a:cubicBezTo>
                <a:lnTo>
                  <a:pt x="202" y="175"/>
                </a:lnTo>
                <a:cubicBezTo>
                  <a:pt x="210" y="183"/>
                  <a:pt x="210" y="196"/>
                  <a:pt x="202" y="204"/>
                </a:cubicBezTo>
                <a:cubicBezTo>
                  <a:pt x="198" y="208"/>
                  <a:pt x="193" y="210"/>
                  <a:pt x="187" y="21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Freeform 258">
            <a:extLst>
              <a:ext uri="{FF2B5EF4-FFF2-40B4-BE49-F238E27FC236}">
                <a16:creationId xmlns:a16="http://schemas.microsoft.com/office/drawing/2014/main" id="{41BAF008-7597-42AC-9899-EF51318329A5}"/>
              </a:ext>
            </a:extLst>
          </p:cNvPr>
          <p:cNvSpPr>
            <a:spLocks/>
          </p:cNvSpPr>
          <p:nvPr/>
        </p:nvSpPr>
        <p:spPr bwMode="auto">
          <a:xfrm>
            <a:off x="5765223" y="5567091"/>
            <a:ext cx="42617" cy="43043"/>
          </a:xfrm>
          <a:custGeom>
            <a:avLst/>
            <a:gdLst>
              <a:gd name="T0" fmla="*/ 23 w 209"/>
              <a:gd name="T1" fmla="*/ 210 h 210"/>
              <a:gd name="T2" fmla="*/ 8 w 209"/>
              <a:gd name="T3" fmla="*/ 204 h 210"/>
              <a:gd name="T4" fmla="*/ 8 w 209"/>
              <a:gd name="T5" fmla="*/ 175 h 210"/>
              <a:gd name="T6" fmla="*/ 171 w 209"/>
              <a:gd name="T7" fmla="*/ 8 h 210"/>
              <a:gd name="T8" fmla="*/ 201 w 209"/>
              <a:gd name="T9" fmla="*/ 8 h 210"/>
              <a:gd name="T10" fmla="*/ 201 w 209"/>
              <a:gd name="T11" fmla="*/ 37 h 210"/>
              <a:gd name="T12" fmla="*/ 38 w 209"/>
              <a:gd name="T13" fmla="*/ 204 h 210"/>
              <a:gd name="T14" fmla="*/ 23 w 209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9" h="210">
                <a:moveTo>
                  <a:pt x="23" y="210"/>
                </a:moveTo>
                <a:cubicBezTo>
                  <a:pt x="17" y="210"/>
                  <a:pt x="12" y="208"/>
                  <a:pt x="8" y="204"/>
                </a:cubicBezTo>
                <a:cubicBezTo>
                  <a:pt x="0" y="196"/>
                  <a:pt x="0" y="183"/>
                  <a:pt x="8" y="175"/>
                </a:cubicBezTo>
                <a:lnTo>
                  <a:pt x="171" y="8"/>
                </a:lnTo>
                <a:cubicBezTo>
                  <a:pt x="180" y="0"/>
                  <a:pt x="193" y="0"/>
                  <a:pt x="201" y="8"/>
                </a:cubicBezTo>
                <a:cubicBezTo>
                  <a:pt x="209" y="16"/>
                  <a:pt x="209" y="29"/>
                  <a:pt x="201" y="37"/>
                </a:cubicBezTo>
                <a:lnTo>
                  <a:pt x="38" y="204"/>
                </a:lnTo>
                <a:cubicBezTo>
                  <a:pt x="34" y="208"/>
                  <a:pt x="28" y="210"/>
                  <a:pt x="23" y="21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259">
            <a:extLst>
              <a:ext uri="{FF2B5EF4-FFF2-40B4-BE49-F238E27FC236}">
                <a16:creationId xmlns:a16="http://schemas.microsoft.com/office/drawing/2014/main" id="{589EC3AC-5062-471C-8995-033AECC5B812}"/>
              </a:ext>
            </a:extLst>
          </p:cNvPr>
          <p:cNvSpPr>
            <a:spLocks/>
          </p:cNvSpPr>
          <p:nvPr/>
        </p:nvSpPr>
        <p:spPr bwMode="auto">
          <a:xfrm>
            <a:off x="5765223" y="5567091"/>
            <a:ext cx="42617" cy="43043"/>
          </a:xfrm>
          <a:custGeom>
            <a:avLst/>
            <a:gdLst>
              <a:gd name="T0" fmla="*/ 186 w 209"/>
              <a:gd name="T1" fmla="*/ 210 h 210"/>
              <a:gd name="T2" fmla="*/ 171 w 209"/>
              <a:gd name="T3" fmla="*/ 204 h 210"/>
              <a:gd name="T4" fmla="*/ 8 w 209"/>
              <a:gd name="T5" fmla="*/ 37 h 210"/>
              <a:gd name="T6" fmla="*/ 8 w 209"/>
              <a:gd name="T7" fmla="*/ 8 h 210"/>
              <a:gd name="T8" fmla="*/ 38 w 209"/>
              <a:gd name="T9" fmla="*/ 8 h 210"/>
              <a:gd name="T10" fmla="*/ 201 w 209"/>
              <a:gd name="T11" fmla="*/ 175 h 210"/>
              <a:gd name="T12" fmla="*/ 201 w 209"/>
              <a:gd name="T13" fmla="*/ 204 h 210"/>
              <a:gd name="T14" fmla="*/ 186 w 209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9" h="210">
                <a:moveTo>
                  <a:pt x="186" y="210"/>
                </a:moveTo>
                <a:cubicBezTo>
                  <a:pt x="181" y="210"/>
                  <a:pt x="176" y="208"/>
                  <a:pt x="171" y="204"/>
                </a:cubicBezTo>
                <a:lnTo>
                  <a:pt x="8" y="37"/>
                </a:lnTo>
                <a:cubicBezTo>
                  <a:pt x="0" y="29"/>
                  <a:pt x="0" y="16"/>
                  <a:pt x="8" y="8"/>
                </a:cubicBezTo>
                <a:cubicBezTo>
                  <a:pt x="16" y="0"/>
                  <a:pt x="30" y="0"/>
                  <a:pt x="38" y="8"/>
                </a:cubicBezTo>
                <a:lnTo>
                  <a:pt x="201" y="175"/>
                </a:lnTo>
                <a:cubicBezTo>
                  <a:pt x="209" y="183"/>
                  <a:pt x="209" y="196"/>
                  <a:pt x="201" y="204"/>
                </a:cubicBezTo>
                <a:cubicBezTo>
                  <a:pt x="197" y="208"/>
                  <a:pt x="192" y="210"/>
                  <a:pt x="186" y="21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Freeform 260">
            <a:extLst>
              <a:ext uri="{FF2B5EF4-FFF2-40B4-BE49-F238E27FC236}">
                <a16:creationId xmlns:a16="http://schemas.microsoft.com/office/drawing/2014/main" id="{090E3E42-951A-4825-BB0B-1E453F5BB236}"/>
              </a:ext>
            </a:extLst>
          </p:cNvPr>
          <p:cNvSpPr>
            <a:spLocks/>
          </p:cNvSpPr>
          <p:nvPr/>
        </p:nvSpPr>
        <p:spPr bwMode="auto">
          <a:xfrm>
            <a:off x="5683399" y="5495495"/>
            <a:ext cx="42617" cy="43043"/>
          </a:xfrm>
          <a:custGeom>
            <a:avLst/>
            <a:gdLst>
              <a:gd name="T0" fmla="*/ 23 w 209"/>
              <a:gd name="T1" fmla="*/ 210 h 210"/>
              <a:gd name="T2" fmla="*/ 8 w 209"/>
              <a:gd name="T3" fmla="*/ 204 h 210"/>
              <a:gd name="T4" fmla="*/ 8 w 209"/>
              <a:gd name="T5" fmla="*/ 175 h 210"/>
              <a:gd name="T6" fmla="*/ 171 w 209"/>
              <a:gd name="T7" fmla="*/ 8 h 210"/>
              <a:gd name="T8" fmla="*/ 201 w 209"/>
              <a:gd name="T9" fmla="*/ 8 h 210"/>
              <a:gd name="T10" fmla="*/ 201 w 209"/>
              <a:gd name="T11" fmla="*/ 37 h 210"/>
              <a:gd name="T12" fmla="*/ 38 w 209"/>
              <a:gd name="T13" fmla="*/ 204 h 210"/>
              <a:gd name="T14" fmla="*/ 23 w 209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9" h="210">
                <a:moveTo>
                  <a:pt x="23" y="210"/>
                </a:moveTo>
                <a:cubicBezTo>
                  <a:pt x="17" y="210"/>
                  <a:pt x="12" y="208"/>
                  <a:pt x="8" y="204"/>
                </a:cubicBezTo>
                <a:cubicBezTo>
                  <a:pt x="0" y="196"/>
                  <a:pt x="0" y="183"/>
                  <a:pt x="8" y="175"/>
                </a:cubicBezTo>
                <a:lnTo>
                  <a:pt x="171" y="8"/>
                </a:lnTo>
                <a:cubicBezTo>
                  <a:pt x="180" y="0"/>
                  <a:pt x="193" y="0"/>
                  <a:pt x="201" y="8"/>
                </a:cubicBezTo>
                <a:cubicBezTo>
                  <a:pt x="209" y="16"/>
                  <a:pt x="209" y="29"/>
                  <a:pt x="201" y="37"/>
                </a:cubicBezTo>
                <a:lnTo>
                  <a:pt x="38" y="204"/>
                </a:lnTo>
                <a:cubicBezTo>
                  <a:pt x="34" y="208"/>
                  <a:pt x="28" y="210"/>
                  <a:pt x="23" y="21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Freeform 261">
            <a:extLst>
              <a:ext uri="{FF2B5EF4-FFF2-40B4-BE49-F238E27FC236}">
                <a16:creationId xmlns:a16="http://schemas.microsoft.com/office/drawing/2014/main" id="{524C4E37-00FD-4D62-BC6E-FA10D02CF5F6}"/>
              </a:ext>
            </a:extLst>
          </p:cNvPr>
          <p:cNvSpPr>
            <a:spLocks/>
          </p:cNvSpPr>
          <p:nvPr/>
        </p:nvSpPr>
        <p:spPr bwMode="auto">
          <a:xfrm>
            <a:off x="5683399" y="5495495"/>
            <a:ext cx="42617" cy="43043"/>
          </a:xfrm>
          <a:custGeom>
            <a:avLst/>
            <a:gdLst>
              <a:gd name="T0" fmla="*/ 186 w 209"/>
              <a:gd name="T1" fmla="*/ 210 h 210"/>
              <a:gd name="T2" fmla="*/ 171 w 209"/>
              <a:gd name="T3" fmla="*/ 204 h 210"/>
              <a:gd name="T4" fmla="*/ 8 w 209"/>
              <a:gd name="T5" fmla="*/ 37 h 210"/>
              <a:gd name="T6" fmla="*/ 8 w 209"/>
              <a:gd name="T7" fmla="*/ 8 h 210"/>
              <a:gd name="T8" fmla="*/ 38 w 209"/>
              <a:gd name="T9" fmla="*/ 8 h 210"/>
              <a:gd name="T10" fmla="*/ 201 w 209"/>
              <a:gd name="T11" fmla="*/ 175 h 210"/>
              <a:gd name="T12" fmla="*/ 201 w 209"/>
              <a:gd name="T13" fmla="*/ 204 h 210"/>
              <a:gd name="T14" fmla="*/ 186 w 209"/>
              <a:gd name="T15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9" h="210">
                <a:moveTo>
                  <a:pt x="186" y="210"/>
                </a:moveTo>
                <a:cubicBezTo>
                  <a:pt x="181" y="210"/>
                  <a:pt x="176" y="208"/>
                  <a:pt x="171" y="204"/>
                </a:cubicBezTo>
                <a:lnTo>
                  <a:pt x="8" y="37"/>
                </a:lnTo>
                <a:cubicBezTo>
                  <a:pt x="0" y="29"/>
                  <a:pt x="0" y="16"/>
                  <a:pt x="8" y="8"/>
                </a:cubicBezTo>
                <a:cubicBezTo>
                  <a:pt x="16" y="0"/>
                  <a:pt x="30" y="0"/>
                  <a:pt x="38" y="8"/>
                </a:cubicBezTo>
                <a:lnTo>
                  <a:pt x="201" y="175"/>
                </a:lnTo>
                <a:cubicBezTo>
                  <a:pt x="209" y="183"/>
                  <a:pt x="209" y="196"/>
                  <a:pt x="201" y="204"/>
                </a:cubicBezTo>
                <a:cubicBezTo>
                  <a:pt x="197" y="208"/>
                  <a:pt x="192" y="210"/>
                  <a:pt x="186" y="21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Freeform 262">
            <a:extLst>
              <a:ext uri="{FF2B5EF4-FFF2-40B4-BE49-F238E27FC236}">
                <a16:creationId xmlns:a16="http://schemas.microsoft.com/office/drawing/2014/main" id="{B5E4C209-844A-40A0-BEBD-5445131F471B}"/>
              </a:ext>
            </a:extLst>
          </p:cNvPr>
          <p:cNvSpPr>
            <a:spLocks/>
          </p:cNvSpPr>
          <p:nvPr/>
        </p:nvSpPr>
        <p:spPr bwMode="auto">
          <a:xfrm>
            <a:off x="5623735" y="5390232"/>
            <a:ext cx="155124" cy="71170"/>
          </a:xfrm>
          <a:custGeom>
            <a:avLst/>
            <a:gdLst>
              <a:gd name="T0" fmla="*/ 758 w 758"/>
              <a:gd name="T1" fmla="*/ 279 h 348"/>
              <a:gd name="T2" fmla="*/ 688 w 758"/>
              <a:gd name="T3" fmla="*/ 348 h 348"/>
              <a:gd name="T4" fmla="*/ 69 w 758"/>
              <a:gd name="T5" fmla="*/ 348 h 348"/>
              <a:gd name="T6" fmla="*/ 0 w 758"/>
              <a:gd name="T7" fmla="*/ 279 h 348"/>
              <a:gd name="T8" fmla="*/ 0 w 758"/>
              <a:gd name="T9" fmla="*/ 69 h 348"/>
              <a:gd name="T10" fmla="*/ 69 w 758"/>
              <a:gd name="T11" fmla="*/ 0 h 348"/>
              <a:gd name="T12" fmla="*/ 688 w 758"/>
              <a:gd name="T13" fmla="*/ 0 h 348"/>
              <a:gd name="T14" fmla="*/ 758 w 758"/>
              <a:gd name="T15" fmla="*/ 69 h 348"/>
              <a:gd name="T16" fmla="*/ 758 w 758"/>
              <a:gd name="T17" fmla="*/ 279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348">
                <a:moveTo>
                  <a:pt x="758" y="279"/>
                </a:moveTo>
                <a:cubicBezTo>
                  <a:pt x="758" y="317"/>
                  <a:pt x="727" y="348"/>
                  <a:pt x="688" y="348"/>
                </a:cubicBezTo>
                <a:lnTo>
                  <a:pt x="69" y="348"/>
                </a:lnTo>
                <a:cubicBezTo>
                  <a:pt x="31" y="348"/>
                  <a:pt x="0" y="317"/>
                  <a:pt x="0" y="279"/>
                </a:cubicBezTo>
                <a:lnTo>
                  <a:pt x="0" y="69"/>
                </a:lnTo>
                <a:cubicBezTo>
                  <a:pt x="0" y="31"/>
                  <a:pt x="31" y="0"/>
                  <a:pt x="69" y="0"/>
                </a:cubicBezTo>
                <a:lnTo>
                  <a:pt x="688" y="0"/>
                </a:lnTo>
                <a:cubicBezTo>
                  <a:pt x="727" y="0"/>
                  <a:pt x="758" y="31"/>
                  <a:pt x="758" y="69"/>
                </a:cubicBezTo>
                <a:lnTo>
                  <a:pt x="758" y="279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Freeform 263">
            <a:extLst>
              <a:ext uri="{FF2B5EF4-FFF2-40B4-BE49-F238E27FC236}">
                <a16:creationId xmlns:a16="http://schemas.microsoft.com/office/drawing/2014/main" id="{F9CCC428-7ACB-4DF0-9C59-1A711E17EC0D}"/>
              </a:ext>
            </a:extLst>
          </p:cNvPr>
          <p:cNvSpPr>
            <a:spLocks/>
          </p:cNvSpPr>
          <p:nvPr/>
        </p:nvSpPr>
        <p:spPr bwMode="auto">
          <a:xfrm>
            <a:off x="5623735" y="5390232"/>
            <a:ext cx="155124" cy="35372"/>
          </a:xfrm>
          <a:custGeom>
            <a:avLst/>
            <a:gdLst>
              <a:gd name="T0" fmla="*/ 758 w 758"/>
              <a:gd name="T1" fmla="*/ 139 h 174"/>
              <a:gd name="T2" fmla="*/ 688 w 758"/>
              <a:gd name="T3" fmla="*/ 174 h 174"/>
              <a:gd name="T4" fmla="*/ 69 w 758"/>
              <a:gd name="T5" fmla="*/ 174 h 174"/>
              <a:gd name="T6" fmla="*/ 0 w 758"/>
              <a:gd name="T7" fmla="*/ 139 h 174"/>
              <a:gd name="T8" fmla="*/ 0 w 758"/>
              <a:gd name="T9" fmla="*/ 34 h 174"/>
              <a:gd name="T10" fmla="*/ 69 w 758"/>
              <a:gd name="T11" fmla="*/ 0 h 174"/>
              <a:gd name="T12" fmla="*/ 688 w 758"/>
              <a:gd name="T13" fmla="*/ 0 h 174"/>
              <a:gd name="T14" fmla="*/ 758 w 758"/>
              <a:gd name="T15" fmla="*/ 34 h 174"/>
              <a:gd name="T16" fmla="*/ 758 w 758"/>
              <a:gd name="T17" fmla="*/ 139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174">
                <a:moveTo>
                  <a:pt x="758" y="139"/>
                </a:moveTo>
                <a:cubicBezTo>
                  <a:pt x="758" y="158"/>
                  <a:pt x="727" y="174"/>
                  <a:pt x="688" y="174"/>
                </a:cubicBezTo>
                <a:lnTo>
                  <a:pt x="69" y="174"/>
                </a:lnTo>
                <a:cubicBezTo>
                  <a:pt x="31" y="174"/>
                  <a:pt x="0" y="158"/>
                  <a:pt x="0" y="139"/>
                </a:cubicBezTo>
                <a:lnTo>
                  <a:pt x="0" y="34"/>
                </a:lnTo>
                <a:cubicBezTo>
                  <a:pt x="0" y="15"/>
                  <a:pt x="31" y="0"/>
                  <a:pt x="69" y="0"/>
                </a:cubicBezTo>
                <a:lnTo>
                  <a:pt x="688" y="0"/>
                </a:lnTo>
                <a:cubicBezTo>
                  <a:pt x="727" y="0"/>
                  <a:pt x="758" y="15"/>
                  <a:pt x="758" y="34"/>
                </a:cubicBezTo>
                <a:lnTo>
                  <a:pt x="758" y="139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1" name="Freeform 288">
            <a:extLst>
              <a:ext uri="{FF2B5EF4-FFF2-40B4-BE49-F238E27FC236}">
                <a16:creationId xmlns:a16="http://schemas.microsoft.com/office/drawing/2014/main" id="{8CE818EB-034D-4DAA-A980-C5DB31F5E9E4}"/>
              </a:ext>
            </a:extLst>
          </p:cNvPr>
          <p:cNvSpPr>
            <a:spLocks/>
          </p:cNvSpPr>
          <p:nvPr/>
        </p:nvSpPr>
        <p:spPr bwMode="auto">
          <a:xfrm>
            <a:off x="5824207" y="3273707"/>
            <a:ext cx="92188" cy="84595"/>
          </a:xfrm>
          <a:custGeom>
            <a:avLst/>
            <a:gdLst>
              <a:gd name="T0" fmla="*/ 100 w 355"/>
              <a:gd name="T1" fmla="*/ 323 h 326"/>
              <a:gd name="T2" fmla="*/ 64 w 355"/>
              <a:gd name="T3" fmla="*/ 299 h 326"/>
              <a:gd name="T4" fmla="*/ 3 w 355"/>
              <a:gd name="T5" fmla="*/ 53 h 326"/>
              <a:gd name="T6" fmla="*/ 27 w 355"/>
              <a:gd name="T7" fmla="*/ 17 h 326"/>
              <a:gd name="T8" fmla="*/ 202 w 355"/>
              <a:gd name="T9" fmla="*/ 3 h 326"/>
              <a:gd name="T10" fmla="*/ 239 w 355"/>
              <a:gd name="T11" fmla="*/ 27 h 326"/>
              <a:gd name="T12" fmla="*/ 352 w 355"/>
              <a:gd name="T13" fmla="*/ 238 h 326"/>
              <a:gd name="T14" fmla="*/ 328 w 355"/>
              <a:gd name="T15" fmla="*/ 274 h 326"/>
              <a:gd name="T16" fmla="*/ 100 w 355"/>
              <a:gd name="T17" fmla="*/ 323 h 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5" h="326">
                <a:moveTo>
                  <a:pt x="100" y="323"/>
                </a:moveTo>
                <a:cubicBezTo>
                  <a:pt x="83" y="326"/>
                  <a:pt x="67" y="316"/>
                  <a:pt x="64" y="299"/>
                </a:cubicBezTo>
                <a:lnTo>
                  <a:pt x="3" y="53"/>
                </a:lnTo>
                <a:cubicBezTo>
                  <a:pt x="0" y="37"/>
                  <a:pt x="10" y="20"/>
                  <a:pt x="27" y="17"/>
                </a:cubicBezTo>
                <a:lnTo>
                  <a:pt x="202" y="3"/>
                </a:lnTo>
                <a:cubicBezTo>
                  <a:pt x="219" y="0"/>
                  <a:pt x="235" y="10"/>
                  <a:pt x="239" y="27"/>
                </a:cubicBezTo>
                <a:lnTo>
                  <a:pt x="352" y="238"/>
                </a:lnTo>
                <a:cubicBezTo>
                  <a:pt x="355" y="254"/>
                  <a:pt x="345" y="270"/>
                  <a:pt x="328" y="274"/>
                </a:cubicBezTo>
                <a:lnTo>
                  <a:pt x="100" y="323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Freeform 289">
            <a:extLst>
              <a:ext uri="{FF2B5EF4-FFF2-40B4-BE49-F238E27FC236}">
                <a16:creationId xmlns:a16="http://schemas.microsoft.com/office/drawing/2014/main" id="{4A2F219F-9F5A-4590-B7DD-6C5F0E4D383C}"/>
              </a:ext>
            </a:extLst>
          </p:cNvPr>
          <p:cNvSpPr>
            <a:spLocks/>
          </p:cNvSpPr>
          <p:nvPr/>
        </p:nvSpPr>
        <p:spPr bwMode="auto">
          <a:xfrm>
            <a:off x="5460170" y="3177104"/>
            <a:ext cx="430195" cy="424058"/>
          </a:xfrm>
          <a:custGeom>
            <a:avLst/>
            <a:gdLst>
              <a:gd name="T0" fmla="*/ 1736 w 1743"/>
              <a:gd name="T1" fmla="*/ 729 h 1698"/>
              <a:gd name="T2" fmla="*/ 1713 w 1743"/>
              <a:gd name="T3" fmla="*/ 626 h 1698"/>
              <a:gd name="T4" fmla="*/ 819 w 1743"/>
              <a:gd name="T5" fmla="*/ 61 h 1698"/>
              <a:gd name="T6" fmla="*/ 114 w 1743"/>
              <a:gd name="T7" fmla="*/ 1032 h 1698"/>
              <a:gd name="T8" fmla="*/ 208 w 1743"/>
              <a:gd name="T9" fmla="*/ 1254 h 1698"/>
              <a:gd name="T10" fmla="*/ 337 w 1743"/>
              <a:gd name="T11" fmla="*/ 1475 h 1698"/>
              <a:gd name="T12" fmla="*/ 652 w 1743"/>
              <a:gd name="T13" fmla="*/ 1679 h 1698"/>
              <a:gd name="T14" fmla="*/ 687 w 1743"/>
              <a:gd name="T15" fmla="*/ 1680 h 1698"/>
              <a:gd name="T16" fmla="*/ 935 w 1743"/>
              <a:gd name="T17" fmla="*/ 1440 h 1698"/>
              <a:gd name="T18" fmla="*/ 939 w 1743"/>
              <a:gd name="T19" fmla="*/ 1426 h 1698"/>
              <a:gd name="T20" fmla="*/ 951 w 1743"/>
              <a:gd name="T21" fmla="*/ 1357 h 1698"/>
              <a:gd name="T22" fmla="*/ 1001 w 1743"/>
              <a:gd name="T23" fmla="*/ 1058 h 1698"/>
              <a:gd name="T24" fmla="*/ 1743 w 1743"/>
              <a:gd name="T25" fmla="*/ 778 h 1698"/>
              <a:gd name="T26" fmla="*/ 1736 w 1743"/>
              <a:gd name="T27" fmla="*/ 729 h 1698"/>
              <a:gd name="connsiteX0" fmla="*/ 9438 w 9478"/>
              <a:gd name="connsiteY0" fmla="*/ 3988 h 9595"/>
              <a:gd name="connsiteX1" fmla="*/ 9306 w 9478"/>
              <a:gd name="connsiteY1" fmla="*/ 3382 h 9595"/>
              <a:gd name="connsiteX2" fmla="*/ 4177 w 9478"/>
              <a:gd name="connsiteY2" fmla="*/ 54 h 9595"/>
              <a:gd name="connsiteX3" fmla="*/ 132 w 9478"/>
              <a:gd name="connsiteY3" fmla="*/ 5773 h 9595"/>
              <a:gd name="connsiteX4" fmla="*/ 466 w 9478"/>
              <a:gd name="connsiteY4" fmla="*/ 7185 h 9595"/>
              <a:gd name="connsiteX5" fmla="*/ 1411 w 9478"/>
              <a:gd name="connsiteY5" fmla="*/ 8382 h 9595"/>
              <a:gd name="connsiteX6" fmla="*/ 3219 w 9478"/>
              <a:gd name="connsiteY6" fmla="*/ 9583 h 9595"/>
              <a:gd name="connsiteX7" fmla="*/ 3419 w 9478"/>
              <a:gd name="connsiteY7" fmla="*/ 9589 h 9595"/>
              <a:gd name="connsiteX8" fmla="*/ 4842 w 9478"/>
              <a:gd name="connsiteY8" fmla="*/ 8176 h 9595"/>
              <a:gd name="connsiteX9" fmla="*/ 4865 w 9478"/>
              <a:gd name="connsiteY9" fmla="*/ 8093 h 9595"/>
              <a:gd name="connsiteX10" fmla="*/ 4934 w 9478"/>
              <a:gd name="connsiteY10" fmla="*/ 7687 h 9595"/>
              <a:gd name="connsiteX11" fmla="*/ 5221 w 9478"/>
              <a:gd name="connsiteY11" fmla="*/ 5926 h 9595"/>
              <a:gd name="connsiteX12" fmla="*/ 9478 w 9478"/>
              <a:gd name="connsiteY12" fmla="*/ 4277 h 9595"/>
              <a:gd name="connsiteX13" fmla="*/ 9438 w 9478"/>
              <a:gd name="connsiteY13" fmla="*/ 3988 h 9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478" h="9595">
                <a:moveTo>
                  <a:pt x="9438" y="3988"/>
                </a:moveTo>
                <a:cubicBezTo>
                  <a:pt x="9392" y="3817"/>
                  <a:pt x="9392" y="3576"/>
                  <a:pt x="9306" y="3382"/>
                </a:cubicBezTo>
                <a:cubicBezTo>
                  <a:pt x="8371" y="1173"/>
                  <a:pt x="6787" y="-305"/>
                  <a:pt x="4177" y="54"/>
                </a:cubicBezTo>
                <a:cubicBezTo>
                  <a:pt x="1337" y="437"/>
                  <a:pt x="-522" y="2958"/>
                  <a:pt x="132" y="5773"/>
                </a:cubicBezTo>
                <a:cubicBezTo>
                  <a:pt x="258" y="6332"/>
                  <a:pt x="461" y="7179"/>
                  <a:pt x="466" y="7185"/>
                </a:cubicBezTo>
                <a:cubicBezTo>
                  <a:pt x="770" y="7910"/>
                  <a:pt x="1027" y="7793"/>
                  <a:pt x="1411" y="8382"/>
                </a:cubicBezTo>
                <a:cubicBezTo>
                  <a:pt x="1790" y="8971"/>
                  <a:pt x="2415" y="9477"/>
                  <a:pt x="3219" y="9583"/>
                </a:cubicBezTo>
                <a:cubicBezTo>
                  <a:pt x="3270" y="9589"/>
                  <a:pt x="3374" y="9583"/>
                  <a:pt x="3419" y="9589"/>
                </a:cubicBezTo>
                <a:cubicBezTo>
                  <a:pt x="4188" y="9695"/>
                  <a:pt x="4762" y="8505"/>
                  <a:pt x="4842" y="8176"/>
                </a:cubicBezTo>
                <a:cubicBezTo>
                  <a:pt x="4928" y="7846"/>
                  <a:pt x="4865" y="8093"/>
                  <a:pt x="4865" y="8093"/>
                </a:cubicBezTo>
                <a:cubicBezTo>
                  <a:pt x="4928" y="7922"/>
                  <a:pt x="4911" y="7799"/>
                  <a:pt x="4934" y="7687"/>
                </a:cubicBezTo>
                <a:cubicBezTo>
                  <a:pt x="5049" y="7051"/>
                  <a:pt x="4951" y="6550"/>
                  <a:pt x="5221" y="5926"/>
                </a:cubicBezTo>
                <a:cubicBezTo>
                  <a:pt x="5955" y="4206"/>
                  <a:pt x="7843" y="4277"/>
                  <a:pt x="9478" y="4277"/>
                </a:cubicBezTo>
                <a:cubicBezTo>
                  <a:pt x="9461" y="4159"/>
                  <a:pt x="9472" y="4118"/>
                  <a:pt x="9438" y="39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3" name="Freeform 290">
            <a:extLst>
              <a:ext uri="{FF2B5EF4-FFF2-40B4-BE49-F238E27FC236}">
                <a16:creationId xmlns:a16="http://schemas.microsoft.com/office/drawing/2014/main" id="{F6BC86FA-FA63-4F30-AC01-3358415C9B62}"/>
              </a:ext>
            </a:extLst>
          </p:cNvPr>
          <p:cNvSpPr>
            <a:spLocks/>
          </p:cNvSpPr>
          <p:nvPr/>
        </p:nvSpPr>
        <p:spPr bwMode="auto">
          <a:xfrm>
            <a:off x="5565540" y="3336069"/>
            <a:ext cx="376342" cy="278189"/>
          </a:xfrm>
          <a:custGeom>
            <a:avLst/>
            <a:gdLst>
              <a:gd name="T0" fmla="*/ 48 w 1445"/>
              <a:gd name="T1" fmla="*/ 1069 h 1069"/>
              <a:gd name="T2" fmla="*/ 2 w 1445"/>
              <a:gd name="T3" fmla="*/ 1027 h 1069"/>
              <a:gd name="T4" fmla="*/ 44 w 1445"/>
              <a:gd name="T5" fmla="*/ 978 h 1069"/>
              <a:gd name="T6" fmla="*/ 441 w 1445"/>
              <a:gd name="T7" fmla="*/ 754 h 1069"/>
              <a:gd name="T8" fmla="*/ 449 w 1445"/>
              <a:gd name="T9" fmla="*/ 664 h 1069"/>
              <a:gd name="T10" fmla="*/ 645 w 1445"/>
              <a:gd name="T11" fmla="*/ 162 h 1069"/>
              <a:gd name="T12" fmla="*/ 1398 w 1445"/>
              <a:gd name="T13" fmla="*/ 1 h 1069"/>
              <a:gd name="T14" fmla="*/ 1444 w 1445"/>
              <a:gd name="T15" fmla="*/ 45 h 1069"/>
              <a:gd name="T16" fmla="*/ 1400 w 1445"/>
              <a:gd name="T17" fmla="*/ 92 h 1069"/>
              <a:gd name="T18" fmla="*/ 702 w 1445"/>
              <a:gd name="T19" fmla="*/ 233 h 1069"/>
              <a:gd name="T20" fmla="*/ 540 w 1445"/>
              <a:gd name="T21" fmla="*/ 672 h 1069"/>
              <a:gd name="T22" fmla="*/ 531 w 1445"/>
              <a:gd name="T23" fmla="*/ 765 h 1069"/>
              <a:gd name="T24" fmla="*/ 51 w 1445"/>
              <a:gd name="T25" fmla="*/ 1069 h 1069"/>
              <a:gd name="T26" fmla="*/ 48 w 1445"/>
              <a:gd name="T27" fmla="*/ 1069 h 1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069">
                <a:moveTo>
                  <a:pt x="48" y="1069"/>
                </a:moveTo>
                <a:cubicBezTo>
                  <a:pt x="24" y="1069"/>
                  <a:pt x="4" y="1051"/>
                  <a:pt x="2" y="1027"/>
                </a:cubicBezTo>
                <a:cubicBezTo>
                  <a:pt x="0" y="1002"/>
                  <a:pt x="19" y="980"/>
                  <a:pt x="44" y="978"/>
                </a:cubicBezTo>
                <a:cubicBezTo>
                  <a:pt x="53" y="977"/>
                  <a:pt x="416" y="975"/>
                  <a:pt x="441" y="754"/>
                </a:cubicBezTo>
                <a:cubicBezTo>
                  <a:pt x="444" y="726"/>
                  <a:pt x="447" y="696"/>
                  <a:pt x="449" y="664"/>
                </a:cubicBezTo>
                <a:cubicBezTo>
                  <a:pt x="464" y="490"/>
                  <a:pt x="480" y="293"/>
                  <a:pt x="645" y="162"/>
                </a:cubicBezTo>
                <a:cubicBezTo>
                  <a:pt x="833" y="13"/>
                  <a:pt x="1380" y="1"/>
                  <a:pt x="1398" y="1"/>
                </a:cubicBezTo>
                <a:cubicBezTo>
                  <a:pt x="1423" y="0"/>
                  <a:pt x="1444" y="20"/>
                  <a:pt x="1444" y="45"/>
                </a:cubicBezTo>
                <a:cubicBezTo>
                  <a:pt x="1445" y="70"/>
                  <a:pt x="1425" y="91"/>
                  <a:pt x="1400" y="92"/>
                </a:cubicBezTo>
                <a:cubicBezTo>
                  <a:pt x="1396" y="92"/>
                  <a:pt x="865" y="104"/>
                  <a:pt x="702" y="233"/>
                </a:cubicBezTo>
                <a:cubicBezTo>
                  <a:pt x="568" y="340"/>
                  <a:pt x="554" y="508"/>
                  <a:pt x="540" y="672"/>
                </a:cubicBezTo>
                <a:cubicBezTo>
                  <a:pt x="537" y="704"/>
                  <a:pt x="535" y="734"/>
                  <a:pt x="531" y="765"/>
                </a:cubicBezTo>
                <a:cubicBezTo>
                  <a:pt x="504" y="1002"/>
                  <a:pt x="150" y="1061"/>
                  <a:pt x="51" y="1069"/>
                </a:cubicBezTo>
                <a:lnTo>
                  <a:pt x="48" y="1069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Freeform 291">
            <a:extLst>
              <a:ext uri="{FF2B5EF4-FFF2-40B4-BE49-F238E27FC236}">
                <a16:creationId xmlns:a16="http://schemas.microsoft.com/office/drawing/2014/main" id="{0FFA7EFB-CD50-4838-B8ED-D1A6182C8382}"/>
              </a:ext>
            </a:extLst>
          </p:cNvPr>
          <p:cNvSpPr>
            <a:spLocks noEditPoints="1"/>
          </p:cNvSpPr>
          <p:nvPr/>
        </p:nvSpPr>
        <p:spPr bwMode="auto">
          <a:xfrm>
            <a:off x="5605668" y="3487365"/>
            <a:ext cx="336756" cy="148584"/>
          </a:xfrm>
          <a:custGeom>
            <a:avLst/>
            <a:gdLst>
              <a:gd name="T0" fmla="*/ 435 w 1294"/>
              <a:gd name="T1" fmla="*/ 429 h 572"/>
              <a:gd name="T2" fmla="*/ 435 w 1294"/>
              <a:gd name="T3" fmla="*/ 150 h 572"/>
              <a:gd name="T4" fmla="*/ 474 w 1294"/>
              <a:gd name="T5" fmla="*/ 112 h 572"/>
              <a:gd name="T6" fmla="*/ 767 w 1294"/>
              <a:gd name="T7" fmla="*/ 112 h 572"/>
              <a:gd name="T8" fmla="*/ 805 w 1294"/>
              <a:gd name="T9" fmla="*/ 150 h 572"/>
              <a:gd name="T10" fmla="*/ 805 w 1294"/>
              <a:gd name="T11" fmla="*/ 429 h 572"/>
              <a:gd name="T12" fmla="*/ 769 w 1294"/>
              <a:gd name="T13" fmla="*/ 467 h 572"/>
              <a:gd name="T14" fmla="*/ 471 w 1294"/>
              <a:gd name="T15" fmla="*/ 467 h 572"/>
              <a:gd name="T16" fmla="*/ 435 w 1294"/>
              <a:gd name="T17" fmla="*/ 429 h 572"/>
              <a:gd name="T18" fmla="*/ 365 w 1294"/>
              <a:gd name="T19" fmla="*/ 149 h 572"/>
              <a:gd name="T20" fmla="*/ 364 w 1294"/>
              <a:gd name="T21" fmla="*/ 421 h 572"/>
              <a:gd name="T22" fmla="*/ 324 w 1294"/>
              <a:gd name="T23" fmla="*/ 459 h 572"/>
              <a:gd name="T24" fmla="*/ 104 w 1294"/>
              <a:gd name="T25" fmla="*/ 441 h 572"/>
              <a:gd name="T26" fmla="*/ 70 w 1294"/>
              <a:gd name="T27" fmla="*/ 403 h 572"/>
              <a:gd name="T28" fmla="*/ 71 w 1294"/>
              <a:gd name="T29" fmla="*/ 146 h 572"/>
              <a:gd name="T30" fmla="*/ 109 w 1294"/>
              <a:gd name="T31" fmla="*/ 108 h 572"/>
              <a:gd name="T32" fmla="*/ 327 w 1294"/>
              <a:gd name="T33" fmla="*/ 111 h 572"/>
              <a:gd name="T34" fmla="*/ 365 w 1294"/>
              <a:gd name="T35" fmla="*/ 149 h 572"/>
              <a:gd name="T36" fmla="*/ 1148 w 1294"/>
              <a:gd name="T37" fmla="*/ 413 h 572"/>
              <a:gd name="T38" fmla="*/ 983 w 1294"/>
              <a:gd name="T39" fmla="*/ 447 h 572"/>
              <a:gd name="T40" fmla="*/ 876 w 1294"/>
              <a:gd name="T41" fmla="*/ 358 h 572"/>
              <a:gd name="T42" fmla="*/ 876 w 1294"/>
              <a:gd name="T43" fmla="*/ 197 h 572"/>
              <a:gd name="T44" fmla="*/ 958 w 1294"/>
              <a:gd name="T45" fmla="*/ 107 h 572"/>
              <a:gd name="T46" fmla="*/ 1134 w 1294"/>
              <a:gd name="T47" fmla="*/ 87 h 572"/>
              <a:gd name="T48" fmla="*/ 1223 w 1294"/>
              <a:gd name="T49" fmla="*/ 164 h 572"/>
              <a:gd name="T50" fmla="*/ 1223 w 1294"/>
              <a:gd name="T51" fmla="*/ 322 h 572"/>
              <a:gd name="T52" fmla="*/ 1148 w 1294"/>
              <a:gd name="T53" fmla="*/ 413 h 572"/>
              <a:gd name="T54" fmla="*/ 1265 w 1294"/>
              <a:gd name="T55" fmla="*/ 1 h 572"/>
              <a:gd name="T56" fmla="*/ 1252 w 1294"/>
              <a:gd name="T57" fmla="*/ 1 h 572"/>
              <a:gd name="T58" fmla="*/ 42 w 1294"/>
              <a:gd name="T59" fmla="*/ 36 h 572"/>
              <a:gd name="T60" fmla="*/ 29 w 1294"/>
              <a:gd name="T61" fmla="*/ 36 h 572"/>
              <a:gd name="T62" fmla="*/ 0 w 1294"/>
              <a:gd name="T63" fmla="*/ 64 h 572"/>
              <a:gd name="T64" fmla="*/ 0 w 1294"/>
              <a:gd name="T65" fmla="*/ 78 h 572"/>
              <a:gd name="T66" fmla="*/ 0 w 1294"/>
              <a:gd name="T67" fmla="*/ 457 h 572"/>
              <a:gd name="T68" fmla="*/ 0 w 1294"/>
              <a:gd name="T69" fmla="*/ 466 h 572"/>
              <a:gd name="T70" fmla="*/ 0 w 1294"/>
              <a:gd name="T71" fmla="*/ 471 h 572"/>
              <a:gd name="T72" fmla="*/ 28 w 1294"/>
              <a:gd name="T73" fmla="*/ 503 h 572"/>
              <a:gd name="T74" fmla="*/ 1265 w 1294"/>
              <a:gd name="T75" fmla="*/ 467 h 572"/>
              <a:gd name="T76" fmla="*/ 1294 w 1294"/>
              <a:gd name="T77" fmla="*/ 435 h 572"/>
              <a:gd name="T78" fmla="*/ 1294 w 1294"/>
              <a:gd name="T79" fmla="*/ 431 h 572"/>
              <a:gd name="T80" fmla="*/ 1294 w 1294"/>
              <a:gd name="T81" fmla="*/ 422 h 572"/>
              <a:gd name="T82" fmla="*/ 1294 w 1294"/>
              <a:gd name="T83" fmla="*/ 42 h 572"/>
              <a:gd name="T84" fmla="*/ 1294 w 1294"/>
              <a:gd name="T85" fmla="*/ 29 h 572"/>
              <a:gd name="T86" fmla="*/ 1265 w 1294"/>
              <a:gd name="T87" fmla="*/ 1 h 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294" h="572">
                <a:moveTo>
                  <a:pt x="435" y="429"/>
                </a:moveTo>
                <a:cubicBezTo>
                  <a:pt x="435" y="334"/>
                  <a:pt x="435" y="246"/>
                  <a:pt x="435" y="150"/>
                </a:cubicBezTo>
                <a:cubicBezTo>
                  <a:pt x="436" y="129"/>
                  <a:pt x="453" y="112"/>
                  <a:pt x="474" y="112"/>
                </a:cubicBezTo>
                <a:cubicBezTo>
                  <a:pt x="614" y="113"/>
                  <a:pt x="627" y="113"/>
                  <a:pt x="767" y="112"/>
                </a:cubicBezTo>
                <a:cubicBezTo>
                  <a:pt x="788" y="112"/>
                  <a:pt x="805" y="129"/>
                  <a:pt x="805" y="150"/>
                </a:cubicBezTo>
                <a:cubicBezTo>
                  <a:pt x="805" y="246"/>
                  <a:pt x="805" y="334"/>
                  <a:pt x="805" y="429"/>
                </a:cubicBezTo>
                <a:cubicBezTo>
                  <a:pt x="805" y="449"/>
                  <a:pt x="789" y="466"/>
                  <a:pt x="769" y="467"/>
                </a:cubicBezTo>
                <a:cubicBezTo>
                  <a:pt x="626" y="474"/>
                  <a:pt x="614" y="474"/>
                  <a:pt x="471" y="467"/>
                </a:cubicBezTo>
                <a:cubicBezTo>
                  <a:pt x="451" y="466"/>
                  <a:pt x="435" y="449"/>
                  <a:pt x="435" y="429"/>
                </a:cubicBezTo>
                <a:close/>
                <a:moveTo>
                  <a:pt x="365" y="149"/>
                </a:moveTo>
                <a:cubicBezTo>
                  <a:pt x="365" y="242"/>
                  <a:pt x="365" y="328"/>
                  <a:pt x="364" y="421"/>
                </a:cubicBezTo>
                <a:cubicBezTo>
                  <a:pt x="364" y="443"/>
                  <a:pt x="346" y="461"/>
                  <a:pt x="324" y="459"/>
                </a:cubicBezTo>
                <a:cubicBezTo>
                  <a:pt x="251" y="454"/>
                  <a:pt x="178" y="448"/>
                  <a:pt x="104" y="441"/>
                </a:cubicBezTo>
                <a:cubicBezTo>
                  <a:pt x="85" y="439"/>
                  <a:pt x="70" y="422"/>
                  <a:pt x="70" y="403"/>
                </a:cubicBezTo>
                <a:cubicBezTo>
                  <a:pt x="70" y="315"/>
                  <a:pt x="70" y="233"/>
                  <a:pt x="71" y="146"/>
                </a:cubicBezTo>
                <a:cubicBezTo>
                  <a:pt x="71" y="124"/>
                  <a:pt x="88" y="107"/>
                  <a:pt x="109" y="108"/>
                </a:cubicBezTo>
                <a:cubicBezTo>
                  <a:pt x="182" y="109"/>
                  <a:pt x="255" y="110"/>
                  <a:pt x="327" y="111"/>
                </a:cubicBezTo>
                <a:cubicBezTo>
                  <a:pt x="348" y="111"/>
                  <a:pt x="365" y="128"/>
                  <a:pt x="365" y="149"/>
                </a:cubicBezTo>
                <a:close/>
                <a:moveTo>
                  <a:pt x="1148" y="413"/>
                </a:moveTo>
                <a:cubicBezTo>
                  <a:pt x="1095" y="423"/>
                  <a:pt x="1037" y="437"/>
                  <a:pt x="983" y="447"/>
                </a:cubicBezTo>
                <a:cubicBezTo>
                  <a:pt x="927" y="457"/>
                  <a:pt x="876" y="415"/>
                  <a:pt x="876" y="358"/>
                </a:cubicBezTo>
                <a:cubicBezTo>
                  <a:pt x="876" y="304"/>
                  <a:pt x="876" y="251"/>
                  <a:pt x="876" y="197"/>
                </a:cubicBezTo>
                <a:cubicBezTo>
                  <a:pt x="876" y="150"/>
                  <a:pt x="911" y="111"/>
                  <a:pt x="958" y="107"/>
                </a:cubicBezTo>
                <a:cubicBezTo>
                  <a:pt x="1014" y="103"/>
                  <a:pt x="1076" y="95"/>
                  <a:pt x="1134" y="87"/>
                </a:cubicBezTo>
                <a:cubicBezTo>
                  <a:pt x="1181" y="80"/>
                  <a:pt x="1223" y="116"/>
                  <a:pt x="1223" y="164"/>
                </a:cubicBezTo>
                <a:cubicBezTo>
                  <a:pt x="1223" y="217"/>
                  <a:pt x="1223" y="269"/>
                  <a:pt x="1223" y="322"/>
                </a:cubicBezTo>
                <a:cubicBezTo>
                  <a:pt x="1223" y="367"/>
                  <a:pt x="1192" y="405"/>
                  <a:pt x="1148" y="413"/>
                </a:cubicBezTo>
                <a:close/>
                <a:moveTo>
                  <a:pt x="1265" y="1"/>
                </a:moveTo>
                <a:cubicBezTo>
                  <a:pt x="1261" y="1"/>
                  <a:pt x="1256" y="0"/>
                  <a:pt x="1252" y="1"/>
                </a:cubicBezTo>
                <a:cubicBezTo>
                  <a:pt x="805" y="56"/>
                  <a:pt x="495" y="36"/>
                  <a:pt x="42" y="36"/>
                </a:cubicBezTo>
                <a:lnTo>
                  <a:pt x="29" y="36"/>
                </a:lnTo>
                <a:cubicBezTo>
                  <a:pt x="13" y="36"/>
                  <a:pt x="0" y="49"/>
                  <a:pt x="0" y="64"/>
                </a:cubicBezTo>
                <a:lnTo>
                  <a:pt x="0" y="78"/>
                </a:lnTo>
                <a:lnTo>
                  <a:pt x="0" y="457"/>
                </a:lnTo>
                <a:lnTo>
                  <a:pt x="0" y="466"/>
                </a:lnTo>
                <a:lnTo>
                  <a:pt x="0" y="471"/>
                </a:lnTo>
                <a:cubicBezTo>
                  <a:pt x="0" y="486"/>
                  <a:pt x="13" y="501"/>
                  <a:pt x="28" y="503"/>
                </a:cubicBezTo>
                <a:cubicBezTo>
                  <a:pt x="488" y="565"/>
                  <a:pt x="805" y="572"/>
                  <a:pt x="1265" y="467"/>
                </a:cubicBezTo>
                <a:cubicBezTo>
                  <a:pt x="1281" y="464"/>
                  <a:pt x="1294" y="451"/>
                  <a:pt x="1294" y="435"/>
                </a:cubicBezTo>
                <a:lnTo>
                  <a:pt x="1294" y="431"/>
                </a:lnTo>
                <a:lnTo>
                  <a:pt x="1294" y="422"/>
                </a:lnTo>
                <a:lnTo>
                  <a:pt x="1294" y="42"/>
                </a:lnTo>
                <a:lnTo>
                  <a:pt x="1294" y="29"/>
                </a:lnTo>
                <a:cubicBezTo>
                  <a:pt x="1294" y="13"/>
                  <a:pt x="1281" y="1"/>
                  <a:pt x="1265" y="1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" name="Oval 292">
            <a:extLst>
              <a:ext uri="{FF2B5EF4-FFF2-40B4-BE49-F238E27FC236}">
                <a16:creationId xmlns:a16="http://schemas.microsoft.com/office/drawing/2014/main" id="{3BAF3327-26A4-42DF-991A-9391DDB8B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793" y="3460793"/>
            <a:ext cx="78088" cy="78631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Oval 293">
            <a:extLst>
              <a:ext uri="{FF2B5EF4-FFF2-40B4-BE49-F238E27FC236}">
                <a16:creationId xmlns:a16="http://schemas.microsoft.com/office/drawing/2014/main" id="{ABD7EDD2-22CA-4F18-A429-73D8E7D7F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569" y="3483569"/>
            <a:ext cx="32537" cy="32537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7" name="Group 61">
            <a:extLst>
              <a:ext uri="{FF2B5EF4-FFF2-40B4-BE49-F238E27FC236}">
                <a16:creationId xmlns:a16="http://schemas.microsoft.com/office/drawing/2014/main" id="{5D54E8C6-9726-4D3A-B494-2C8565A76EF2}"/>
              </a:ext>
            </a:extLst>
          </p:cNvPr>
          <p:cNvGrpSpPr/>
          <p:nvPr/>
        </p:nvGrpSpPr>
        <p:grpSpPr>
          <a:xfrm rot="20370441">
            <a:off x="5350039" y="4402349"/>
            <a:ext cx="702516" cy="306764"/>
            <a:chOff x="9841706" y="4683955"/>
            <a:chExt cx="2493963" cy="1089025"/>
          </a:xfrm>
        </p:grpSpPr>
        <p:sp>
          <p:nvSpPr>
            <p:cNvPr id="198" name="Freeform 304">
              <a:extLst>
                <a:ext uri="{FF2B5EF4-FFF2-40B4-BE49-F238E27FC236}">
                  <a16:creationId xmlns:a16="http://schemas.microsoft.com/office/drawing/2014/main" id="{8B2AB421-9712-45C5-8810-C5E2EA80C6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41706" y="5026855"/>
              <a:ext cx="523875" cy="398463"/>
            </a:xfrm>
            <a:custGeom>
              <a:avLst/>
              <a:gdLst>
                <a:gd name="T0" fmla="*/ 262 w 687"/>
                <a:gd name="T1" fmla="*/ 473 h 523"/>
                <a:gd name="T2" fmla="*/ 50 w 687"/>
                <a:gd name="T3" fmla="*/ 262 h 523"/>
                <a:gd name="T4" fmla="*/ 262 w 687"/>
                <a:gd name="T5" fmla="*/ 50 h 523"/>
                <a:gd name="T6" fmla="*/ 453 w 687"/>
                <a:gd name="T7" fmla="*/ 173 h 523"/>
                <a:gd name="T8" fmla="*/ 450 w 687"/>
                <a:gd name="T9" fmla="*/ 173 h 523"/>
                <a:gd name="T10" fmla="*/ 398 w 687"/>
                <a:gd name="T11" fmla="*/ 225 h 523"/>
                <a:gd name="T12" fmla="*/ 398 w 687"/>
                <a:gd name="T13" fmla="*/ 302 h 523"/>
                <a:gd name="T14" fmla="*/ 450 w 687"/>
                <a:gd name="T15" fmla="*/ 354 h 523"/>
                <a:gd name="T16" fmla="*/ 451 w 687"/>
                <a:gd name="T17" fmla="*/ 354 h 523"/>
                <a:gd name="T18" fmla="*/ 262 w 687"/>
                <a:gd name="T19" fmla="*/ 473 h 523"/>
                <a:gd name="T20" fmla="*/ 687 w 687"/>
                <a:gd name="T21" fmla="*/ 173 h 523"/>
                <a:gd name="T22" fmla="*/ 507 w 687"/>
                <a:gd name="T23" fmla="*/ 173 h 523"/>
                <a:gd name="T24" fmla="*/ 262 w 687"/>
                <a:gd name="T25" fmla="*/ 0 h 523"/>
                <a:gd name="T26" fmla="*/ 0 w 687"/>
                <a:gd name="T27" fmla="*/ 262 h 523"/>
                <a:gd name="T28" fmla="*/ 262 w 687"/>
                <a:gd name="T29" fmla="*/ 523 h 523"/>
                <a:gd name="T30" fmla="*/ 506 w 687"/>
                <a:gd name="T31" fmla="*/ 354 h 523"/>
                <a:gd name="T32" fmla="*/ 687 w 687"/>
                <a:gd name="T33" fmla="*/ 354 h 523"/>
                <a:gd name="T34" fmla="*/ 687 w 687"/>
                <a:gd name="T35" fmla="*/ 173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7" h="523">
                  <a:moveTo>
                    <a:pt x="262" y="473"/>
                  </a:moveTo>
                  <a:cubicBezTo>
                    <a:pt x="145" y="473"/>
                    <a:pt x="50" y="378"/>
                    <a:pt x="50" y="262"/>
                  </a:cubicBezTo>
                  <a:cubicBezTo>
                    <a:pt x="50" y="145"/>
                    <a:pt x="145" y="50"/>
                    <a:pt x="262" y="50"/>
                  </a:cubicBezTo>
                  <a:cubicBezTo>
                    <a:pt x="346" y="50"/>
                    <a:pt x="420" y="101"/>
                    <a:pt x="453" y="173"/>
                  </a:cubicBezTo>
                  <a:lnTo>
                    <a:pt x="450" y="173"/>
                  </a:lnTo>
                  <a:cubicBezTo>
                    <a:pt x="421" y="173"/>
                    <a:pt x="398" y="196"/>
                    <a:pt x="398" y="225"/>
                  </a:cubicBezTo>
                  <a:lnTo>
                    <a:pt x="398" y="302"/>
                  </a:lnTo>
                  <a:cubicBezTo>
                    <a:pt x="398" y="331"/>
                    <a:pt x="421" y="354"/>
                    <a:pt x="450" y="354"/>
                  </a:cubicBezTo>
                  <a:lnTo>
                    <a:pt x="451" y="354"/>
                  </a:lnTo>
                  <a:cubicBezTo>
                    <a:pt x="417" y="424"/>
                    <a:pt x="345" y="473"/>
                    <a:pt x="262" y="473"/>
                  </a:cubicBezTo>
                  <a:close/>
                  <a:moveTo>
                    <a:pt x="687" y="173"/>
                  </a:moveTo>
                  <a:lnTo>
                    <a:pt x="507" y="173"/>
                  </a:lnTo>
                  <a:cubicBezTo>
                    <a:pt x="471" y="73"/>
                    <a:pt x="375" y="0"/>
                    <a:pt x="262" y="0"/>
                  </a:cubicBezTo>
                  <a:cubicBezTo>
                    <a:pt x="118" y="0"/>
                    <a:pt x="0" y="118"/>
                    <a:pt x="0" y="262"/>
                  </a:cubicBezTo>
                  <a:cubicBezTo>
                    <a:pt x="0" y="406"/>
                    <a:pt x="118" y="523"/>
                    <a:pt x="262" y="523"/>
                  </a:cubicBezTo>
                  <a:cubicBezTo>
                    <a:pt x="373" y="523"/>
                    <a:pt x="468" y="453"/>
                    <a:pt x="506" y="354"/>
                  </a:cubicBezTo>
                  <a:lnTo>
                    <a:pt x="687" y="354"/>
                  </a:lnTo>
                  <a:lnTo>
                    <a:pt x="687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63">
              <a:extLst>
                <a:ext uri="{FF2B5EF4-FFF2-40B4-BE49-F238E27FC236}">
                  <a16:creationId xmlns:a16="http://schemas.microsoft.com/office/drawing/2014/main" id="{F9399D8B-6060-4231-B5D0-EB00508C7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6044" y="4683955"/>
              <a:ext cx="2079625" cy="1089025"/>
            </a:xfrm>
            <a:custGeom>
              <a:avLst/>
              <a:gdLst>
                <a:gd name="connsiteX0" fmla="*/ 544131 w 2079625"/>
                <a:gd name="connsiteY0" fmla="*/ 0 h 1089025"/>
                <a:gd name="connsiteX1" fmla="*/ 544512 w 2079625"/>
                <a:gd name="connsiteY1" fmla="*/ 37 h 1089025"/>
                <a:gd name="connsiteX2" fmla="*/ 544512 w 2079625"/>
                <a:gd name="connsiteY2" fmla="*/ 0 h 1089025"/>
                <a:gd name="connsiteX3" fmla="*/ 681644 w 2079625"/>
                <a:gd name="connsiteY3" fmla="*/ 0 h 1089025"/>
                <a:gd name="connsiteX4" fmla="*/ 724307 w 2079625"/>
                <a:gd name="connsiteY4" fmla="*/ 42672 h 1089025"/>
                <a:gd name="connsiteX5" fmla="*/ 805824 w 2079625"/>
                <a:gd name="connsiteY5" fmla="*/ 124206 h 1089025"/>
                <a:gd name="connsiteX6" fmla="*/ 848487 w 2079625"/>
                <a:gd name="connsiteY6" fmla="*/ 124206 h 1089025"/>
                <a:gd name="connsiteX7" fmla="*/ 930766 w 2079625"/>
                <a:gd name="connsiteY7" fmla="*/ 42672 h 1089025"/>
                <a:gd name="connsiteX8" fmla="*/ 973429 w 2079625"/>
                <a:gd name="connsiteY8" fmla="*/ 0 h 1089025"/>
                <a:gd name="connsiteX9" fmla="*/ 1963825 w 2079625"/>
                <a:gd name="connsiteY9" fmla="*/ 0 h 1089025"/>
                <a:gd name="connsiteX10" fmla="*/ 2079625 w 2079625"/>
                <a:gd name="connsiteY10" fmla="*/ 115824 h 1089025"/>
                <a:gd name="connsiteX11" fmla="*/ 2079625 w 2079625"/>
                <a:gd name="connsiteY11" fmla="*/ 132588 h 1089025"/>
                <a:gd name="connsiteX12" fmla="*/ 1984395 w 2079625"/>
                <a:gd name="connsiteY12" fmla="*/ 246126 h 1089025"/>
                <a:gd name="connsiteX13" fmla="*/ 1069309 w 2079625"/>
                <a:gd name="connsiteY13" fmla="*/ 407203 h 1089025"/>
                <a:gd name="connsiteX14" fmla="*/ 1078927 w 2079625"/>
                <a:gd name="connsiteY14" fmla="*/ 439344 h 1089025"/>
                <a:gd name="connsiteX15" fmla="*/ 1089025 w 2079625"/>
                <a:gd name="connsiteY15" fmla="*/ 544894 h 1089025"/>
                <a:gd name="connsiteX16" fmla="*/ 544131 w 2079625"/>
                <a:gd name="connsiteY16" fmla="*/ 1089025 h 1089025"/>
                <a:gd name="connsiteX17" fmla="*/ 0 w 2079625"/>
                <a:gd name="connsiteY17" fmla="*/ 544894 h 1089025"/>
                <a:gd name="connsiteX18" fmla="*/ 544131 w 2079625"/>
                <a:gd name="connsiteY18" fmla="*/ 0 h 1089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079625" h="1089025">
                  <a:moveTo>
                    <a:pt x="544131" y="0"/>
                  </a:moveTo>
                  <a:lnTo>
                    <a:pt x="544512" y="37"/>
                  </a:lnTo>
                  <a:lnTo>
                    <a:pt x="544512" y="0"/>
                  </a:lnTo>
                  <a:lnTo>
                    <a:pt x="681644" y="0"/>
                  </a:lnTo>
                  <a:cubicBezTo>
                    <a:pt x="705261" y="0"/>
                    <a:pt x="724307" y="19050"/>
                    <a:pt x="724307" y="42672"/>
                  </a:cubicBezTo>
                  <a:cubicBezTo>
                    <a:pt x="724307" y="87630"/>
                    <a:pt x="760875" y="124206"/>
                    <a:pt x="805824" y="124206"/>
                  </a:cubicBezTo>
                  <a:lnTo>
                    <a:pt x="848487" y="124206"/>
                  </a:lnTo>
                  <a:cubicBezTo>
                    <a:pt x="894198" y="124206"/>
                    <a:pt x="930766" y="87630"/>
                    <a:pt x="930766" y="42672"/>
                  </a:cubicBezTo>
                  <a:cubicBezTo>
                    <a:pt x="930766" y="19050"/>
                    <a:pt x="949812" y="0"/>
                    <a:pt x="973429" y="0"/>
                  </a:cubicBezTo>
                  <a:lnTo>
                    <a:pt x="1963825" y="0"/>
                  </a:lnTo>
                  <a:cubicBezTo>
                    <a:pt x="2027820" y="0"/>
                    <a:pt x="2079625" y="51816"/>
                    <a:pt x="2079625" y="115824"/>
                  </a:cubicBezTo>
                  <a:lnTo>
                    <a:pt x="2079625" y="132588"/>
                  </a:lnTo>
                  <a:cubicBezTo>
                    <a:pt x="2079625" y="188214"/>
                    <a:pt x="2039247" y="236220"/>
                    <a:pt x="1984395" y="246126"/>
                  </a:cubicBezTo>
                  <a:lnTo>
                    <a:pt x="1069309" y="407203"/>
                  </a:lnTo>
                  <a:lnTo>
                    <a:pt x="1078927" y="439344"/>
                  </a:lnTo>
                  <a:cubicBezTo>
                    <a:pt x="1085596" y="473448"/>
                    <a:pt x="1089025" y="508695"/>
                    <a:pt x="1089025" y="544894"/>
                  </a:cubicBezTo>
                  <a:cubicBezTo>
                    <a:pt x="1089025" y="845157"/>
                    <a:pt x="845157" y="1089025"/>
                    <a:pt x="544131" y="1089025"/>
                  </a:cubicBezTo>
                  <a:cubicBezTo>
                    <a:pt x="243868" y="1089025"/>
                    <a:pt x="0" y="845157"/>
                    <a:pt x="0" y="544894"/>
                  </a:cubicBezTo>
                  <a:cubicBezTo>
                    <a:pt x="0" y="243869"/>
                    <a:pt x="243868" y="0"/>
                    <a:pt x="5441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00" name="Freeform 307">
              <a:extLst>
                <a:ext uri="{FF2B5EF4-FFF2-40B4-BE49-F238E27FC236}">
                  <a16:creationId xmlns:a16="http://schemas.microsoft.com/office/drawing/2014/main" id="{D28ACA6F-0800-4E79-84A9-CA6BCCFF5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0669" y="4858580"/>
              <a:ext cx="739775" cy="739775"/>
            </a:xfrm>
            <a:custGeom>
              <a:avLst/>
              <a:gdLst>
                <a:gd name="T0" fmla="*/ 485 w 970"/>
                <a:gd name="T1" fmla="*/ 83 h 970"/>
                <a:gd name="T2" fmla="*/ 769 w 970"/>
                <a:gd name="T3" fmla="*/ 201 h 970"/>
                <a:gd name="T4" fmla="*/ 887 w 970"/>
                <a:gd name="T5" fmla="*/ 485 h 970"/>
                <a:gd name="T6" fmla="*/ 769 w 970"/>
                <a:gd name="T7" fmla="*/ 768 h 970"/>
                <a:gd name="T8" fmla="*/ 485 w 970"/>
                <a:gd name="T9" fmla="*/ 886 h 970"/>
                <a:gd name="T10" fmla="*/ 202 w 970"/>
                <a:gd name="T11" fmla="*/ 768 h 970"/>
                <a:gd name="T12" fmla="*/ 84 w 970"/>
                <a:gd name="T13" fmla="*/ 485 h 970"/>
                <a:gd name="T14" fmla="*/ 202 w 970"/>
                <a:gd name="T15" fmla="*/ 201 h 970"/>
                <a:gd name="T16" fmla="*/ 485 w 970"/>
                <a:gd name="T17" fmla="*/ 83 h 970"/>
                <a:gd name="T18" fmla="*/ 527 w 970"/>
                <a:gd name="T19" fmla="*/ 41 h 970"/>
                <a:gd name="T20" fmla="*/ 485 w 970"/>
                <a:gd name="T21" fmla="*/ 0 h 970"/>
                <a:gd name="T22" fmla="*/ 143 w 970"/>
                <a:gd name="T23" fmla="*/ 142 h 970"/>
                <a:gd name="T24" fmla="*/ 0 w 970"/>
                <a:gd name="T25" fmla="*/ 485 h 970"/>
                <a:gd name="T26" fmla="*/ 143 w 970"/>
                <a:gd name="T27" fmla="*/ 827 h 970"/>
                <a:gd name="T28" fmla="*/ 485 w 970"/>
                <a:gd name="T29" fmla="*/ 970 h 970"/>
                <a:gd name="T30" fmla="*/ 828 w 970"/>
                <a:gd name="T31" fmla="*/ 827 h 970"/>
                <a:gd name="T32" fmla="*/ 970 w 970"/>
                <a:gd name="T33" fmla="*/ 485 h 970"/>
                <a:gd name="T34" fmla="*/ 828 w 970"/>
                <a:gd name="T35" fmla="*/ 142 h 970"/>
                <a:gd name="T36" fmla="*/ 485 w 970"/>
                <a:gd name="T37" fmla="*/ 0 h 970"/>
                <a:gd name="T38" fmla="*/ 444 w 970"/>
                <a:gd name="T39" fmla="*/ 41 h 970"/>
                <a:gd name="T40" fmla="*/ 485 w 970"/>
                <a:gd name="T41" fmla="*/ 83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70" h="970">
                  <a:moveTo>
                    <a:pt x="485" y="83"/>
                  </a:moveTo>
                  <a:cubicBezTo>
                    <a:pt x="596" y="83"/>
                    <a:pt x="696" y="128"/>
                    <a:pt x="769" y="201"/>
                  </a:cubicBezTo>
                  <a:cubicBezTo>
                    <a:pt x="842" y="274"/>
                    <a:pt x="887" y="374"/>
                    <a:pt x="887" y="485"/>
                  </a:cubicBezTo>
                  <a:cubicBezTo>
                    <a:pt x="887" y="595"/>
                    <a:pt x="842" y="696"/>
                    <a:pt x="769" y="768"/>
                  </a:cubicBezTo>
                  <a:cubicBezTo>
                    <a:pt x="696" y="841"/>
                    <a:pt x="596" y="886"/>
                    <a:pt x="485" y="886"/>
                  </a:cubicBezTo>
                  <a:cubicBezTo>
                    <a:pt x="375" y="886"/>
                    <a:pt x="274" y="841"/>
                    <a:pt x="202" y="768"/>
                  </a:cubicBezTo>
                  <a:cubicBezTo>
                    <a:pt x="129" y="696"/>
                    <a:pt x="84" y="595"/>
                    <a:pt x="84" y="485"/>
                  </a:cubicBezTo>
                  <a:cubicBezTo>
                    <a:pt x="84" y="374"/>
                    <a:pt x="129" y="274"/>
                    <a:pt x="202" y="201"/>
                  </a:cubicBezTo>
                  <a:cubicBezTo>
                    <a:pt x="274" y="128"/>
                    <a:pt x="375" y="83"/>
                    <a:pt x="485" y="83"/>
                  </a:cubicBezTo>
                  <a:cubicBezTo>
                    <a:pt x="508" y="83"/>
                    <a:pt x="527" y="64"/>
                    <a:pt x="527" y="41"/>
                  </a:cubicBezTo>
                  <a:cubicBezTo>
                    <a:pt x="527" y="18"/>
                    <a:pt x="508" y="0"/>
                    <a:pt x="485" y="0"/>
                  </a:cubicBezTo>
                  <a:cubicBezTo>
                    <a:pt x="352" y="0"/>
                    <a:pt x="230" y="54"/>
                    <a:pt x="143" y="142"/>
                  </a:cubicBezTo>
                  <a:cubicBezTo>
                    <a:pt x="55" y="230"/>
                    <a:pt x="0" y="351"/>
                    <a:pt x="0" y="485"/>
                  </a:cubicBezTo>
                  <a:cubicBezTo>
                    <a:pt x="0" y="618"/>
                    <a:pt x="55" y="740"/>
                    <a:pt x="143" y="827"/>
                  </a:cubicBezTo>
                  <a:cubicBezTo>
                    <a:pt x="230" y="915"/>
                    <a:pt x="352" y="970"/>
                    <a:pt x="485" y="970"/>
                  </a:cubicBezTo>
                  <a:cubicBezTo>
                    <a:pt x="619" y="970"/>
                    <a:pt x="741" y="915"/>
                    <a:pt x="828" y="827"/>
                  </a:cubicBezTo>
                  <a:cubicBezTo>
                    <a:pt x="916" y="740"/>
                    <a:pt x="970" y="618"/>
                    <a:pt x="970" y="485"/>
                  </a:cubicBezTo>
                  <a:cubicBezTo>
                    <a:pt x="970" y="351"/>
                    <a:pt x="916" y="230"/>
                    <a:pt x="828" y="142"/>
                  </a:cubicBezTo>
                  <a:cubicBezTo>
                    <a:pt x="741" y="54"/>
                    <a:pt x="619" y="0"/>
                    <a:pt x="485" y="0"/>
                  </a:cubicBezTo>
                  <a:cubicBezTo>
                    <a:pt x="462" y="0"/>
                    <a:pt x="444" y="18"/>
                    <a:pt x="444" y="41"/>
                  </a:cubicBezTo>
                  <a:cubicBezTo>
                    <a:pt x="444" y="64"/>
                    <a:pt x="462" y="83"/>
                    <a:pt x="485" y="83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Oval 308">
              <a:extLst>
                <a:ext uri="{FF2B5EF4-FFF2-40B4-BE49-F238E27FC236}">
                  <a16:creationId xmlns:a16="http://schemas.microsoft.com/office/drawing/2014/main" id="{5DED8A5A-C454-4046-A7F7-7A8BB737A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9744" y="5074480"/>
              <a:ext cx="301625" cy="30003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A2569B2D-65E7-468E-8983-C1FBE3B87547}"/>
              </a:ext>
            </a:extLst>
          </p:cNvPr>
          <p:cNvGrpSpPr/>
          <p:nvPr/>
        </p:nvGrpSpPr>
        <p:grpSpPr>
          <a:xfrm>
            <a:off x="5358486" y="2100309"/>
            <a:ext cx="685622" cy="397061"/>
            <a:chOff x="5358486" y="2100309"/>
            <a:chExt cx="685622" cy="397061"/>
          </a:xfrm>
        </p:grpSpPr>
        <p:sp>
          <p:nvSpPr>
            <p:cNvPr id="203" name="Freeform 294">
              <a:extLst>
                <a:ext uri="{FF2B5EF4-FFF2-40B4-BE49-F238E27FC236}">
                  <a16:creationId xmlns:a16="http://schemas.microsoft.com/office/drawing/2014/main" id="{A2EBB411-4FDF-4460-AEB2-51337CC09CA1}"/>
                </a:ext>
              </a:extLst>
            </p:cNvPr>
            <p:cNvSpPr>
              <a:spLocks/>
            </p:cNvSpPr>
            <p:nvPr/>
          </p:nvSpPr>
          <p:spPr bwMode="auto">
            <a:xfrm rot="20089210">
              <a:off x="5358486" y="2100309"/>
              <a:ext cx="685622" cy="397061"/>
            </a:xfrm>
            <a:custGeom>
              <a:avLst/>
              <a:gdLst>
                <a:gd name="T0" fmla="*/ 1546 w 3093"/>
                <a:gd name="T1" fmla="*/ 0 h 1792"/>
                <a:gd name="T2" fmla="*/ 0 w 3093"/>
                <a:gd name="T3" fmla="*/ 896 h 1792"/>
                <a:gd name="T4" fmla="*/ 1546 w 3093"/>
                <a:gd name="T5" fmla="*/ 1792 h 1792"/>
                <a:gd name="T6" fmla="*/ 3093 w 3093"/>
                <a:gd name="T7" fmla="*/ 896 h 1792"/>
                <a:gd name="T8" fmla="*/ 1546 w 3093"/>
                <a:gd name="T9" fmla="*/ 0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93" h="1792">
                  <a:moveTo>
                    <a:pt x="1546" y="0"/>
                  </a:moveTo>
                  <a:cubicBezTo>
                    <a:pt x="885" y="0"/>
                    <a:pt x="307" y="360"/>
                    <a:pt x="0" y="896"/>
                  </a:cubicBezTo>
                  <a:cubicBezTo>
                    <a:pt x="307" y="1431"/>
                    <a:pt x="885" y="1792"/>
                    <a:pt x="1546" y="1792"/>
                  </a:cubicBezTo>
                  <a:cubicBezTo>
                    <a:pt x="2208" y="1792"/>
                    <a:pt x="2785" y="1431"/>
                    <a:pt x="3093" y="896"/>
                  </a:cubicBezTo>
                  <a:cubicBezTo>
                    <a:pt x="2785" y="360"/>
                    <a:pt x="2208" y="0"/>
                    <a:pt x="154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" name="Freeform 303">
              <a:extLst>
                <a:ext uri="{FF2B5EF4-FFF2-40B4-BE49-F238E27FC236}">
                  <a16:creationId xmlns:a16="http://schemas.microsoft.com/office/drawing/2014/main" id="{63C5BE13-C48D-45C7-9A47-B61CEF4E4E38}"/>
                </a:ext>
              </a:extLst>
            </p:cNvPr>
            <p:cNvSpPr>
              <a:spLocks noEditPoints="1"/>
            </p:cNvSpPr>
            <p:nvPr/>
          </p:nvSpPr>
          <p:spPr bwMode="auto">
            <a:xfrm rot="20089210">
              <a:off x="5532556" y="2242093"/>
              <a:ext cx="343503" cy="112193"/>
            </a:xfrm>
            <a:custGeom>
              <a:avLst/>
              <a:gdLst>
                <a:gd name="T0" fmla="*/ 1052 w 1550"/>
                <a:gd name="T1" fmla="*/ 489 h 506"/>
                <a:gd name="T2" fmla="*/ 1185 w 1550"/>
                <a:gd name="T3" fmla="*/ 489 h 506"/>
                <a:gd name="T4" fmla="*/ 904 w 1550"/>
                <a:gd name="T5" fmla="*/ 473 h 506"/>
                <a:gd name="T6" fmla="*/ 1003 w 1550"/>
                <a:gd name="T7" fmla="*/ 506 h 506"/>
                <a:gd name="T8" fmla="*/ 838 w 1550"/>
                <a:gd name="T9" fmla="*/ 473 h 506"/>
                <a:gd name="T10" fmla="*/ 739 w 1550"/>
                <a:gd name="T11" fmla="*/ 506 h 506"/>
                <a:gd name="T12" fmla="*/ 838 w 1550"/>
                <a:gd name="T13" fmla="*/ 473 h 506"/>
                <a:gd name="T14" fmla="*/ 557 w 1550"/>
                <a:gd name="T15" fmla="*/ 489 h 506"/>
                <a:gd name="T16" fmla="*/ 689 w 1550"/>
                <a:gd name="T17" fmla="*/ 489 h 506"/>
                <a:gd name="T18" fmla="*/ 409 w 1550"/>
                <a:gd name="T19" fmla="*/ 473 h 506"/>
                <a:gd name="T20" fmla="*/ 508 w 1550"/>
                <a:gd name="T21" fmla="*/ 506 h 506"/>
                <a:gd name="T22" fmla="*/ 342 w 1550"/>
                <a:gd name="T23" fmla="*/ 473 h 506"/>
                <a:gd name="T24" fmla="*/ 243 w 1550"/>
                <a:gd name="T25" fmla="*/ 506 h 506"/>
                <a:gd name="T26" fmla="*/ 342 w 1550"/>
                <a:gd name="T27" fmla="*/ 473 h 506"/>
                <a:gd name="T28" fmla="*/ 76 w 1550"/>
                <a:gd name="T29" fmla="*/ 433 h 506"/>
                <a:gd name="T30" fmla="*/ 194 w 1550"/>
                <a:gd name="T31" fmla="*/ 489 h 506"/>
                <a:gd name="T32" fmla="*/ 34 w 1550"/>
                <a:gd name="T33" fmla="*/ 299 h 506"/>
                <a:gd name="T34" fmla="*/ 32 w 1550"/>
                <a:gd name="T35" fmla="*/ 402 h 506"/>
                <a:gd name="T36" fmla="*/ 33 w 1550"/>
                <a:gd name="T37" fmla="*/ 234 h 506"/>
                <a:gd name="T38" fmla="*/ 40 w 1550"/>
                <a:gd name="T39" fmla="*/ 122 h 506"/>
                <a:gd name="T40" fmla="*/ 0 w 1550"/>
                <a:gd name="T41" fmla="*/ 234 h 506"/>
                <a:gd name="T42" fmla="*/ 82 w 1550"/>
                <a:gd name="T43" fmla="*/ 93 h 506"/>
                <a:gd name="T44" fmla="*/ 146 w 1550"/>
                <a:gd name="T45" fmla="*/ 12 h 506"/>
                <a:gd name="T46" fmla="*/ 82 w 1550"/>
                <a:gd name="T47" fmla="*/ 93 h 506"/>
                <a:gd name="T48" fmla="*/ 332 w 1550"/>
                <a:gd name="T49" fmla="*/ 17 h 506"/>
                <a:gd name="T50" fmla="*/ 216 w 1550"/>
                <a:gd name="T51" fmla="*/ 0 h 506"/>
                <a:gd name="T52" fmla="*/ 381 w 1550"/>
                <a:gd name="T53" fmla="*/ 34 h 506"/>
                <a:gd name="T54" fmla="*/ 481 w 1550"/>
                <a:gd name="T55" fmla="*/ 0 h 506"/>
                <a:gd name="T56" fmla="*/ 381 w 1550"/>
                <a:gd name="T57" fmla="*/ 34 h 506"/>
                <a:gd name="T58" fmla="*/ 662 w 1550"/>
                <a:gd name="T59" fmla="*/ 17 h 506"/>
                <a:gd name="T60" fmla="*/ 530 w 1550"/>
                <a:gd name="T61" fmla="*/ 17 h 506"/>
                <a:gd name="T62" fmla="*/ 811 w 1550"/>
                <a:gd name="T63" fmla="*/ 34 h 506"/>
                <a:gd name="T64" fmla="*/ 712 w 1550"/>
                <a:gd name="T65" fmla="*/ 0 h 506"/>
                <a:gd name="T66" fmla="*/ 877 w 1550"/>
                <a:gd name="T67" fmla="*/ 34 h 506"/>
                <a:gd name="T68" fmla="*/ 976 w 1550"/>
                <a:gd name="T69" fmla="*/ 0 h 506"/>
                <a:gd name="T70" fmla="*/ 877 w 1550"/>
                <a:gd name="T71" fmla="*/ 34 h 506"/>
                <a:gd name="T72" fmla="*/ 1158 w 1550"/>
                <a:gd name="T73" fmla="*/ 17 h 506"/>
                <a:gd name="T74" fmla="*/ 1025 w 1550"/>
                <a:gd name="T75" fmla="*/ 17 h 506"/>
                <a:gd name="T76" fmla="*/ 1306 w 1550"/>
                <a:gd name="T77" fmla="*/ 34 h 506"/>
                <a:gd name="T78" fmla="*/ 1207 w 1550"/>
                <a:gd name="T79" fmla="*/ 0 h 506"/>
                <a:gd name="T80" fmla="*/ 1369 w 1550"/>
                <a:gd name="T81" fmla="*/ 37 h 506"/>
                <a:gd name="T82" fmla="*/ 1471 w 1550"/>
                <a:gd name="T83" fmla="*/ 50 h 506"/>
                <a:gd name="T84" fmla="*/ 1369 w 1550"/>
                <a:gd name="T85" fmla="*/ 37 h 506"/>
                <a:gd name="T86" fmla="*/ 1534 w 1550"/>
                <a:gd name="T87" fmla="*/ 223 h 506"/>
                <a:gd name="T88" fmla="*/ 1495 w 1550"/>
                <a:gd name="T89" fmla="*/ 99 h 506"/>
                <a:gd name="T90" fmla="*/ 1517 w 1550"/>
                <a:gd name="T91" fmla="*/ 289 h 506"/>
                <a:gd name="T92" fmla="*/ 1532 w 1550"/>
                <a:gd name="T93" fmla="*/ 376 h 506"/>
                <a:gd name="T94" fmla="*/ 1533 w 1550"/>
                <a:gd name="T95" fmla="*/ 256 h 506"/>
                <a:gd name="T96" fmla="*/ 1393 w 1550"/>
                <a:gd name="T97" fmla="*/ 463 h 506"/>
                <a:gd name="T98" fmla="*/ 1493 w 1550"/>
                <a:gd name="T99" fmla="*/ 435 h 506"/>
                <a:gd name="T100" fmla="*/ 1334 w 1550"/>
                <a:gd name="T101" fmla="*/ 473 h 506"/>
                <a:gd name="T102" fmla="*/ 1234 w 1550"/>
                <a:gd name="T103" fmla="*/ 506 h 506"/>
                <a:gd name="T104" fmla="*/ 1351 w 1550"/>
                <a:gd name="T105" fmla="*/ 489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0" h="506">
                  <a:moveTo>
                    <a:pt x="1168" y="473"/>
                  </a:moveTo>
                  <a:lnTo>
                    <a:pt x="1069" y="473"/>
                  </a:lnTo>
                  <a:cubicBezTo>
                    <a:pt x="1060" y="473"/>
                    <a:pt x="1052" y="480"/>
                    <a:pt x="1052" y="489"/>
                  </a:cubicBezTo>
                  <a:cubicBezTo>
                    <a:pt x="1052" y="499"/>
                    <a:pt x="1060" y="506"/>
                    <a:pt x="1069" y="506"/>
                  </a:cubicBezTo>
                  <a:lnTo>
                    <a:pt x="1168" y="506"/>
                  </a:lnTo>
                  <a:cubicBezTo>
                    <a:pt x="1177" y="506"/>
                    <a:pt x="1185" y="499"/>
                    <a:pt x="1185" y="489"/>
                  </a:cubicBezTo>
                  <a:cubicBezTo>
                    <a:pt x="1185" y="480"/>
                    <a:pt x="1177" y="473"/>
                    <a:pt x="1168" y="473"/>
                  </a:cubicBezTo>
                  <a:close/>
                  <a:moveTo>
                    <a:pt x="1003" y="473"/>
                  </a:moveTo>
                  <a:lnTo>
                    <a:pt x="904" y="473"/>
                  </a:lnTo>
                  <a:cubicBezTo>
                    <a:pt x="895" y="473"/>
                    <a:pt x="887" y="480"/>
                    <a:pt x="887" y="489"/>
                  </a:cubicBezTo>
                  <a:cubicBezTo>
                    <a:pt x="887" y="499"/>
                    <a:pt x="895" y="506"/>
                    <a:pt x="904" y="506"/>
                  </a:cubicBezTo>
                  <a:lnTo>
                    <a:pt x="1003" y="506"/>
                  </a:lnTo>
                  <a:cubicBezTo>
                    <a:pt x="1012" y="506"/>
                    <a:pt x="1020" y="499"/>
                    <a:pt x="1020" y="489"/>
                  </a:cubicBezTo>
                  <a:cubicBezTo>
                    <a:pt x="1020" y="480"/>
                    <a:pt x="1012" y="473"/>
                    <a:pt x="1003" y="473"/>
                  </a:cubicBezTo>
                  <a:close/>
                  <a:moveTo>
                    <a:pt x="838" y="473"/>
                  </a:moveTo>
                  <a:lnTo>
                    <a:pt x="739" y="473"/>
                  </a:lnTo>
                  <a:cubicBezTo>
                    <a:pt x="730" y="473"/>
                    <a:pt x="722" y="480"/>
                    <a:pt x="722" y="489"/>
                  </a:cubicBezTo>
                  <a:cubicBezTo>
                    <a:pt x="722" y="499"/>
                    <a:pt x="730" y="506"/>
                    <a:pt x="739" y="506"/>
                  </a:cubicBezTo>
                  <a:lnTo>
                    <a:pt x="838" y="506"/>
                  </a:lnTo>
                  <a:cubicBezTo>
                    <a:pt x="847" y="506"/>
                    <a:pt x="855" y="499"/>
                    <a:pt x="855" y="489"/>
                  </a:cubicBezTo>
                  <a:cubicBezTo>
                    <a:pt x="855" y="480"/>
                    <a:pt x="847" y="473"/>
                    <a:pt x="838" y="473"/>
                  </a:cubicBezTo>
                  <a:close/>
                  <a:moveTo>
                    <a:pt x="673" y="473"/>
                  </a:moveTo>
                  <a:lnTo>
                    <a:pt x="574" y="473"/>
                  </a:lnTo>
                  <a:cubicBezTo>
                    <a:pt x="564" y="473"/>
                    <a:pt x="557" y="480"/>
                    <a:pt x="557" y="489"/>
                  </a:cubicBezTo>
                  <a:cubicBezTo>
                    <a:pt x="557" y="499"/>
                    <a:pt x="564" y="506"/>
                    <a:pt x="574" y="506"/>
                  </a:cubicBezTo>
                  <a:lnTo>
                    <a:pt x="673" y="506"/>
                  </a:lnTo>
                  <a:cubicBezTo>
                    <a:pt x="682" y="506"/>
                    <a:pt x="689" y="499"/>
                    <a:pt x="689" y="489"/>
                  </a:cubicBezTo>
                  <a:cubicBezTo>
                    <a:pt x="689" y="480"/>
                    <a:pt x="682" y="473"/>
                    <a:pt x="673" y="473"/>
                  </a:cubicBezTo>
                  <a:close/>
                  <a:moveTo>
                    <a:pt x="508" y="473"/>
                  </a:moveTo>
                  <a:lnTo>
                    <a:pt x="409" y="473"/>
                  </a:lnTo>
                  <a:cubicBezTo>
                    <a:pt x="399" y="473"/>
                    <a:pt x="392" y="480"/>
                    <a:pt x="392" y="489"/>
                  </a:cubicBezTo>
                  <a:cubicBezTo>
                    <a:pt x="392" y="499"/>
                    <a:pt x="399" y="506"/>
                    <a:pt x="409" y="506"/>
                  </a:cubicBezTo>
                  <a:lnTo>
                    <a:pt x="508" y="506"/>
                  </a:lnTo>
                  <a:cubicBezTo>
                    <a:pt x="517" y="506"/>
                    <a:pt x="524" y="499"/>
                    <a:pt x="524" y="489"/>
                  </a:cubicBezTo>
                  <a:cubicBezTo>
                    <a:pt x="524" y="480"/>
                    <a:pt x="517" y="473"/>
                    <a:pt x="508" y="473"/>
                  </a:cubicBezTo>
                  <a:close/>
                  <a:moveTo>
                    <a:pt x="342" y="473"/>
                  </a:moveTo>
                  <a:lnTo>
                    <a:pt x="243" y="473"/>
                  </a:lnTo>
                  <a:cubicBezTo>
                    <a:pt x="234" y="473"/>
                    <a:pt x="227" y="480"/>
                    <a:pt x="227" y="489"/>
                  </a:cubicBezTo>
                  <a:cubicBezTo>
                    <a:pt x="227" y="499"/>
                    <a:pt x="234" y="506"/>
                    <a:pt x="243" y="506"/>
                  </a:cubicBezTo>
                  <a:lnTo>
                    <a:pt x="342" y="506"/>
                  </a:lnTo>
                  <a:cubicBezTo>
                    <a:pt x="352" y="506"/>
                    <a:pt x="359" y="499"/>
                    <a:pt x="359" y="489"/>
                  </a:cubicBezTo>
                  <a:cubicBezTo>
                    <a:pt x="359" y="480"/>
                    <a:pt x="352" y="473"/>
                    <a:pt x="342" y="473"/>
                  </a:cubicBezTo>
                  <a:close/>
                  <a:moveTo>
                    <a:pt x="181" y="469"/>
                  </a:moveTo>
                  <a:cubicBezTo>
                    <a:pt x="151" y="463"/>
                    <a:pt x="123" y="450"/>
                    <a:pt x="100" y="430"/>
                  </a:cubicBezTo>
                  <a:cubicBezTo>
                    <a:pt x="93" y="424"/>
                    <a:pt x="82" y="425"/>
                    <a:pt x="76" y="433"/>
                  </a:cubicBezTo>
                  <a:cubicBezTo>
                    <a:pt x="70" y="440"/>
                    <a:pt x="71" y="450"/>
                    <a:pt x="78" y="456"/>
                  </a:cubicBezTo>
                  <a:cubicBezTo>
                    <a:pt x="106" y="479"/>
                    <a:pt x="138" y="495"/>
                    <a:pt x="174" y="502"/>
                  </a:cubicBezTo>
                  <a:cubicBezTo>
                    <a:pt x="183" y="504"/>
                    <a:pt x="192" y="498"/>
                    <a:pt x="194" y="489"/>
                  </a:cubicBezTo>
                  <a:cubicBezTo>
                    <a:pt x="196" y="480"/>
                    <a:pt x="190" y="471"/>
                    <a:pt x="181" y="469"/>
                  </a:cubicBezTo>
                  <a:close/>
                  <a:moveTo>
                    <a:pt x="60" y="385"/>
                  </a:moveTo>
                  <a:cubicBezTo>
                    <a:pt x="45" y="359"/>
                    <a:pt x="35" y="330"/>
                    <a:pt x="34" y="299"/>
                  </a:cubicBezTo>
                  <a:cubicBezTo>
                    <a:pt x="33" y="290"/>
                    <a:pt x="25" y="283"/>
                    <a:pt x="16" y="283"/>
                  </a:cubicBezTo>
                  <a:cubicBezTo>
                    <a:pt x="7" y="284"/>
                    <a:pt x="0" y="292"/>
                    <a:pt x="0" y="301"/>
                  </a:cubicBezTo>
                  <a:cubicBezTo>
                    <a:pt x="2" y="338"/>
                    <a:pt x="14" y="372"/>
                    <a:pt x="32" y="402"/>
                  </a:cubicBezTo>
                  <a:cubicBezTo>
                    <a:pt x="37" y="410"/>
                    <a:pt x="47" y="412"/>
                    <a:pt x="55" y="408"/>
                  </a:cubicBezTo>
                  <a:cubicBezTo>
                    <a:pt x="63" y="403"/>
                    <a:pt x="65" y="393"/>
                    <a:pt x="60" y="385"/>
                  </a:cubicBezTo>
                  <a:close/>
                  <a:moveTo>
                    <a:pt x="33" y="234"/>
                  </a:moveTo>
                  <a:lnTo>
                    <a:pt x="33" y="217"/>
                  </a:lnTo>
                  <a:cubicBezTo>
                    <a:pt x="33" y="191"/>
                    <a:pt x="39" y="166"/>
                    <a:pt x="49" y="144"/>
                  </a:cubicBezTo>
                  <a:cubicBezTo>
                    <a:pt x="53" y="135"/>
                    <a:pt x="49" y="126"/>
                    <a:pt x="40" y="122"/>
                  </a:cubicBezTo>
                  <a:cubicBezTo>
                    <a:pt x="32" y="118"/>
                    <a:pt x="22" y="122"/>
                    <a:pt x="18" y="130"/>
                  </a:cubicBezTo>
                  <a:cubicBezTo>
                    <a:pt x="7" y="157"/>
                    <a:pt x="0" y="186"/>
                    <a:pt x="0" y="217"/>
                  </a:cubicBezTo>
                  <a:lnTo>
                    <a:pt x="0" y="234"/>
                  </a:lnTo>
                  <a:cubicBezTo>
                    <a:pt x="0" y="243"/>
                    <a:pt x="8" y="250"/>
                    <a:pt x="17" y="250"/>
                  </a:cubicBezTo>
                  <a:cubicBezTo>
                    <a:pt x="26" y="250"/>
                    <a:pt x="33" y="243"/>
                    <a:pt x="33" y="234"/>
                  </a:cubicBezTo>
                  <a:close/>
                  <a:moveTo>
                    <a:pt x="82" y="93"/>
                  </a:moveTo>
                  <a:cubicBezTo>
                    <a:pt x="102" y="71"/>
                    <a:pt x="128" y="54"/>
                    <a:pt x="157" y="44"/>
                  </a:cubicBezTo>
                  <a:cubicBezTo>
                    <a:pt x="166" y="41"/>
                    <a:pt x="170" y="31"/>
                    <a:pt x="167" y="23"/>
                  </a:cubicBezTo>
                  <a:cubicBezTo>
                    <a:pt x="164" y="14"/>
                    <a:pt x="155" y="9"/>
                    <a:pt x="146" y="12"/>
                  </a:cubicBezTo>
                  <a:cubicBezTo>
                    <a:pt x="112" y="24"/>
                    <a:pt x="81" y="45"/>
                    <a:pt x="57" y="71"/>
                  </a:cubicBezTo>
                  <a:cubicBezTo>
                    <a:pt x="51" y="78"/>
                    <a:pt x="52" y="88"/>
                    <a:pt x="58" y="94"/>
                  </a:cubicBezTo>
                  <a:cubicBezTo>
                    <a:pt x="65" y="101"/>
                    <a:pt x="76" y="100"/>
                    <a:pt x="82" y="93"/>
                  </a:cubicBezTo>
                  <a:close/>
                  <a:moveTo>
                    <a:pt x="216" y="34"/>
                  </a:moveTo>
                  <a:lnTo>
                    <a:pt x="315" y="34"/>
                  </a:lnTo>
                  <a:cubicBezTo>
                    <a:pt x="325" y="34"/>
                    <a:pt x="332" y="26"/>
                    <a:pt x="332" y="17"/>
                  </a:cubicBezTo>
                  <a:cubicBezTo>
                    <a:pt x="332" y="8"/>
                    <a:pt x="325" y="0"/>
                    <a:pt x="315" y="0"/>
                  </a:cubicBezTo>
                  <a:lnTo>
                    <a:pt x="217" y="0"/>
                  </a:lnTo>
                  <a:lnTo>
                    <a:pt x="216" y="0"/>
                  </a:lnTo>
                  <a:cubicBezTo>
                    <a:pt x="207" y="0"/>
                    <a:pt x="200" y="8"/>
                    <a:pt x="200" y="17"/>
                  </a:cubicBezTo>
                  <a:cubicBezTo>
                    <a:pt x="200" y="26"/>
                    <a:pt x="207" y="34"/>
                    <a:pt x="216" y="34"/>
                  </a:cubicBezTo>
                  <a:close/>
                  <a:moveTo>
                    <a:pt x="381" y="34"/>
                  </a:moveTo>
                  <a:lnTo>
                    <a:pt x="481" y="34"/>
                  </a:lnTo>
                  <a:cubicBezTo>
                    <a:pt x="490" y="34"/>
                    <a:pt x="497" y="26"/>
                    <a:pt x="497" y="17"/>
                  </a:cubicBezTo>
                  <a:cubicBezTo>
                    <a:pt x="497" y="8"/>
                    <a:pt x="490" y="0"/>
                    <a:pt x="481" y="0"/>
                  </a:cubicBezTo>
                  <a:lnTo>
                    <a:pt x="381" y="0"/>
                  </a:lnTo>
                  <a:cubicBezTo>
                    <a:pt x="372" y="0"/>
                    <a:pt x="365" y="8"/>
                    <a:pt x="365" y="17"/>
                  </a:cubicBezTo>
                  <a:cubicBezTo>
                    <a:pt x="365" y="26"/>
                    <a:pt x="372" y="34"/>
                    <a:pt x="381" y="34"/>
                  </a:cubicBezTo>
                  <a:close/>
                  <a:moveTo>
                    <a:pt x="547" y="34"/>
                  </a:moveTo>
                  <a:lnTo>
                    <a:pt x="646" y="34"/>
                  </a:lnTo>
                  <a:cubicBezTo>
                    <a:pt x="655" y="34"/>
                    <a:pt x="662" y="26"/>
                    <a:pt x="662" y="17"/>
                  </a:cubicBezTo>
                  <a:cubicBezTo>
                    <a:pt x="662" y="8"/>
                    <a:pt x="655" y="0"/>
                    <a:pt x="646" y="0"/>
                  </a:cubicBezTo>
                  <a:lnTo>
                    <a:pt x="547" y="0"/>
                  </a:lnTo>
                  <a:cubicBezTo>
                    <a:pt x="537" y="0"/>
                    <a:pt x="530" y="8"/>
                    <a:pt x="530" y="17"/>
                  </a:cubicBezTo>
                  <a:cubicBezTo>
                    <a:pt x="530" y="26"/>
                    <a:pt x="537" y="34"/>
                    <a:pt x="547" y="34"/>
                  </a:cubicBezTo>
                  <a:close/>
                  <a:moveTo>
                    <a:pt x="712" y="34"/>
                  </a:moveTo>
                  <a:lnTo>
                    <a:pt x="811" y="34"/>
                  </a:lnTo>
                  <a:cubicBezTo>
                    <a:pt x="820" y="34"/>
                    <a:pt x="828" y="26"/>
                    <a:pt x="828" y="17"/>
                  </a:cubicBezTo>
                  <a:cubicBezTo>
                    <a:pt x="828" y="8"/>
                    <a:pt x="820" y="0"/>
                    <a:pt x="811" y="0"/>
                  </a:cubicBezTo>
                  <a:lnTo>
                    <a:pt x="712" y="0"/>
                  </a:lnTo>
                  <a:cubicBezTo>
                    <a:pt x="703" y="0"/>
                    <a:pt x="695" y="8"/>
                    <a:pt x="695" y="17"/>
                  </a:cubicBezTo>
                  <a:cubicBezTo>
                    <a:pt x="695" y="26"/>
                    <a:pt x="703" y="34"/>
                    <a:pt x="712" y="34"/>
                  </a:cubicBezTo>
                  <a:close/>
                  <a:moveTo>
                    <a:pt x="877" y="34"/>
                  </a:moveTo>
                  <a:lnTo>
                    <a:pt x="976" y="34"/>
                  </a:lnTo>
                  <a:cubicBezTo>
                    <a:pt x="985" y="34"/>
                    <a:pt x="993" y="26"/>
                    <a:pt x="993" y="17"/>
                  </a:cubicBezTo>
                  <a:cubicBezTo>
                    <a:pt x="993" y="8"/>
                    <a:pt x="985" y="0"/>
                    <a:pt x="976" y="0"/>
                  </a:cubicBezTo>
                  <a:lnTo>
                    <a:pt x="877" y="0"/>
                  </a:lnTo>
                  <a:cubicBezTo>
                    <a:pt x="868" y="0"/>
                    <a:pt x="860" y="8"/>
                    <a:pt x="860" y="17"/>
                  </a:cubicBezTo>
                  <a:cubicBezTo>
                    <a:pt x="860" y="26"/>
                    <a:pt x="868" y="34"/>
                    <a:pt x="877" y="34"/>
                  </a:cubicBezTo>
                  <a:close/>
                  <a:moveTo>
                    <a:pt x="1042" y="34"/>
                  </a:moveTo>
                  <a:lnTo>
                    <a:pt x="1141" y="34"/>
                  </a:lnTo>
                  <a:cubicBezTo>
                    <a:pt x="1150" y="34"/>
                    <a:pt x="1158" y="26"/>
                    <a:pt x="1158" y="17"/>
                  </a:cubicBezTo>
                  <a:cubicBezTo>
                    <a:pt x="1158" y="8"/>
                    <a:pt x="1150" y="0"/>
                    <a:pt x="1141" y="0"/>
                  </a:cubicBezTo>
                  <a:lnTo>
                    <a:pt x="1042" y="0"/>
                  </a:lnTo>
                  <a:cubicBezTo>
                    <a:pt x="1033" y="0"/>
                    <a:pt x="1025" y="8"/>
                    <a:pt x="1025" y="17"/>
                  </a:cubicBezTo>
                  <a:cubicBezTo>
                    <a:pt x="1025" y="26"/>
                    <a:pt x="1033" y="34"/>
                    <a:pt x="1042" y="34"/>
                  </a:cubicBezTo>
                  <a:close/>
                  <a:moveTo>
                    <a:pt x="1207" y="34"/>
                  </a:moveTo>
                  <a:lnTo>
                    <a:pt x="1306" y="34"/>
                  </a:lnTo>
                  <a:cubicBezTo>
                    <a:pt x="1316" y="34"/>
                    <a:pt x="1323" y="26"/>
                    <a:pt x="1323" y="17"/>
                  </a:cubicBezTo>
                  <a:cubicBezTo>
                    <a:pt x="1323" y="8"/>
                    <a:pt x="1316" y="0"/>
                    <a:pt x="1306" y="0"/>
                  </a:cubicBezTo>
                  <a:lnTo>
                    <a:pt x="1207" y="0"/>
                  </a:lnTo>
                  <a:cubicBezTo>
                    <a:pt x="1198" y="0"/>
                    <a:pt x="1191" y="8"/>
                    <a:pt x="1191" y="17"/>
                  </a:cubicBezTo>
                  <a:cubicBezTo>
                    <a:pt x="1191" y="26"/>
                    <a:pt x="1198" y="34"/>
                    <a:pt x="1207" y="34"/>
                  </a:cubicBezTo>
                  <a:close/>
                  <a:moveTo>
                    <a:pt x="1369" y="37"/>
                  </a:moveTo>
                  <a:cubicBezTo>
                    <a:pt x="1399" y="43"/>
                    <a:pt x="1427" y="57"/>
                    <a:pt x="1450" y="76"/>
                  </a:cubicBezTo>
                  <a:cubicBezTo>
                    <a:pt x="1457" y="82"/>
                    <a:pt x="1468" y="81"/>
                    <a:pt x="1474" y="74"/>
                  </a:cubicBezTo>
                  <a:cubicBezTo>
                    <a:pt x="1479" y="67"/>
                    <a:pt x="1478" y="56"/>
                    <a:pt x="1471" y="50"/>
                  </a:cubicBezTo>
                  <a:cubicBezTo>
                    <a:pt x="1444" y="28"/>
                    <a:pt x="1411" y="12"/>
                    <a:pt x="1375" y="5"/>
                  </a:cubicBezTo>
                  <a:cubicBezTo>
                    <a:pt x="1366" y="3"/>
                    <a:pt x="1358" y="9"/>
                    <a:pt x="1356" y="18"/>
                  </a:cubicBezTo>
                  <a:cubicBezTo>
                    <a:pt x="1354" y="27"/>
                    <a:pt x="1360" y="35"/>
                    <a:pt x="1369" y="37"/>
                  </a:cubicBezTo>
                  <a:close/>
                  <a:moveTo>
                    <a:pt x="1490" y="122"/>
                  </a:moveTo>
                  <a:cubicBezTo>
                    <a:pt x="1505" y="147"/>
                    <a:pt x="1515" y="176"/>
                    <a:pt x="1516" y="207"/>
                  </a:cubicBezTo>
                  <a:cubicBezTo>
                    <a:pt x="1517" y="216"/>
                    <a:pt x="1525" y="223"/>
                    <a:pt x="1534" y="223"/>
                  </a:cubicBezTo>
                  <a:cubicBezTo>
                    <a:pt x="1543" y="222"/>
                    <a:pt x="1550" y="215"/>
                    <a:pt x="1550" y="205"/>
                  </a:cubicBezTo>
                  <a:cubicBezTo>
                    <a:pt x="1548" y="168"/>
                    <a:pt x="1536" y="134"/>
                    <a:pt x="1518" y="104"/>
                  </a:cubicBezTo>
                  <a:cubicBezTo>
                    <a:pt x="1513" y="96"/>
                    <a:pt x="1503" y="94"/>
                    <a:pt x="1495" y="99"/>
                  </a:cubicBezTo>
                  <a:cubicBezTo>
                    <a:pt x="1487" y="103"/>
                    <a:pt x="1485" y="114"/>
                    <a:pt x="1490" y="122"/>
                  </a:cubicBezTo>
                  <a:close/>
                  <a:moveTo>
                    <a:pt x="1517" y="272"/>
                  </a:moveTo>
                  <a:lnTo>
                    <a:pt x="1517" y="289"/>
                  </a:lnTo>
                  <a:cubicBezTo>
                    <a:pt x="1517" y="315"/>
                    <a:pt x="1511" y="340"/>
                    <a:pt x="1501" y="362"/>
                  </a:cubicBezTo>
                  <a:cubicBezTo>
                    <a:pt x="1498" y="371"/>
                    <a:pt x="1502" y="381"/>
                    <a:pt x="1510" y="384"/>
                  </a:cubicBezTo>
                  <a:cubicBezTo>
                    <a:pt x="1518" y="388"/>
                    <a:pt x="1528" y="384"/>
                    <a:pt x="1532" y="376"/>
                  </a:cubicBezTo>
                  <a:cubicBezTo>
                    <a:pt x="1544" y="349"/>
                    <a:pt x="1550" y="320"/>
                    <a:pt x="1550" y="289"/>
                  </a:cubicBezTo>
                  <a:lnTo>
                    <a:pt x="1550" y="272"/>
                  </a:lnTo>
                  <a:cubicBezTo>
                    <a:pt x="1550" y="263"/>
                    <a:pt x="1543" y="256"/>
                    <a:pt x="1533" y="256"/>
                  </a:cubicBezTo>
                  <a:cubicBezTo>
                    <a:pt x="1524" y="256"/>
                    <a:pt x="1517" y="263"/>
                    <a:pt x="1517" y="272"/>
                  </a:cubicBezTo>
                  <a:close/>
                  <a:moveTo>
                    <a:pt x="1469" y="413"/>
                  </a:moveTo>
                  <a:cubicBezTo>
                    <a:pt x="1448" y="435"/>
                    <a:pt x="1422" y="452"/>
                    <a:pt x="1393" y="463"/>
                  </a:cubicBezTo>
                  <a:cubicBezTo>
                    <a:pt x="1385" y="466"/>
                    <a:pt x="1380" y="475"/>
                    <a:pt x="1383" y="484"/>
                  </a:cubicBezTo>
                  <a:cubicBezTo>
                    <a:pt x="1386" y="493"/>
                    <a:pt x="1396" y="497"/>
                    <a:pt x="1405" y="494"/>
                  </a:cubicBezTo>
                  <a:cubicBezTo>
                    <a:pt x="1439" y="482"/>
                    <a:pt x="1469" y="462"/>
                    <a:pt x="1493" y="435"/>
                  </a:cubicBezTo>
                  <a:cubicBezTo>
                    <a:pt x="1499" y="429"/>
                    <a:pt x="1499" y="418"/>
                    <a:pt x="1492" y="412"/>
                  </a:cubicBezTo>
                  <a:cubicBezTo>
                    <a:pt x="1485" y="406"/>
                    <a:pt x="1475" y="406"/>
                    <a:pt x="1469" y="413"/>
                  </a:cubicBezTo>
                  <a:close/>
                  <a:moveTo>
                    <a:pt x="1334" y="473"/>
                  </a:moveTo>
                  <a:lnTo>
                    <a:pt x="1234" y="473"/>
                  </a:lnTo>
                  <a:cubicBezTo>
                    <a:pt x="1225" y="473"/>
                    <a:pt x="1218" y="480"/>
                    <a:pt x="1218" y="489"/>
                  </a:cubicBezTo>
                  <a:cubicBezTo>
                    <a:pt x="1218" y="499"/>
                    <a:pt x="1225" y="506"/>
                    <a:pt x="1234" y="506"/>
                  </a:cubicBezTo>
                  <a:lnTo>
                    <a:pt x="1333" y="506"/>
                  </a:lnTo>
                  <a:lnTo>
                    <a:pt x="1334" y="506"/>
                  </a:lnTo>
                  <a:cubicBezTo>
                    <a:pt x="1343" y="506"/>
                    <a:pt x="1351" y="499"/>
                    <a:pt x="1351" y="489"/>
                  </a:cubicBezTo>
                  <a:cubicBezTo>
                    <a:pt x="1351" y="480"/>
                    <a:pt x="1343" y="473"/>
                    <a:pt x="1334" y="47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자유형: 도형 207">
              <a:extLst>
                <a:ext uri="{FF2B5EF4-FFF2-40B4-BE49-F238E27FC236}">
                  <a16:creationId xmlns:a16="http://schemas.microsoft.com/office/drawing/2014/main" id="{FB8F8812-2EF3-4909-B7EC-E90881971A7A}"/>
                </a:ext>
              </a:extLst>
            </p:cNvPr>
            <p:cNvSpPr>
              <a:spLocks/>
            </p:cNvSpPr>
            <p:nvPr/>
          </p:nvSpPr>
          <p:spPr bwMode="auto">
            <a:xfrm rot="20089210">
              <a:off x="5458815" y="2152430"/>
              <a:ext cx="486707" cy="293090"/>
            </a:xfrm>
            <a:custGeom>
              <a:avLst/>
              <a:gdLst>
                <a:gd name="connsiteX0" fmla="*/ 48017 w 486707"/>
                <a:gd name="connsiteY0" fmla="*/ 1366 h 293090"/>
                <a:gd name="connsiteX1" fmla="*/ 48017 w 486707"/>
                <a:gd name="connsiteY1" fmla="*/ 293090 h 293090"/>
                <a:gd name="connsiteX2" fmla="*/ 43866 w 486707"/>
                <a:gd name="connsiteY2" fmla="*/ 290987 h 293090"/>
                <a:gd name="connsiteX3" fmla="*/ 1646 w 486707"/>
                <a:gd name="connsiteY3" fmla="*/ 262178 h 293090"/>
                <a:gd name="connsiteX4" fmla="*/ 0 w 486707"/>
                <a:gd name="connsiteY4" fmla="*/ 260713 h 293090"/>
                <a:gd name="connsiteX5" fmla="*/ 0 w 486707"/>
                <a:gd name="connsiteY5" fmla="*/ 33727 h 293090"/>
                <a:gd name="connsiteX6" fmla="*/ 1646 w 486707"/>
                <a:gd name="connsiteY6" fmla="*/ 32261 h 293090"/>
                <a:gd name="connsiteX7" fmla="*/ 43866 w 486707"/>
                <a:gd name="connsiteY7" fmla="*/ 3467 h 293090"/>
                <a:gd name="connsiteX8" fmla="*/ 345573 w 486707"/>
                <a:gd name="connsiteY8" fmla="*/ 118571 h 293090"/>
                <a:gd name="connsiteX9" fmla="*/ 349044 w 486707"/>
                <a:gd name="connsiteY9" fmla="*/ 126829 h 293090"/>
                <a:gd name="connsiteX10" fmla="*/ 349045 w 486707"/>
                <a:gd name="connsiteY10" fmla="*/ 134048 h 293090"/>
                <a:gd name="connsiteX11" fmla="*/ 360856 w 486707"/>
                <a:gd name="connsiteY11" fmla="*/ 134048 h 293090"/>
                <a:gd name="connsiteX12" fmla="*/ 372591 w 486707"/>
                <a:gd name="connsiteY12" fmla="*/ 145822 h 293090"/>
                <a:gd name="connsiteX13" fmla="*/ 360856 w 486707"/>
                <a:gd name="connsiteY13" fmla="*/ 157595 h 293090"/>
                <a:gd name="connsiteX14" fmla="*/ 349044 w 486707"/>
                <a:gd name="connsiteY14" fmla="*/ 157595 h 293090"/>
                <a:gd name="connsiteX15" fmla="*/ 349045 w 486707"/>
                <a:gd name="connsiteY15" fmla="*/ 165275 h 293090"/>
                <a:gd name="connsiteX16" fmla="*/ 337271 w 486707"/>
                <a:gd name="connsiteY16" fmla="*/ 176986 h 293090"/>
                <a:gd name="connsiteX17" fmla="*/ 325498 w 486707"/>
                <a:gd name="connsiteY17" fmla="*/ 165275 h 293090"/>
                <a:gd name="connsiteX18" fmla="*/ 325498 w 486707"/>
                <a:gd name="connsiteY18" fmla="*/ 157595 h 293090"/>
                <a:gd name="connsiteX19" fmla="*/ 301951 w 486707"/>
                <a:gd name="connsiteY19" fmla="*/ 157595 h 293090"/>
                <a:gd name="connsiteX20" fmla="*/ 301951 w 486707"/>
                <a:gd name="connsiteY20" fmla="*/ 165275 h 293090"/>
                <a:gd name="connsiteX21" fmla="*/ 290059 w 486707"/>
                <a:gd name="connsiteY21" fmla="*/ 176986 h 293090"/>
                <a:gd name="connsiteX22" fmla="*/ 277943 w 486707"/>
                <a:gd name="connsiteY22" fmla="*/ 165275 h 293090"/>
                <a:gd name="connsiteX23" fmla="*/ 277942 w 486707"/>
                <a:gd name="connsiteY23" fmla="*/ 157595 h 293090"/>
                <a:gd name="connsiteX24" fmla="*/ 254396 w 486707"/>
                <a:gd name="connsiteY24" fmla="*/ 157595 h 293090"/>
                <a:gd name="connsiteX25" fmla="*/ 254396 w 486707"/>
                <a:gd name="connsiteY25" fmla="*/ 165275 h 293090"/>
                <a:gd name="connsiteX26" fmla="*/ 242513 w 486707"/>
                <a:gd name="connsiteY26" fmla="*/ 176986 h 293090"/>
                <a:gd name="connsiteX27" fmla="*/ 230849 w 486707"/>
                <a:gd name="connsiteY27" fmla="*/ 165275 h 293090"/>
                <a:gd name="connsiteX28" fmla="*/ 230850 w 486707"/>
                <a:gd name="connsiteY28" fmla="*/ 157595 h 293090"/>
                <a:gd name="connsiteX29" fmla="*/ 207303 w 486707"/>
                <a:gd name="connsiteY29" fmla="*/ 157595 h 293090"/>
                <a:gd name="connsiteX30" fmla="*/ 207303 w 486707"/>
                <a:gd name="connsiteY30" fmla="*/ 165275 h 293090"/>
                <a:gd name="connsiteX31" fmla="*/ 195411 w 486707"/>
                <a:gd name="connsiteY31" fmla="*/ 176986 h 293090"/>
                <a:gd name="connsiteX32" fmla="*/ 183295 w 486707"/>
                <a:gd name="connsiteY32" fmla="*/ 165275 h 293090"/>
                <a:gd name="connsiteX33" fmla="*/ 183295 w 486707"/>
                <a:gd name="connsiteY33" fmla="*/ 157595 h 293090"/>
                <a:gd name="connsiteX34" fmla="*/ 160210 w 486707"/>
                <a:gd name="connsiteY34" fmla="*/ 157595 h 293090"/>
                <a:gd name="connsiteX35" fmla="*/ 160210 w 486707"/>
                <a:gd name="connsiteY35" fmla="*/ 165275 h 293090"/>
                <a:gd name="connsiteX36" fmla="*/ 148094 w 486707"/>
                <a:gd name="connsiteY36" fmla="*/ 176986 h 293090"/>
                <a:gd name="connsiteX37" fmla="*/ 136201 w 486707"/>
                <a:gd name="connsiteY37" fmla="*/ 165275 h 293090"/>
                <a:gd name="connsiteX38" fmla="*/ 136201 w 486707"/>
                <a:gd name="connsiteY38" fmla="*/ 157595 h 293090"/>
                <a:gd name="connsiteX39" fmla="*/ 124611 w 486707"/>
                <a:gd name="connsiteY39" fmla="*/ 157595 h 293090"/>
                <a:gd name="connsiteX40" fmla="*/ 112655 w 486707"/>
                <a:gd name="connsiteY40" fmla="*/ 145822 h 293090"/>
                <a:gd name="connsiteX41" fmla="*/ 124611 w 486707"/>
                <a:gd name="connsiteY41" fmla="*/ 134048 h 293090"/>
                <a:gd name="connsiteX42" fmla="*/ 136201 w 486707"/>
                <a:gd name="connsiteY42" fmla="*/ 134048 h 293090"/>
                <a:gd name="connsiteX43" fmla="*/ 136201 w 486707"/>
                <a:gd name="connsiteY43" fmla="*/ 126829 h 293090"/>
                <a:gd name="connsiteX44" fmla="*/ 148093 w 486707"/>
                <a:gd name="connsiteY44" fmla="*/ 115118 h 293090"/>
                <a:gd name="connsiteX45" fmla="*/ 160210 w 486707"/>
                <a:gd name="connsiteY45" fmla="*/ 126829 h 293090"/>
                <a:gd name="connsiteX46" fmla="*/ 160210 w 486707"/>
                <a:gd name="connsiteY46" fmla="*/ 134048 h 293090"/>
                <a:gd name="connsiteX47" fmla="*/ 183295 w 486707"/>
                <a:gd name="connsiteY47" fmla="*/ 134048 h 293090"/>
                <a:gd name="connsiteX48" fmla="*/ 183294 w 486707"/>
                <a:gd name="connsiteY48" fmla="*/ 126829 h 293090"/>
                <a:gd name="connsiteX49" fmla="*/ 195411 w 486707"/>
                <a:gd name="connsiteY49" fmla="*/ 115118 h 293090"/>
                <a:gd name="connsiteX50" fmla="*/ 207303 w 486707"/>
                <a:gd name="connsiteY50" fmla="*/ 126829 h 293090"/>
                <a:gd name="connsiteX51" fmla="*/ 207303 w 486707"/>
                <a:gd name="connsiteY51" fmla="*/ 134048 h 293090"/>
                <a:gd name="connsiteX52" fmla="*/ 230849 w 486707"/>
                <a:gd name="connsiteY52" fmla="*/ 134048 h 293090"/>
                <a:gd name="connsiteX53" fmla="*/ 230849 w 486707"/>
                <a:gd name="connsiteY53" fmla="*/ 126829 h 293090"/>
                <a:gd name="connsiteX54" fmla="*/ 242513 w 486707"/>
                <a:gd name="connsiteY54" fmla="*/ 115118 h 293090"/>
                <a:gd name="connsiteX55" fmla="*/ 254396 w 486707"/>
                <a:gd name="connsiteY55" fmla="*/ 126829 h 293090"/>
                <a:gd name="connsiteX56" fmla="*/ 254396 w 486707"/>
                <a:gd name="connsiteY56" fmla="*/ 134048 h 293090"/>
                <a:gd name="connsiteX57" fmla="*/ 277943 w 486707"/>
                <a:gd name="connsiteY57" fmla="*/ 134048 h 293090"/>
                <a:gd name="connsiteX58" fmla="*/ 277943 w 486707"/>
                <a:gd name="connsiteY58" fmla="*/ 126829 h 293090"/>
                <a:gd name="connsiteX59" fmla="*/ 290059 w 486707"/>
                <a:gd name="connsiteY59" fmla="*/ 115118 h 293090"/>
                <a:gd name="connsiteX60" fmla="*/ 301951 w 486707"/>
                <a:gd name="connsiteY60" fmla="*/ 126829 h 293090"/>
                <a:gd name="connsiteX61" fmla="*/ 301951 w 486707"/>
                <a:gd name="connsiteY61" fmla="*/ 134048 h 293090"/>
                <a:gd name="connsiteX62" fmla="*/ 325498 w 486707"/>
                <a:gd name="connsiteY62" fmla="*/ 134048 h 293090"/>
                <a:gd name="connsiteX63" fmla="*/ 325497 w 486707"/>
                <a:gd name="connsiteY63" fmla="*/ 126829 h 293090"/>
                <a:gd name="connsiteX64" fmla="*/ 337271 w 486707"/>
                <a:gd name="connsiteY64" fmla="*/ 115118 h 293090"/>
                <a:gd name="connsiteX65" fmla="*/ 345573 w 486707"/>
                <a:gd name="connsiteY65" fmla="*/ 118571 h 293090"/>
                <a:gd name="connsiteX66" fmla="*/ 437229 w 486707"/>
                <a:gd name="connsiteY66" fmla="*/ 0 h 293090"/>
                <a:gd name="connsiteX67" fmla="*/ 486707 w 486707"/>
                <a:gd name="connsiteY67" fmla="*/ 32308 h 293090"/>
                <a:gd name="connsiteX68" fmla="*/ 485246 w 486707"/>
                <a:gd name="connsiteY68" fmla="*/ 261745 h 293090"/>
                <a:gd name="connsiteX69" fmla="*/ 448028 w 486707"/>
                <a:gd name="connsiteY69" fmla="*/ 287140 h 293090"/>
                <a:gd name="connsiteX70" fmla="*/ 437229 w 486707"/>
                <a:gd name="connsiteY70" fmla="*/ 292610 h 293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86707" h="293090">
                  <a:moveTo>
                    <a:pt x="48017" y="1366"/>
                  </a:moveTo>
                  <a:lnTo>
                    <a:pt x="48017" y="293090"/>
                  </a:lnTo>
                  <a:lnTo>
                    <a:pt x="43866" y="290987"/>
                  </a:lnTo>
                  <a:cubicBezTo>
                    <a:pt x="29152" y="282283"/>
                    <a:pt x="15052" y="272653"/>
                    <a:pt x="1646" y="262178"/>
                  </a:cubicBezTo>
                  <a:lnTo>
                    <a:pt x="0" y="260713"/>
                  </a:lnTo>
                  <a:lnTo>
                    <a:pt x="0" y="33727"/>
                  </a:lnTo>
                  <a:lnTo>
                    <a:pt x="1646" y="32261"/>
                  </a:lnTo>
                  <a:cubicBezTo>
                    <a:pt x="15052" y="21788"/>
                    <a:pt x="29152" y="12164"/>
                    <a:pt x="43866" y="3467"/>
                  </a:cubicBezTo>
                  <a:close/>
                  <a:moveTo>
                    <a:pt x="345573" y="118571"/>
                  </a:moveTo>
                  <a:cubicBezTo>
                    <a:pt x="347711" y="120697"/>
                    <a:pt x="349044" y="123625"/>
                    <a:pt x="349044" y="126829"/>
                  </a:cubicBezTo>
                  <a:lnTo>
                    <a:pt x="349045" y="134048"/>
                  </a:lnTo>
                  <a:lnTo>
                    <a:pt x="360856" y="134048"/>
                  </a:lnTo>
                  <a:cubicBezTo>
                    <a:pt x="367277" y="134048"/>
                    <a:pt x="372591" y="139157"/>
                    <a:pt x="372591" y="145822"/>
                  </a:cubicBezTo>
                  <a:cubicBezTo>
                    <a:pt x="372591" y="152264"/>
                    <a:pt x="367277" y="157595"/>
                    <a:pt x="360856" y="157595"/>
                  </a:cubicBezTo>
                  <a:lnTo>
                    <a:pt x="349044" y="157595"/>
                  </a:lnTo>
                  <a:lnTo>
                    <a:pt x="349045" y="165275"/>
                  </a:lnTo>
                  <a:cubicBezTo>
                    <a:pt x="349044" y="171683"/>
                    <a:pt x="343713" y="176986"/>
                    <a:pt x="337271" y="176986"/>
                  </a:cubicBezTo>
                  <a:cubicBezTo>
                    <a:pt x="330607" y="176986"/>
                    <a:pt x="325498" y="171683"/>
                    <a:pt x="325498" y="165275"/>
                  </a:cubicBezTo>
                  <a:lnTo>
                    <a:pt x="325498" y="157595"/>
                  </a:lnTo>
                  <a:lnTo>
                    <a:pt x="301951" y="157595"/>
                  </a:lnTo>
                  <a:lnTo>
                    <a:pt x="301951" y="165275"/>
                  </a:lnTo>
                  <a:cubicBezTo>
                    <a:pt x="301951" y="171683"/>
                    <a:pt x="296566" y="176986"/>
                    <a:pt x="290059" y="176986"/>
                  </a:cubicBezTo>
                  <a:cubicBezTo>
                    <a:pt x="283327" y="176986"/>
                    <a:pt x="277942" y="171683"/>
                    <a:pt x="277943" y="165275"/>
                  </a:cubicBezTo>
                  <a:lnTo>
                    <a:pt x="277942" y="157595"/>
                  </a:lnTo>
                  <a:lnTo>
                    <a:pt x="254396" y="157595"/>
                  </a:lnTo>
                  <a:lnTo>
                    <a:pt x="254396" y="165275"/>
                  </a:lnTo>
                  <a:cubicBezTo>
                    <a:pt x="254396" y="171683"/>
                    <a:pt x="249114" y="176986"/>
                    <a:pt x="242513" y="176986"/>
                  </a:cubicBezTo>
                  <a:cubicBezTo>
                    <a:pt x="236131" y="176986"/>
                    <a:pt x="230849" y="171683"/>
                    <a:pt x="230849" y="165275"/>
                  </a:cubicBezTo>
                  <a:lnTo>
                    <a:pt x="230850" y="157595"/>
                  </a:lnTo>
                  <a:lnTo>
                    <a:pt x="207303" y="157595"/>
                  </a:lnTo>
                  <a:lnTo>
                    <a:pt x="207303" y="165275"/>
                  </a:lnTo>
                  <a:cubicBezTo>
                    <a:pt x="207303" y="171683"/>
                    <a:pt x="201918" y="176986"/>
                    <a:pt x="195411" y="176986"/>
                  </a:cubicBezTo>
                  <a:cubicBezTo>
                    <a:pt x="188680" y="176986"/>
                    <a:pt x="183295" y="171683"/>
                    <a:pt x="183295" y="165275"/>
                  </a:cubicBezTo>
                  <a:lnTo>
                    <a:pt x="183295" y="157595"/>
                  </a:lnTo>
                  <a:lnTo>
                    <a:pt x="160210" y="157595"/>
                  </a:lnTo>
                  <a:lnTo>
                    <a:pt x="160210" y="165275"/>
                  </a:lnTo>
                  <a:cubicBezTo>
                    <a:pt x="160209" y="171683"/>
                    <a:pt x="154825" y="176986"/>
                    <a:pt x="148094" y="176986"/>
                  </a:cubicBezTo>
                  <a:cubicBezTo>
                    <a:pt x="141587" y="176986"/>
                    <a:pt x="136202" y="171683"/>
                    <a:pt x="136201" y="165275"/>
                  </a:cubicBezTo>
                  <a:lnTo>
                    <a:pt x="136201" y="157595"/>
                  </a:lnTo>
                  <a:lnTo>
                    <a:pt x="124611" y="157595"/>
                  </a:lnTo>
                  <a:cubicBezTo>
                    <a:pt x="117969" y="157595"/>
                    <a:pt x="112655" y="152263"/>
                    <a:pt x="112655" y="145822"/>
                  </a:cubicBezTo>
                  <a:cubicBezTo>
                    <a:pt x="112655" y="139157"/>
                    <a:pt x="117968" y="134048"/>
                    <a:pt x="124611" y="134048"/>
                  </a:cubicBezTo>
                  <a:lnTo>
                    <a:pt x="136201" y="134048"/>
                  </a:lnTo>
                  <a:lnTo>
                    <a:pt x="136201" y="126829"/>
                  </a:lnTo>
                  <a:cubicBezTo>
                    <a:pt x="136202" y="120421"/>
                    <a:pt x="141587" y="115118"/>
                    <a:pt x="148093" y="115118"/>
                  </a:cubicBezTo>
                  <a:cubicBezTo>
                    <a:pt x="154825" y="115118"/>
                    <a:pt x="160210" y="120421"/>
                    <a:pt x="160210" y="126829"/>
                  </a:cubicBezTo>
                  <a:lnTo>
                    <a:pt x="160210" y="134048"/>
                  </a:lnTo>
                  <a:lnTo>
                    <a:pt x="183295" y="134048"/>
                  </a:lnTo>
                  <a:lnTo>
                    <a:pt x="183294" y="126829"/>
                  </a:lnTo>
                  <a:cubicBezTo>
                    <a:pt x="183295" y="120421"/>
                    <a:pt x="188680" y="115118"/>
                    <a:pt x="195411" y="115118"/>
                  </a:cubicBezTo>
                  <a:cubicBezTo>
                    <a:pt x="201918" y="115118"/>
                    <a:pt x="207303" y="120421"/>
                    <a:pt x="207303" y="126829"/>
                  </a:cubicBezTo>
                  <a:lnTo>
                    <a:pt x="207303" y="134048"/>
                  </a:lnTo>
                  <a:lnTo>
                    <a:pt x="230849" y="134048"/>
                  </a:lnTo>
                  <a:lnTo>
                    <a:pt x="230849" y="126829"/>
                  </a:lnTo>
                  <a:cubicBezTo>
                    <a:pt x="230849" y="120421"/>
                    <a:pt x="236131" y="115118"/>
                    <a:pt x="242513" y="115118"/>
                  </a:cubicBezTo>
                  <a:cubicBezTo>
                    <a:pt x="249115" y="115118"/>
                    <a:pt x="254396" y="120421"/>
                    <a:pt x="254396" y="126829"/>
                  </a:cubicBezTo>
                  <a:lnTo>
                    <a:pt x="254396" y="134048"/>
                  </a:lnTo>
                  <a:lnTo>
                    <a:pt x="277943" y="134048"/>
                  </a:lnTo>
                  <a:lnTo>
                    <a:pt x="277943" y="126829"/>
                  </a:lnTo>
                  <a:cubicBezTo>
                    <a:pt x="277942" y="120421"/>
                    <a:pt x="283328" y="115118"/>
                    <a:pt x="290059" y="115118"/>
                  </a:cubicBezTo>
                  <a:cubicBezTo>
                    <a:pt x="296566" y="115118"/>
                    <a:pt x="301951" y="120421"/>
                    <a:pt x="301951" y="126829"/>
                  </a:cubicBezTo>
                  <a:lnTo>
                    <a:pt x="301951" y="134048"/>
                  </a:lnTo>
                  <a:lnTo>
                    <a:pt x="325498" y="134048"/>
                  </a:lnTo>
                  <a:lnTo>
                    <a:pt x="325497" y="126829"/>
                  </a:lnTo>
                  <a:cubicBezTo>
                    <a:pt x="325498" y="120421"/>
                    <a:pt x="330607" y="115118"/>
                    <a:pt x="337271" y="115118"/>
                  </a:cubicBezTo>
                  <a:cubicBezTo>
                    <a:pt x="340492" y="115118"/>
                    <a:pt x="343435" y="116444"/>
                    <a:pt x="345573" y="118571"/>
                  </a:cubicBezTo>
                  <a:close/>
                  <a:moveTo>
                    <a:pt x="437229" y="0"/>
                  </a:moveTo>
                  <a:cubicBezTo>
                    <a:pt x="456644" y="10769"/>
                    <a:pt x="470214" y="20077"/>
                    <a:pt x="486707" y="32308"/>
                  </a:cubicBezTo>
                  <a:cubicBezTo>
                    <a:pt x="486220" y="108787"/>
                    <a:pt x="485733" y="185266"/>
                    <a:pt x="485246" y="261745"/>
                  </a:cubicBezTo>
                  <a:lnTo>
                    <a:pt x="448028" y="287140"/>
                  </a:lnTo>
                  <a:lnTo>
                    <a:pt x="437229" y="29261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61</cp:revision>
  <dcterms:created xsi:type="dcterms:W3CDTF">2018-02-18T19:39:47Z</dcterms:created>
  <dcterms:modified xsi:type="dcterms:W3CDTF">2022-10-24T06:57:20Z</dcterms:modified>
</cp:coreProperties>
</file>