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56" name="그룹 1855">
            <a:extLst>
              <a:ext uri="{FF2B5EF4-FFF2-40B4-BE49-F238E27FC236}">
                <a16:creationId xmlns:a16="http://schemas.microsoft.com/office/drawing/2014/main" id="{29142BAB-0018-4C20-9C8B-EA9F71F7F710}"/>
              </a:ext>
            </a:extLst>
          </p:cNvPr>
          <p:cNvGrpSpPr/>
          <p:nvPr/>
        </p:nvGrpSpPr>
        <p:grpSpPr>
          <a:xfrm>
            <a:off x="9568362" y="3962988"/>
            <a:ext cx="1765268" cy="2090949"/>
            <a:chOff x="9568362" y="3962988"/>
            <a:chExt cx="1765268" cy="2090949"/>
          </a:xfrm>
        </p:grpSpPr>
        <p:sp>
          <p:nvSpPr>
            <p:cNvPr id="1857" name="사각형: 둥근 모서리 1856">
              <a:extLst>
                <a:ext uri="{FF2B5EF4-FFF2-40B4-BE49-F238E27FC236}">
                  <a16:creationId xmlns:a16="http://schemas.microsoft.com/office/drawing/2014/main" id="{AEB443D6-DF11-46FA-899E-357C6E74CBE9}"/>
                </a:ext>
              </a:extLst>
            </p:cNvPr>
            <p:cNvSpPr/>
            <p:nvPr/>
          </p:nvSpPr>
          <p:spPr>
            <a:xfrm>
              <a:off x="9568362" y="3962988"/>
              <a:ext cx="1765268" cy="523311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58" name="직사각형 1857">
              <a:extLst>
                <a:ext uri="{FF2B5EF4-FFF2-40B4-BE49-F238E27FC236}">
                  <a16:creationId xmlns:a16="http://schemas.microsoft.com/office/drawing/2014/main" id="{E1E587F5-CF5E-4AF1-8EE3-FB53BECDC99D}"/>
                </a:ext>
              </a:extLst>
            </p:cNvPr>
            <p:cNvSpPr/>
            <p:nvPr/>
          </p:nvSpPr>
          <p:spPr>
            <a:xfrm>
              <a:off x="9568518" y="5981937"/>
              <a:ext cx="1764956" cy="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59" name="Group 66">
            <a:extLst>
              <a:ext uri="{FF2B5EF4-FFF2-40B4-BE49-F238E27FC236}">
                <a16:creationId xmlns:a16="http://schemas.microsoft.com/office/drawing/2014/main" id="{D2320808-63F0-4368-8603-5699955FEE47}"/>
              </a:ext>
            </a:extLst>
          </p:cNvPr>
          <p:cNvGrpSpPr/>
          <p:nvPr/>
        </p:nvGrpSpPr>
        <p:grpSpPr>
          <a:xfrm>
            <a:off x="9568362" y="4594022"/>
            <a:ext cx="1765268" cy="1292662"/>
            <a:chOff x="3017861" y="4283314"/>
            <a:chExt cx="1917633" cy="1292662"/>
          </a:xfrm>
        </p:grpSpPr>
        <p:sp>
          <p:nvSpPr>
            <p:cNvPr id="1860" name="TextBox 1859">
              <a:extLst>
                <a:ext uri="{FF2B5EF4-FFF2-40B4-BE49-F238E27FC236}">
                  <a16:creationId xmlns:a16="http://schemas.microsoft.com/office/drawing/2014/main" id="{66EF7EB7-45F8-4A93-B18B-FC9ABCFD287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61" name="TextBox 1860">
              <a:extLst>
                <a:ext uri="{FF2B5EF4-FFF2-40B4-BE49-F238E27FC236}">
                  <a16:creationId xmlns:a16="http://schemas.microsoft.com/office/drawing/2014/main" id="{100180F8-21C4-46B8-B925-7396D3F5B98B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862" name="그룹 1861">
            <a:extLst>
              <a:ext uri="{FF2B5EF4-FFF2-40B4-BE49-F238E27FC236}">
                <a16:creationId xmlns:a16="http://schemas.microsoft.com/office/drawing/2014/main" id="{E73CDFC5-7FA5-46AD-97BF-FDBE5F4D139C}"/>
              </a:ext>
            </a:extLst>
          </p:cNvPr>
          <p:cNvGrpSpPr/>
          <p:nvPr/>
        </p:nvGrpSpPr>
        <p:grpSpPr>
          <a:xfrm>
            <a:off x="7378024" y="3962988"/>
            <a:ext cx="1765268" cy="2090949"/>
            <a:chOff x="7378024" y="3962988"/>
            <a:chExt cx="1765268" cy="2090949"/>
          </a:xfrm>
          <a:solidFill>
            <a:schemeClr val="accent2"/>
          </a:solidFill>
        </p:grpSpPr>
        <p:sp>
          <p:nvSpPr>
            <p:cNvPr id="1863" name="사각형: 둥근 모서리 1862">
              <a:extLst>
                <a:ext uri="{FF2B5EF4-FFF2-40B4-BE49-F238E27FC236}">
                  <a16:creationId xmlns:a16="http://schemas.microsoft.com/office/drawing/2014/main" id="{75059F01-4EF3-4D81-A890-4DFA03D63AC7}"/>
                </a:ext>
              </a:extLst>
            </p:cNvPr>
            <p:cNvSpPr/>
            <p:nvPr/>
          </p:nvSpPr>
          <p:spPr>
            <a:xfrm>
              <a:off x="7378024" y="3962988"/>
              <a:ext cx="1765268" cy="52331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64" name="직사각형 1863">
              <a:extLst>
                <a:ext uri="{FF2B5EF4-FFF2-40B4-BE49-F238E27FC236}">
                  <a16:creationId xmlns:a16="http://schemas.microsoft.com/office/drawing/2014/main" id="{AE786F90-D407-4128-9AF9-4673981F8739}"/>
                </a:ext>
              </a:extLst>
            </p:cNvPr>
            <p:cNvSpPr/>
            <p:nvPr/>
          </p:nvSpPr>
          <p:spPr>
            <a:xfrm>
              <a:off x="7378180" y="5981937"/>
              <a:ext cx="176495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65" name="Group 66">
            <a:extLst>
              <a:ext uri="{FF2B5EF4-FFF2-40B4-BE49-F238E27FC236}">
                <a16:creationId xmlns:a16="http://schemas.microsoft.com/office/drawing/2014/main" id="{8FDD391A-6539-44F4-A45D-56013FAC6FAE}"/>
              </a:ext>
            </a:extLst>
          </p:cNvPr>
          <p:cNvGrpSpPr/>
          <p:nvPr/>
        </p:nvGrpSpPr>
        <p:grpSpPr>
          <a:xfrm>
            <a:off x="7378024" y="4594022"/>
            <a:ext cx="1765268" cy="1292662"/>
            <a:chOff x="3017861" y="4283314"/>
            <a:chExt cx="1917633" cy="1292662"/>
          </a:xfrm>
        </p:grpSpPr>
        <p:sp>
          <p:nvSpPr>
            <p:cNvPr id="1866" name="TextBox 1865">
              <a:extLst>
                <a:ext uri="{FF2B5EF4-FFF2-40B4-BE49-F238E27FC236}">
                  <a16:creationId xmlns:a16="http://schemas.microsoft.com/office/drawing/2014/main" id="{1D6363D9-D0FA-4100-82C6-EC9471A7A7ED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67" name="TextBox 1866">
              <a:extLst>
                <a:ext uri="{FF2B5EF4-FFF2-40B4-BE49-F238E27FC236}">
                  <a16:creationId xmlns:a16="http://schemas.microsoft.com/office/drawing/2014/main" id="{3B206337-2660-40B3-8A04-0695436AB97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868" name="타원 1867">
            <a:extLst>
              <a:ext uri="{FF2B5EF4-FFF2-40B4-BE49-F238E27FC236}">
                <a16:creationId xmlns:a16="http://schemas.microsoft.com/office/drawing/2014/main" id="{83F692F5-7A71-4B7A-AEF9-F5089D57F06D}"/>
              </a:ext>
            </a:extLst>
          </p:cNvPr>
          <p:cNvSpPr>
            <a:spLocks/>
          </p:cNvSpPr>
          <p:nvPr/>
        </p:nvSpPr>
        <p:spPr>
          <a:xfrm>
            <a:off x="7720658" y="2142144"/>
            <a:ext cx="1080000" cy="1080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>
            <a:bevelT w="1524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9" name="타원 1868">
            <a:extLst>
              <a:ext uri="{FF2B5EF4-FFF2-40B4-BE49-F238E27FC236}">
                <a16:creationId xmlns:a16="http://schemas.microsoft.com/office/drawing/2014/main" id="{8401D4AF-7ED7-4756-9D44-A642587942FE}"/>
              </a:ext>
            </a:extLst>
          </p:cNvPr>
          <p:cNvSpPr>
            <a:spLocks/>
          </p:cNvSpPr>
          <p:nvPr/>
        </p:nvSpPr>
        <p:spPr>
          <a:xfrm>
            <a:off x="5530322" y="2142144"/>
            <a:ext cx="1080000" cy="1080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>
            <a:bevelT w="1524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870" name="그룹 1869">
            <a:extLst>
              <a:ext uri="{FF2B5EF4-FFF2-40B4-BE49-F238E27FC236}">
                <a16:creationId xmlns:a16="http://schemas.microsoft.com/office/drawing/2014/main" id="{62B87B0F-105C-44F0-B6B3-EE0FA723B7F1}"/>
              </a:ext>
            </a:extLst>
          </p:cNvPr>
          <p:cNvGrpSpPr/>
          <p:nvPr/>
        </p:nvGrpSpPr>
        <p:grpSpPr>
          <a:xfrm>
            <a:off x="5187688" y="3962988"/>
            <a:ext cx="1765268" cy="2090949"/>
            <a:chOff x="5187688" y="3962988"/>
            <a:chExt cx="1765268" cy="2090949"/>
          </a:xfrm>
          <a:solidFill>
            <a:schemeClr val="accent3"/>
          </a:solidFill>
        </p:grpSpPr>
        <p:sp>
          <p:nvSpPr>
            <p:cNvPr id="1871" name="사각형: 둥근 모서리 1870">
              <a:extLst>
                <a:ext uri="{FF2B5EF4-FFF2-40B4-BE49-F238E27FC236}">
                  <a16:creationId xmlns:a16="http://schemas.microsoft.com/office/drawing/2014/main" id="{577B730B-608A-4D3B-A88F-C2C900738B8A}"/>
                </a:ext>
              </a:extLst>
            </p:cNvPr>
            <p:cNvSpPr/>
            <p:nvPr/>
          </p:nvSpPr>
          <p:spPr>
            <a:xfrm>
              <a:off x="5187688" y="3962988"/>
              <a:ext cx="1765268" cy="52331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72" name="직사각형 1871">
              <a:extLst>
                <a:ext uri="{FF2B5EF4-FFF2-40B4-BE49-F238E27FC236}">
                  <a16:creationId xmlns:a16="http://schemas.microsoft.com/office/drawing/2014/main" id="{1BF1311F-E799-46C9-A556-7EC5D6D4B175}"/>
                </a:ext>
              </a:extLst>
            </p:cNvPr>
            <p:cNvSpPr/>
            <p:nvPr/>
          </p:nvSpPr>
          <p:spPr>
            <a:xfrm>
              <a:off x="5187844" y="5981937"/>
              <a:ext cx="176495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73" name="Group 66">
            <a:extLst>
              <a:ext uri="{FF2B5EF4-FFF2-40B4-BE49-F238E27FC236}">
                <a16:creationId xmlns:a16="http://schemas.microsoft.com/office/drawing/2014/main" id="{D1C93887-D992-4ED7-93D7-B675F485C2CF}"/>
              </a:ext>
            </a:extLst>
          </p:cNvPr>
          <p:cNvGrpSpPr/>
          <p:nvPr/>
        </p:nvGrpSpPr>
        <p:grpSpPr>
          <a:xfrm>
            <a:off x="5187688" y="4594022"/>
            <a:ext cx="1765268" cy="1292662"/>
            <a:chOff x="3017861" y="4283314"/>
            <a:chExt cx="1917633" cy="1292662"/>
          </a:xfrm>
        </p:grpSpPr>
        <p:sp>
          <p:nvSpPr>
            <p:cNvPr id="1874" name="TextBox 1873">
              <a:extLst>
                <a:ext uri="{FF2B5EF4-FFF2-40B4-BE49-F238E27FC236}">
                  <a16:creationId xmlns:a16="http://schemas.microsoft.com/office/drawing/2014/main" id="{859D367E-A96F-48E1-8981-FEFC55FFA65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75" name="TextBox 1874">
              <a:extLst>
                <a:ext uri="{FF2B5EF4-FFF2-40B4-BE49-F238E27FC236}">
                  <a16:creationId xmlns:a16="http://schemas.microsoft.com/office/drawing/2014/main" id="{DF320B10-0C06-42C2-A6DA-44FB059EB39A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876" name="타원 1875">
            <a:extLst>
              <a:ext uri="{FF2B5EF4-FFF2-40B4-BE49-F238E27FC236}">
                <a16:creationId xmlns:a16="http://schemas.microsoft.com/office/drawing/2014/main" id="{FD1932B2-3583-4AB5-A6C4-C4A168A09849}"/>
              </a:ext>
            </a:extLst>
          </p:cNvPr>
          <p:cNvSpPr>
            <a:spLocks/>
          </p:cNvSpPr>
          <p:nvPr/>
        </p:nvSpPr>
        <p:spPr>
          <a:xfrm>
            <a:off x="3339986" y="2142144"/>
            <a:ext cx="1080000" cy="1080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>
            <a:bevelT w="1524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877" name="그룹 1876">
            <a:extLst>
              <a:ext uri="{FF2B5EF4-FFF2-40B4-BE49-F238E27FC236}">
                <a16:creationId xmlns:a16="http://schemas.microsoft.com/office/drawing/2014/main" id="{DF4F067C-008D-4FF7-9FDB-54F396C3C9F5}"/>
              </a:ext>
            </a:extLst>
          </p:cNvPr>
          <p:cNvGrpSpPr/>
          <p:nvPr/>
        </p:nvGrpSpPr>
        <p:grpSpPr>
          <a:xfrm>
            <a:off x="2997352" y="3962988"/>
            <a:ext cx="1765268" cy="2090949"/>
            <a:chOff x="2997352" y="3962988"/>
            <a:chExt cx="1765268" cy="2090949"/>
          </a:xfrm>
          <a:solidFill>
            <a:schemeClr val="accent4"/>
          </a:solidFill>
        </p:grpSpPr>
        <p:sp>
          <p:nvSpPr>
            <p:cNvPr id="1878" name="사각형: 둥근 모서리 1877">
              <a:extLst>
                <a:ext uri="{FF2B5EF4-FFF2-40B4-BE49-F238E27FC236}">
                  <a16:creationId xmlns:a16="http://schemas.microsoft.com/office/drawing/2014/main" id="{10E33F2A-DF3D-4A74-B842-A2EE443574C6}"/>
                </a:ext>
              </a:extLst>
            </p:cNvPr>
            <p:cNvSpPr/>
            <p:nvPr/>
          </p:nvSpPr>
          <p:spPr>
            <a:xfrm>
              <a:off x="2997352" y="3962988"/>
              <a:ext cx="1765268" cy="52331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79" name="직사각형 1878">
              <a:extLst>
                <a:ext uri="{FF2B5EF4-FFF2-40B4-BE49-F238E27FC236}">
                  <a16:creationId xmlns:a16="http://schemas.microsoft.com/office/drawing/2014/main" id="{3B5B0A0F-51C9-4B8D-9679-4EB5A8D02D6B}"/>
                </a:ext>
              </a:extLst>
            </p:cNvPr>
            <p:cNvSpPr/>
            <p:nvPr/>
          </p:nvSpPr>
          <p:spPr>
            <a:xfrm>
              <a:off x="2997508" y="5981937"/>
              <a:ext cx="176495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80" name="Group 66">
            <a:extLst>
              <a:ext uri="{FF2B5EF4-FFF2-40B4-BE49-F238E27FC236}">
                <a16:creationId xmlns:a16="http://schemas.microsoft.com/office/drawing/2014/main" id="{A304A131-DB62-4C96-AF93-3BA6F4406B47}"/>
              </a:ext>
            </a:extLst>
          </p:cNvPr>
          <p:cNvGrpSpPr/>
          <p:nvPr/>
        </p:nvGrpSpPr>
        <p:grpSpPr>
          <a:xfrm>
            <a:off x="2997352" y="4594022"/>
            <a:ext cx="1765268" cy="1292662"/>
            <a:chOff x="3017861" y="4283314"/>
            <a:chExt cx="1917633" cy="1292662"/>
          </a:xfrm>
        </p:grpSpPr>
        <p:sp>
          <p:nvSpPr>
            <p:cNvPr id="1881" name="TextBox 1880">
              <a:extLst>
                <a:ext uri="{FF2B5EF4-FFF2-40B4-BE49-F238E27FC236}">
                  <a16:creationId xmlns:a16="http://schemas.microsoft.com/office/drawing/2014/main" id="{60007701-9BA8-49C0-857A-C23520D001C7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82" name="TextBox 1881">
              <a:extLst>
                <a:ext uri="{FF2B5EF4-FFF2-40B4-BE49-F238E27FC236}">
                  <a16:creationId xmlns:a16="http://schemas.microsoft.com/office/drawing/2014/main" id="{4967C76A-C4A4-446C-94CE-D98615380745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883" name="타원 1882">
            <a:extLst>
              <a:ext uri="{FF2B5EF4-FFF2-40B4-BE49-F238E27FC236}">
                <a16:creationId xmlns:a16="http://schemas.microsoft.com/office/drawing/2014/main" id="{7C844D8D-52E7-4521-A6DB-83145895DD6D}"/>
              </a:ext>
            </a:extLst>
          </p:cNvPr>
          <p:cNvSpPr>
            <a:spLocks/>
          </p:cNvSpPr>
          <p:nvPr/>
        </p:nvSpPr>
        <p:spPr>
          <a:xfrm>
            <a:off x="1149650" y="2142144"/>
            <a:ext cx="1080000" cy="1080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>
            <a:bevelT w="1524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884" name="그룹 1883">
            <a:extLst>
              <a:ext uri="{FF2B5EF4-FFF2-40B4-BE49-F238E27FC236}">
                <a16:creationId xmlns:a16="http://schemas.microsoft.com/office/drawing/2014/main" id="{FEB7A3C7-3A06-4057-9E30-091612D2BCA7}"/>
              </a:ext>
            </a:extLst>
          </p:cNvPr>
          <p:cNvGrpSpPr/>
          <p:nvPr/>
        </p:nvGrpSpPr>
        <p:grpSpPr>
          <a:xfrm>
            <a:off x="5344765" y="1956588"/>
            <a:ext cx="1451114" cy="2006400"/>
            <a:chOff x="5344765" y="1956588"/>
            <a:chExt cx="1451114" cy="2006400"/>
          </a:xfrm>
        </p:grpSpPr>
        <p:sp>
          <p:nvSpPr>
            <p:cNvPr id="1885" name="타원 1884">
              <a:extLst>
                <a:ext uri="{FF2B5EF4-FFF2-40B4-BE49-F238E27FC236}">
                  <a16:creationId xmlns:a16="http://schemas.microsoft.com/office/drawing/2014/main" id="{6CCF3EFE-BC7D-4E6C-ACB7-1EDE0D20C69C}"/>
                </a:ext>
              </a:extLst>
            </p:cNvPr>
            <p:cNvSpPr/>
            <p:nvPr/>
          </p:nvSpPr>
          <p:spPr>
            <a:xfrm>
              <a:off x="5344765" y="1956588"/>
              <a:ext cx="1451114" cy="1451112"/>
            </a:xfrm>
            <a:prstGeom prst="ellipse">
              <a:avLst/>
            </a:prstGeom>
            <a:noFill/>
            <a:ln w="127000" cap="sq" cmpd="thickThin">
              <a:solidFill>
                <a:schemeClr val="accent3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86" name="직선 연결선 1885">
              <a:extLst>
                <a:ext uri="{FF2B5EF4-FFF2-40B4-BE49-F238E27FC236}">
                  <a16:creationId xmlns:a16="http://schemas.microsoft.com/office/drawing/2014/main" id="{E4B942EB-F2DE-4E8E-AE64-D30A98329003}"/>
                </a:ext>
              </a:extLst>
            </p:cNvPr>
            <p:cNvCxnSpPr>
              <a:cxnSpLocks/>
            </p:cNvCxnSpPr>
            <p:nvPr/>
          </p:nvCxnSpPr>
          <p:spPr>
            <a:xfrm>
              <a:off x="6070322" y="3407700"/>
              <a:ext cx="0" cy="555288"/>
            </a:xfrm>
            <a:prstGeom prst="line">
              <a:avLst/>
            </a:prstGeom>
            <a:ln w="3810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7" name="그룹 1886">
            <a:extLst>
              <a:ext uri="{FF2B5EF4-FFF2-40B4-BE49-F238E27FC236}">
                <a16:creationId xmlns:a16="http://schemas.microsoft.com/office/drawing/2014/main" id="{C22ED4A8-7D55-40B2-85A6-200F7386CE3A}"/>
              </a:ext>
            </a:extLst>
          </p:cNvPr>
          <p:cNvGrpSpPr/>
          <p:nvPr/>
        </p:nvGrpSpPr>
        <p:grpSpPr>
          <a:xfrm>
            <a:off x="9725439" y="1956588"/>
            <a:ext cx="1451114" cy="2006400"/>
            <a:chOff x="9725439" y="1956588"/>
            <a:chExt cx="1451114" cy="2006400"/>
          </a:xfrm>
        </p:grpSpPr>
        <p:grpSp>
          <p:nvGrpSpPr>
            <p:cNvPr id="1888" name="그룹 1887">
              <a:extLst>
                <a:ext uri="{FF2B5EF4-FFF2-40B4-BE49-F238E27FC236}">
                  <a16:creationId xmlns:a16="http://schemas.microsoft.com/office/drawing/2014/main" id="{8AA00F77-D49C-43AC-A61D-7CF84E06B359}"/>
                </a:ext>
              </a:extLst>
            </p:cNvPr>
            <p:cNvGrpSpPr/>
            <p:nvPr/>
          </p:nvGrpSpPr>
          <p:grpSpPr>
            <a:xfrm>
              <a:off x="9725439" y="1956588"/>
              <a:ext cx="1451114" cy="1451112"/>
              <a:chOff x="4644886" y="2445027"/>
              <a:chExt cx="1451114" cy="1451112"/>
            </a:xfrm>
          </p:grpSpPr>
          <p:sp>
            <p:nvSpPr>
              <p:cNvPr id="1890" name="타원 1889">
                <a:extLst>
                  <a:ext uri="{FF2B5EF4-FFF2-40B4-BE49-F238E27FC236}">
                    <a16:creationId xmlns:a16="http://schemas.microsoft.com/office/drawing/2014/main" id="{02452BE6-8375-4E74-94DB-3299BF12552C}"/>
                  </a:ext>
                </a:extLst>
              </p:cNvPr>
              <p:cNvSpPr/>
              <p:nvPr/>
            </p:nvSpPr>
            <p:spPr>
              <a:xfrm>
                <a:off x="4644886" y="2445027"/>
                <a:ext cx="1451114" cy="1451112"/>
              </a:xfrm>
              <a:prstGeom prst="ellipse">
                <a:avLst/>
              </a:prstGeom>
              <a:noFill/>
              <a:ln w="127000" cap="sq" cmpd="thickThin">
                <a:solidFill>
                  <a:schemeClr val="accent1"/>
                </a:solidFill>
                <a:prstDash val="solid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91" name="타원 1890">
                <a:extLst>
                  <a:ext uri="{FF2B5EF4-FFF2-40B4-BE49-F238E27FC236}">
                    <a16:creationId xmlns:a16="http://schemas.microsoft.com/office/drawing/2014/main" id="{74330311-00FE-4AA9-8EE2-805418DB8D9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830443" y="2630583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plastic">
                <a:bevelT w="152400" h="381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cxnSp>
          <p:nvCxnSpPr>
            <p:cNvPr id="1889" name="직선 연결선 1888">
              <a:extLst>
                <a:ext uri="{FF2B5EF4-FFF2-40B4-BE49-F238E27FC236}">
                  <a16:creationId xmlns:a16="http://schemas.microsoft.com/office/drawing/2014/main" id="{35CCC84F-D322-46D9-8224-FA8C243A6CBA}"/>
                </a:ext>
              </a:extLst>
            </p:cNvPr>
            <p:cNvCxnSpPr>
              <a:cxnSpLocks/>
            </p:cNvCxnSpPr>
            <p:nvPr/>
          </p:nvCxnSpPr>
          <p:spPr>
            <a:xfrm>
              <a:off x="10450996" y="3407700"/>
              <a:ext cx="0" cy="555288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2" name="그룹 1891">
            <a:extLst>
              <a:ext uri="{FF2B5EF4-FFF2-40B4-BE49-F238E27FC236}">
                <a16:creationId xmlns:a16="http://schemas.microsoft.com/office/drawing/2014/main" id="{2A7300D3-DB43-4C66-8CC4-DB4F2E45AB55}"/>
              </a:ext>
            </a:extLst>
          </p:cNvPr>
          <p:cNvGrpSpPr/>
          <p:nvPr/>
        </p:nvGrpSpPr>
        <p:grpSpPr>
          <a:xfrm>
            <a:off x="7535101" y="1956588"/>
            <a:ext cx="1451114" cy="2006400"/>
            <a:chOff x="7535101" y="1956588"/>
            <a:chExt cx="1451114" cy="2006400"/>
          </a:xfrm>
        </p:grpSpPr>
        <p:sp>
          <p:nvSpPr>
            <p:cNvPr id="1893" name="타원 1892">
              <a:extLst>
                <a:ext uri="{FF2B5EF4-FFF2-40B4-BE49-F238E27FC236}">
                  <a16:creationId xmlns:a16="http://schemas.microsoft.com/office/drawing/2014/main" id="{79063DD6-A658-4906-A2F6-4484363C3BC4}"/>
                </a:ext>
              </a:extLst>
            </p:cNvPr>
            <p:cNvSpPr/>
            <p:nvPr/>
          </p:nvSpPr>
          <p:spPr>
            <a:xfrm>
              <a:off x="7535101" y="1956588"/>
              <a:ext cx="1451114" cy="1451112"/>
            </a:xfrm>
            <a:prstGeom prst="ellipse">
              <a:avLst/>
            </a:prstGeom>
            <a:noFill/>
            <a:ln w="127000" cap="sq" cmpd="thickThin">
              <a:solidFill>
                <a:schemeClr val="accent2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94" name="직선 연결선 1893">
              <a:extLst>
                <a:ext uri="{FF2B5EF4-FFF2-40B4-BE49-F238E27FC236}">
                  <a16:creationId xmlns:a16="http://schemas.microsoft.com/office/drawing/2014/main" id="{51A9F0C0-B006-4CD9-8A6B-F922CD3B86DA}"/>
                </a:ext>
              </a:extLst>
            </p:cNvPr>
            <p:cNvCxnSpPr>
              <a:cxnSpLocks/>
            </p:cNvCxnSpPr>
            <p:nvPr/>
          </p:nvCxnSpPr>
          <p:spPr>
            <a:xfrm>
              <a:off x="8260658" y="3407700"/>
              <a:ext cx="0" cy="555288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5" name="그룹 1894">
            <a:extLst>
              <a:ext uri="{FF2B5EF4-FFF2-40B4-BE49-F238E27FC236}">
                <a16:creationId xmlns:a16="http://schemas.microsoft.com/office/drawing/2014/main" id="{D2E01B44-47C0-4F77-A1E1-88842CA8F096}"/>
              </a:ext>
            </a:extLst>
          </p:cNvPr>
          <p:cNvGrpSpPr/>
          <p:nvPr/>
        </p:nvGrpSpPr>
        <p:grpSpPr>
          <a:xfrm>
            <a:off x="3154429" y="1956588"/>
            <a:ext cx="1451114" cy="2006400"/>
            <a:chOff x="3154429" y="1956588"/>
            <a:chExt cx="1451114" cy="2006400"/>
          </a:xfrm>
        </p:grpSpPr>
        <p:sp>
          <p:nvSpPr>
            <p:cNvPr id="1896" name="타원 1895">
              <a:extLst>
                <a:ext uri="{FF2B5EF4-FFF2-40B4-BE49-F238E27FC236}">
                  <a16:creationId xmlns:a16="http://schemas.microsoft.com/office/drawing/2014/main" id="{7B361F26-487A-447F-AF10-86A3DF9E57B2}"/>
                </a:ext>
              </a:extLst>
            </p:cNvPr>
            <p:cNvSpPr/>
            <p:nvPr/>
          </p:nvSpPr>
          <p:spPr>
            <a:xfrm>
              <a:off x="3154429" y="1956588"/>
              <a:ext cx="1451114" cy="1451112"/>
            </a:xfrm>
            <a:prstGeom prst="ellipse">
              <a:avLst/>
            </a:prstGeom>
            <a:noFill/>
            <a:ln w="127000" cap="sq" cmpd="thickThin">
              <a:solidFill>
                <a:schemeClr val="accent4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97" name="직선 연결선 1896">
              <a:extLst>
                <a:ext uri="{FF2B5EF4-FFF2-40B4-BE49-F238E27FC236}">
                  <a16:creationId xmlns:a16="http://schemas.microsoft.com/office/drawing/2014/main" id="{C5D4E507-F6B2-461C-BE18-580541763CD5}"/>
                </a:ext>
              </a:extLst>
            </p:cNvPr>
            <p:cNvCxnSpPr>
              <a:cxnSpLocks/>
            </p:cNvCxnSpPr>
            <p:nvPr/>
          </p:nvCxnSpPr>
          <p:spPr>
            <a:xfrm>
              <a:off x="3879986" y="3407700"/>
              <a:ext cx="0" cy="55528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8" name="그룹 1897">
            <a:extLst>
              <a:ext uri="{FF2B5EF4-FFF2-40B4-BE49-F238E27FC236}">
                <a16:creationId xmlns:a16="http://schemas.microsoft.com/office/drawing/2014/main" id="{17268836-8543-4214-BEC6-6B1DA492A836}"/>
              </a:ext>
            </a:extLst>
          </p:cNvPr>
          <p:cNvGrpSpPr/>
          <p:nvPr/>
        </p:nvGrpSpPr>
        <p:grpSpPr>
          <a:xfrm>
            <a:off x="964093" y="1956588"/>
            <a:ext cx="1451114" cy="2006400"/>
            <a:chOff x="964093" y="1956588"/>
            <a:chExt cx="1451114" cy="2006400"/>
          </a:xfrm>
        </p:grpSpPr>
        <p:sp>
          <p:nvSpPr>
            <p:cNvPr id="1899" name="타원 1898">
              <a:extLst>
                <a:ext uri="{FF2B5EF4-FFF2-40B4-BE49-F238E27FC236}">
                  <a16:creationId xmlns:a16="http://schemas.microsoft.com/office/drawing/2014/main" id="{94BEAB46-9C20-4A45-84BD-2D3DD01CB20B}"/>
                </a:ext>
              </a:extLst>
            </p:cNvPr>
            <p:cNvSpPr/>
            <p:nvPr/>
          </p:nvSpPr>
          <p:spPr>
            <a:xfrm>
              <a:off x="964093" y="1956588"/>
              <a:ext cx="1451114" cy="1451112"/>
            </a:xfrm>
            <a:prstGeom prst="ellipse">
              <a:avLst/>
            </a:prstGeom>
            <a:noFill/>
            <a:ln w="127000" cap="sq" cmpd="thickThin">
              <a:solidFill>
                <a:schemeClr val="accent5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900" name="직선 연결선 1899">
              <a:extLst>
                <a:ext uri="{FF2B5EF4-FFF2-40B4-BE49-F238E27FC236}">
                  <a16:creationId xmlns:a16="http://schemas.microsoft.com/office/drawing/2014/main" id="{1DF8C1B9-E9DF-4B66-89AC-4612CD66830D}"/>
                </a:ext>
              </a:extLst>
            </p:cNvPr>
            <p:cNvCxnSpPr>
              <a:cxnSpLocks/>
            </p:cNvCxnSpPr>
            <p:nvPr/>
          </p:nvCxnSpPr>
          <p:spPr>
            <a:xfrm>
              <a:off x="1689650" y="3407700"/>
              <a:ext cx="0" cy="555288"/>
            </a:xfrm>
            <a:prstGeom prst="line">
              <a:avLst/>
            </a:prstGeom>
            <a:ln w="38100">
              <a:solidFill>
                <a:schemeClr val="accent5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1" name="그룹 1900">
            <a:extLst>
              <a:ext uri="{FF2B5EF4-FFF2-40B4-BE49-F238E27FC236}">
                <a16:creationId xmlns:a16="http://schemas.microsoft.com/office/drawing/2014/main" id="{62F19D25-A46D-4DA4-A078-CBDF857BF323}"/>
              </a:ext>
            </a:extLst>
          </p:cNvPr>
          <p:cNvGrpSpPr/>
          <p:nvPr/>
        </p:nvGrpSpPr>
        <p:grpSpPr>
          <a:xfrm>
            <a:off x="807016" y="3962988"/>
            <a:ext cx="1765268" cy="2090949"/>
            <a:chOff x="807016" y="3962988"/>
            <a:chExt cx="1765268" cy="2090949"/>
          </a:xfrm>
          <a:solidFill>
            <a:schemeClr val="accent5"/>
          </a:solidFill>
        </p:grpSpPr>
        <p:sp>
          <p:nvSpPr>
            <p:cNvPr id="1902" name="사각형: 둥근 모서리 1901">
              <a:extLst>
                <a:ext uri="{FF2B5EF4-FFF2-40B4-BE49-F238E27FC236}">
                  <a16:creationId xmlns:a16="http://schemas.microsoft.com/office/drawing/2014/main" id="{09CAC940-D003-41C6-9CE9-DA719139BB68}"/>
                </a:ext>
              </a:extLst>
            </p:cNvPr>
            <p:cNvSpPr/>
            <p:nvPr/>
          </p:nvSpPr>
          <p:spPr>
            <a:xfrm>
              <a:off x="807016" y="3962988"/>
              <a:ext cx="1765268" cy="52331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03" name="직사각형 1902">
              <a:extLst>
                <a:ext uri="{FF2B5EF4-FFF2-40B4-BE49-F238E27FC236}">
                  <a16:creationId xmlns:a16="http://schemas.microsoft.com/office/drawing/2014/main" id="{6ED092CB-5491-480E-87E6-BC22DC02C292}"/>
                </a:ext>
              </a:extLst>
            </p:cNvPr>
            <p:cNvSpPr/>
            <p:nvPr/>
          </p:nvSpPr>
          <p:spPr>
            <a:xfrm>
              <a:off x="807172" y="5981937"/>
              <a:ext cx="176495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04" name="Group 66">
            <a:extLst>
              <a:ext uri="{FF2B5EF4-FFF2-40B4-BE49-F238E27FC236}">
                <a16:creationId xmlns:a16="http://schemas.microsoft.com/office/drawing/2014/main" id="{B3612E5D-D7B9-4272-BA41-3B41EEFC2A26}"/>
              </a:ext>
            </a:extLst>
          </p:cNvPr>
          <p:cNvGrpSpPr/>
          <p:nvPr/>
        </p:nvGrpSpPr>
        <p:grpSpPr>
          <a:xfrm>
            <a:off x="807016" y="4594022"/>
            <a:ext cx="1765268" cy="1292662"/>
            <a:chOff x="3017861" y="4283314"/>
            <a:chExt cx="1917633" cy="1292662"/>
          </a:xfrm>
        </p:grpSpPr>
        <p:sp>
          <p:nvSpPr>
            <p:cNvPr id="1905" name="TextBox 1904">
              <a:extLst>
                <a:ext uri="{FF2B5EF4-FFF2-40B4-BE49-F238E27FC236}">
                  <a16:creationId xmlns:a16="http://schemas.microsoft.com/office/drawing/2014/main" id="{593CFCC4-5E66-4015-8BDC-79042124E23C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06" name="TextBox 1905">
              <a:extLst>
                <a:ext uri="{FF2B5EF4-FFF2-40B4-BE49-F238E27FC236}">
                  <a16:creationId xmlns:a16="http://schemas.microsoft.com/office/drawing/2014/main" id="{09E4A998-9ED1-4E7D-B07B-2E9335406F10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1907" name="Rounded Rectangle 32">
            <a:extLst>
              <a:ext uri="{FF2B5EF4-FFF2-40B4-BE49-F238E27FC236}">
                <a16:creationId xmlns:a16="http://schemas.microsoft.com/office/drawing/2014/main" id="{0C7D3AFC-483D-4999-852D-9F65E91D9C70}"/>
              </a:ext>
            </a:extLst>
          </p:cNvPr>
          <p:cNvSpPr/>
          <p:nvPr/>
        </p:nvSpPr>
        <p:spPr>
          <a:xfrm>
            <a:off x="8083517" y="2492655"/>
            <a:ext cx="354282" cy="35428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08" name="Rectangle 9">
            <a:extLst>
              <a:ext uri="{FF2B5EF4-FFF2-40B4-BE49-F238E27FC236}">
                <a16:creationId xmlns:a16="http://schemas.microsoft.com/office/drawing/2014/main" id="{F1960561-08B4-4C90-B0A1-B8DF598FEDB3}"/>
              </a:ext>
            </a:extLst>
          </p:cNvPr>
          <p:cNvSpPr/>
          <p:nvPr/>
        </p:nvSpPr>
        <p:spPr>
          <a:xfrm>
            <a:off x="10270107" y="2478198"/>
            <a:ext cx="361777" cy="33865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09" name="Rectangle 16">
            <a:extLst>
              <a:ext uri="{FF2B5EF4-FFF2-40B4-BE49-F238E27FC236}">
                <a16:creationId xmlns:a16="http://schemas.microsoft.com/office/drawing/2014/main" id="{E0E72D79-7059-4B3C-B5ED-F69BDC25FB7D}"/>
              </a:ext>
            </a:extLst>
          </p:cNvPr>
          <p:cNvSpPr/>
          <p:nvPr/>
        </p:nvSpPr>
        <p:spPr>
          <a:xfrm>
            <a:off x="3663599" y="2502766"/>
            <a:ext cx="432774" cy="284426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10" name="Rectangle 36">
            <a:extLst>
              <a:ext uri="{FF2B5EF4-FFF2-40B4-BE49-F238E27FC236}">
                <a16:creationId xmlns:a16="http://schemas.microsoft.com/office/drawing/2014/main" id="{05F8FC6E-7C8D-4EFA-A6AA-7433A143B73E}"/>
              </a:ext>
            </a:extLst>
          </p:cNvPr>
          <p:cNvSpPr/>
          <p:nvPr/>
        </p:nvSpPr>
        <p:spPr>
          <a:xfrm>
            <a:off x="1483786" y="2502766"/>
            <a:ext cx="411728" cy="34417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11" name="Round Same Side Corner Rectangle 11">
            <a:extLst>
              <a:ext uri="{FF2B5EF4-FFF2-40B4-BE49-F238E27FC236}">
                <a16:creationId xmlns:a16="http://schemas.microsoft.com/office/drawing/2014/main" id="{E4AEA4D5-E8EB-4CA5-B9F7-EE827E98871D}"/>
              </a:ext>
            </a:extLst>
          </p:cNvPr>
          <p:cNvSpPr>
            <a:spLocks noChangeAspect="1"/>
          </p:cNvSpPr>
          <p:nvPr/>
        </p:nvSpPr>
        <p:spPr>
          <a:xfrm rot="9900000">
            <a:off x="5920636" y="2518956"/>
            <a:ext cx="378982" cy="321873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12" name="TextBox 1911">
            <a:extLst>
              <a:ext uri="{FF2B5EF4-FFF2-40B4-BE49-F238E27FC236}">
                <a16:creationId xmlns:a16="http://schemas.microsoft.com/office/drawing/2014/main" id="{F4457879-69B3-43D2-BB0C-2BF264A85589}"/>
              </a:ext>
            </a:extLst>
          </p:cNvPr>
          <p:cNvSpPr txBox="1"/>
          <p:nvPr/>
        </p:nvSpPr>
        <p:spPr>
          <a:xfrm>
            <a:off x="1203773" y="3993811"/>
            <a:ext cx="9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13" name="TextBox 1912">
            <a:extLst>
              <a:ext uri="{FF2B5EF4-FFF2-40B4-BE49-F238E27FC236}">
                <a16:creationId xmlns:a16="http://schemas.microsoft.com/office/drawing/2014/main" id="{9FA09895-7841-413F-A9CC-749CAF85D34D}"/>
              </a:ext>
            </a:extLst>
          </p:cNvPr>
          <p:cNvSpPr txBox="1"/>
          <p:nvPr/>
        </p:nvSpPr>
        <p:spPr>
          <a:xfrm>
            <a:off x="3394110" y="4012879"/>
            <a:ext cx="9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14" name="TextBox 1913">
            <a:extLst>
              <a:ext uri="{FF2B5EF4-FFF2-40B4-BE49-F238E27FC236}">
                <a16:creationId xmlns:a16="http://schemas.microsoft.com/office/drawing/2014/main" id="{D7965FE2-AB56-4BD9-A653-25BB95E9A02E}"/>
              </a:ext>
            </a:extLst>
          </p:cNvPr>
          <p:cNvSpPr txBox="1"/>
          <p:nvPr/>
        </p:nvSpPr>
        <p:spPr>
          <a:xfrm>
            <a:off x="5584447" y="3993811"/>
            <a:ext cx="9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15" name="TextBox 1914">
            <a:extLst>
              <a:ext uri="{FF2B5EF4-FFF2-40B4-BE49-F238E27FC236}">
                <a16:creationId xmlns:a16="http://schemas.microsoft.com/office/drawing/2014/main" id="{CFBBDAA9-2F2E-4371-B6CA-BA4059E86022}"/>
              </a:ext>
            </a:extLst>
          </p:cNvPr>
          <p:cNvSpPr txBox="1"/>
          <p:nvPr/>
        </p:nvSpPr>
        <p:spPr>
          <a:xfrm>
            <a:off x="7774784" y="3993811"/>
            <a:ext cx="9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16" name="TextBox 1915">
            <a:extLst>
              <a:ext uri="{FF2B5EF4-FFF2-40B4-BE49-F238E27FC236}">
                <a16:creationId xmlns:a16="http://schemas.microsoft.com/office/drawing/2014/main" id="{7437E302-A16B-4F5F-B4F4-A53C8DD23332}"/>
              </a:ext>
            </a:extLst>
          </p:cNvPr>
          <p:cNvSpPr txBox="1"/>
          <p:nvPr/>
        </p:nvSpPr>
        <p:spPr>
          <a:xfrm>
            <a:off x="9965119" y="3993811"/>
            <a:ext cx="9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12318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53</cp:revision>
  <dcterms:created xsi:type="dcterms:W3CDTF">2018-02-18T19:39:47Z</dcterms:created>
  <dcterms:modified xsi:type="dcterms:W3CDTF">2022-10-27T01:53:58Z</dcterms:modified>
</cp:coreProperties>
</file>