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3" name="Group 2">
            <a:extLst>
              <a:ext uri="{FF2B5EF4-FFF2-40B4-BE49-F238E27FC236}">
                <a16:creationId xmlns:a16="http://schemas.microsoft.com/office/drawing/2014/main" id="{235AD1D0-B80E-40F2-896A-1FD24E0332DB}"/>
              </a:ext>
            </a:extLst>
          </p:cNvPr>
          <p:cNvGrpSpPr/>
          <p:nvPr/>
        </p:nvGrpSpPr>
        <p:grpSpPr>
          <a:xfrm>
            <a:off x="670021" y="1869349"/>
            <a:ext cx="3844829" cy="4317062"/>
            <a:chOff x="650971" y="1466850"/>
            <a:chExt cx="4033638" cy="452906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64" name="Freeform: Shape 4">
              <a:extLst>
                <a:ext uri="{FF2B5EF4-FFF2-40B4-BE49-F238E27FC236}">
                  <a16:creationId xmlns:a16="http://schemas.microsoft.com/office/drawing/2014/main" id="{7791C9F9-C61F-4CF0-8E82-6A7C9E319178}"/>
                </a:ext>
              </a:extLst>
            </p:cNvPr>
            <p:cNvSpPr/>
            <p:nvPr/>
          </p:nvSpPr>
          <p:spPr>
            <a:xfrm>
              <a:off x="833398" y="3710405"/>
              <a:ext cx="750743" cy="1021010"/>
            </a:xfrm>
            <a:custGeom>
              <a:avLst/>
              <a:gdLst>
                <a:gd name="connsiteX0" fmla="*/ 618096 w 650969"/>
                <a:gd name="connsiteY0" fmla="*/ 279445 h 885318"/>
                <a:gd name="connsiteX1" fmla="*/ 314744 w 650969"/>
                <a:gd name="connsiteY1" fmla="*/ 882243 h 885318"/>
                <a:gd name="connsiteX2" fmla="*/ 4882 w 650969"/>
                <a:gd name="connsiteY2" fmla="*/ 720151 h 885318"/>
                <a:gd name="connsiteX3" fmla="*/ 306281 w 650969"/>
                <a:gd name="connsiteY3" fmla="*/ 121259 h 885318"/>
                <a:gd name="connsiteX4" fmla="*/ 618096 w 650969"/>
                <a:gd name="connsiteY4" fmla="*/ 279445 h 88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0969" h="885318">
                  <a:moveTo>
                    <a:pt x="618096" y="279445"/>
                  </a:moveTo>
                  <a:lnTo>
                    <a:pt x="314744" y="882243"/>
                  </a:lnTo>
                  <a:cubicBezTo>
                    <a:pt x="178040" y="897866"/>
                    <a:pt x="75838" y="841232"/>
                    <a:pt x="4882" y="720151"/>
                  </a:cubicBezTo>
                  <a:lnTo>
                    <a:pt x="306281" y="121259"/>
                  </a:lnTo>
                  <a:cubicBezTo>
                    <a:pt x="431919" y="-111137"/>
                    <a:pt x="745035" y="37284"/>
                    <a:pt x="618096" y="27944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5">
              <a:extLst>
                <a:ext uri="{FF2B5EF4-FFF2-40B4-BE49-F238E27FC236}">
                  <a16:creationId xmlns:a16="http://schemas.microsoft.com/office/drawing/2014/main" id="{CE4DCB98-DF55-4928-B219-25D966056E26}"/>
                </a:ext>
              </a:extLst>
            </p:cNvPr>
            <p:cNvSpPr/>
            <p:nvPr/>
          </p:nvSpPr>
          <p:spPr>
            <a:xfrm>
              <a:off x="650971" y="4561406"/>
              <a:ext cx="465460" cy="570564"/>
            </a:xfrm>
            <a:custGeom>
              <a:avLst/>
              <a:gdLst>
                <a:gd name="connsiteX0" fmla="*/ 392207 w 403601"/>
                <a:gd name="connsiteY0" fmla="*/ 307732 h 494737"/>
                <a:gd name="connsiteX1" fmla="*/ 248342 w 403601"/>
                <a:gd name="connsiteY1" fmla="*/ 377386 h 494737"/>
                <a:gd name="connsiteX2" fmla="*/ 77137 w 403601"/>
                <a:gd name="connsiteY2" fmla="*/ 482843 h 494737"/>
                <a:gd name="connsiteX3" fmla="*/ 178038 w 403601"/>
                <a:gd name="connsiteY3" fmla="*/ 8286 h 494737"/>
                <a:gd name="connsiteX4" fmla="*/ 392207 w 403601"/>
                <a:gd name="connsiteY4" fmla="*/ 307732 h 4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601" h="494737">
                  <a:moveTo>
                    <a:pt x="392207" y="307732"/>
                  </a:moveTo>
                  <a:cubicBezTo>
                    <a:pt x="362913" y="432718"/>
                    <a:pt x="293259" y="493909"/>
                    <a:pt x="248342" y="377386"/>
                  </a:cubicBezTo>
                  <a:cubicBezTo>
                    <a:pt x="228813" y="428812"/>
                    <a:pt x="152650" y="523854"/>
                    <a:pt x="77137" y="482843"/>
                  </a:cubicBezTo>
                  <a:cubicBezTo>
                    <a:pt x="-71935" y="401472"/>
                    <a:pt x="33522" y="139131"/>
                    <a:pt x="178038" y="8286"/>
                  </a:cubicBezTo>
                  <a:cubicBezTo>
                    <a:pt x="248342" y="-15800"/>
                    <a:pt x="443633" y="88355"/>
                    <a:pt x="392207" y="307732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6">
              <a:extLst>
                <a:ext uri="{FF2B5EF4-FFF2-40B4-BE49-F238E27FC236}">
                  <a16:creationId xmlns:a16="http://schemas.microsoft.com/office/drawing/2014/main" id="{79FDEBFC-AB8F-410D-9DB9-ACC5FA4F1798}"/>
                </a:ext>
              </a:extLst>
            </p:cNvPr>
            <p:cNvSpPr/>
            <p:nvPr/>
          </p:nvSpPr>
          <p:spPr>
            <a:xfrm>
              <a:off x="746442" y="4486919"/>
              <a:ext cx="495490" cy="345341"/>
            </a:xfrm>
            <a:custGeom>
              <a:avLst/>
              <a:gdLst>
                <a:gd name="connsiteX0" fmla="*/ 96557 w 429640"/>
                <a:gd name="connsiteY0" fmla="*/ 8427 h 299446"/>
                <a:gd name="connsiteX1" fmla="*/ 402513 w 429640"/>
                <a:gd name="connsiteY1" fmla="*/ 167915 h 299446"/>
                <a:gd name="connsiteX2" fmla="*/ 425948 w 429640"/>
                <a:gd name="connsiteY2" fmla="*/ 257097 h 299446"/>
                <a:gd name="connsiteX3" fmla="*/ 330255 w 429640"/>
                <a:gd name="connsiteY3" fmla="*/ 292901 h 299446"/>
                <a:gd name="connsiteX4" fmla="*/ 33413 w 429640"/>
                <a:gd name="connsiteY4" fmla="*/ 136668 h 299446"/>
                <a:gd name="connsiteX5" fmla="*/ 15837 w 429640"/>
                <a:gd name="connsiteY5" fmla="*/ 44230 h 299446"/>
                <a:gd name="connsiteX6" fmla="*/ 96557 w 429640"/>
                <a:gd name="connsiteY6" fmla="*/ 8427 h 299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9640" h="299446">
                  <a:moveTo>
                    <a:pt x="96557" y="8427"/>
                  </a:moveTo>
                  <a:cubicBezTo>
                    <a:pt x="174673" y="81987"/>
                    <a:pt x="320490" y="152942"/>
                    <a:pt x="402513" y="167915"/>
                  </a:cubicBezTo>
                  <a:cubicBezTo>
                    <a:pt x="427900" y="172471"/>
                    <a:pt x="433108" y="242776"/>
                    <a:pt x="425948" y="257097"/>
                  </a:cubicBezTo>
                  <a:cubicBezTo>
                    <a:pt x="405117" y="300713"/>
                    <a:pt x="371266" y="299411"/>
                    <a:pt x="330255" y="292901"/>
                  </a:cubicBezTo>
                  <a:cubicBezTo>
                    <a:pt x="222194" y="275976"/>
                    <a:pt x="103717" y="213482"/>
                    <a:pt x="33413" y="136668"/>
                  </a:cubicBezTo>
                  <a:cubicBezTo>
                    <a:pt x="6723" y="107374"/>
                    <a:pt x="-5645" y="83288"/>
                    <a:pt x="15837" y="44230"/>
                  </a:cubicBezTo>
                  <a:cubicBezTo>
                    <a:pt x="25601" y="26654"/>
                    <a:pt x="80934" y="-5894"/>
                    <a:pt x="96557" y="8427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7">
              <a:extLst>
                <a:ext uri="{FF2B5EF4-FFF2-40B4-BE49-F238E27FC236}">
                  <a16:creationId xmlns:a16="http://schemas.microsoft.com/office/drawing/2014/main" id="{A7E614D6-7D9F-429C-85C4-C37F053FE954}"/>
                </a:ext>
              </a:extLst>
            </p:cNvPr>
            <p:cNvSpPr/>
            <p:nvPr/>
          </p:nvSpPr>
          <p:spPr>
            <a:xfrm>
              <a:off x="1617883" y="5492913"/>
              <a:ext cx="555550" cy="502998"/>
            </a:xfrm>
            <a:custGeom>
              <a:avLst/>
              <a:gdLst>
                <a:gd name="connsiteX0" fmla="*/ 88242 w 481717"/>
                <a:gd name="connsiteY0" fmla="*/ 98261 h 436149"/>
                <a:gd name="connsiteX1" fmla="*/ 4918 w 481717"/>
                <a:gd name="connsiteY1" fmla="*/ 246031 h 436149"/>
                <a:gd name="connsiteX2" fmla="*/ 270514 w 481717"/>
                <a:gd name="connsiteY2" fmla="*/ 427001 h 436149"/>
                <a:gd name="connsiteX3" fmla="*/ 463201 w 481717"/>
                <a:gd name="connsiteY3" fmla="*/ 94356 h 436149"/>
                <a:gd name="connsiteX4" fmla="*/ 88242 w 481717"/>
                <a:gd name="connsiteY4" fmla="*/ 98261 h 436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717" h="436149">
                  <a:moveTo>
                    <a:pt x="88242" y="98261"/>
                  </a:moveTo>
                  <a:cubicBezTo>
                    <a:pt x="81732" y="134065"/>
                    <a:pt x="2965" y="166613"/>
                    <a:pt x="4918" y="246031"/>
                  </a:cubicBezTo>
                  <a:cubicBezTo>
                    <a:pt x="6871" y="325450"/>
                    <a:pt x="43976" y="457597"/>
                    <a:pt x="270514" y="427001"/>
                  </a:cubicBezTo>
                  <a:cubicBezTo>
                    <a:pt x="480777" y="398359"/>
                    <a:pt x="500957" y="221295"/>
                    <a:pt x="463201" y="94356"/>
                  </a:cubicBezTo>
                  <a:cubicBezTo>
                    <a:pt x="425444" y="-32584"/>
                    <a:pt x="110375" y="-18262"/>
                    <a:pt x="88242" y="9826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8">
              <a:extLst>
                <a:ext uri="{FF2B5EF4-FFF2-40B4-BE49-F238E27FC236}">
                  <a16:creationId xmlns:a16="http://schemas.microsoft.com/office/drawing/2014/main" id="{431E68A4-EACC-4128-BAE6-53905B1A1E28}"/>
                </a:ext>
              </a:extLst>
            </p:cNvPr>
            <p:cNvSpPr/>
            <p:nvPr/>
          </p:nvSpPr>
          <p:spPr>
            <a:xfrm>
              <a:off x="1698254" y="4331099"/>
              <a:ext cx="450446" cy="1133620"/>
            </a:xfrm>
            <a:custGeom>
              <a:avLst/>
              <a:gdLst>
                <a:gd name="connsiteX0" fmla="*/ 4882 w 390581"/>
                <a:gd name="connsiteY0" fmla="*/ 4882 h 982964"/>
                <a:gd name="connsiteX1" fmla="*/ 387002 w 390581"/>
                <a:gd name="connsiteY1" fmla="*/ 4882 h 982964"/>
                <a:gd name="connsiteX2" fmla="*/ 387002 w 390581"/>
                <a:gd name="connsiteY2" fmla="*/ 979384 h 982964"/>
                <a:gd name="connsiteX3" fmla="*/ 4882 w 390581"/>
                <a:gd name="connsiteY3" fmla="*/ 979384 h 982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0581" h="982964">
                  <a:moveTo>
                    <a:pt x="4882" y="4882"/>
                  </a:moveTo>
                  <a:lnTo>
                    <a:pt x="387002" y="4882"/>
                  </a:lnTo>
                  <a:lnTo>
                    <a:pt x="387002" y="979384"/>
                  </a:lnTo>
                  <a:lnTo>
                    <a:pt x="4882" y="979384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9">
              <a:extLst>
                <a:ext uri="{FF2B5EF4-FFF2-40B4-BE49-F238E27FC236}">
                  <a16:creationId xmlns:a16="http://schemas.microsoft.com/office/drawing/2014/main" id="{E2F68A48-918A-4F1A-9152-3D01AE2396E4}"/>
                </a:ext>
              </a:extLst>
            </p:cNvPr>
            <p:cNvSpPr/>
            <p:nvPr/>
          </p:nvSpPr>
          <p:spPr>
            <a:xfrm>
              <a:off x="1639626" y="5377272"/>
              <a:ext cx="548042" cy="285283"/>
            </a:xfrm>
            <a:custGeom>
              <a:avLst/>
              <a:gdLst>
                <a:gd name="connsiteX0" fmla="*/ 435234 w 475207"/>
                <a:gd name="connsiteY0" fmla="*/ 6498 h 247368"/>
                <a:gd name="connsiteX1" fmla="*/ 57672 w 475207"/>
                <a:gd name="connsiteY1" fmla="*/ 6498 h 247368"/>
                <a:gd name="connsiteX2" fmla="*/ 20567 w 475207"/>
                <a:gd name="connsiteY2" fmla="*/ 42301 h 247368"/>
                <a:gd name="connsiteX3" fmla="*/ 4943 w 475207"/>
                <a:gd name="connsiteY3" fmla="*/ 119116 h 247368"/>
                <a:gd name="connsiteX4" fmla="*/ 64832 w 475207"/>
                <a:gd name="connsiteY4" fmla="*/ 215459 h 247368"/>
                <a:gd name="connsiteX5" fmla="*/ 431329 w 475207"/>
                <a:gd name="connsiteY5" fmla="*/ 214808 h 247368"/>
                <a:gd name="connsiteX6" fmla="*/ 472991 w 475207"/>
                <a:gd name="connsiteY6" fmla="*/ 71595 h 247368"/>
                <a:gd name="connsiteX7" fmla="*/ 472991 w 475207"/>
                <a:gd name="connsiteY7" fmla="*/ 42952 h 247368"/>
                <a:gd name="connsiteX8" fmla="*/ 435234 w 475207"/>
                <a:gd name="connsiteY8" fmla="*/ 6498 h 24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207" h="247368">
                  <a:moveTo>
                    <a:pt x="435234" y="6498"/>
                  </a:moveTo>
                  <a:cubicBezTo>
                    <a:pt x="322617" y="37745"/>
                    <a:pt x="145553" y="33188"/>
                    <a:pt x="57672" y="6498"/>
                  </a:cubicBezTo>
                  <a:cubicBezTo>
                    <a:pt x="30982" y="-1965"/>
                    <a:pt x="20567" y="24725"/>
                    <a:pt x="20567" y="42301"/>
                  </a:cubicBezTo>
                  <a:cubicBezTo>
                    <a:pt x="19916" y="53368"/>
                    <a:pt x="4292" y="108049"/>
                    <a:pt x="4943" y="119116"/>
                  </a:cubicBezTo>
                  <a:cubicBezTo>
                    <a:pt x="3641" y="171844"/>
                    <a:pt x="23170" y="199836"/>
                    <a:pt x="64832" y="215459"/>
                  </a:cubicBezTo>
                  <a:cubicBezTo>
                    <a:pt x="175497" y="256470"/>
                    <a:pt x="322617" y="255168"/>
                    <a:pt x="431329" y="214808"/>
                  </a:cubicBezTo>
                  <a:cubicBezTo>
                    <a:pt x="471689" y="199836"/>
                    <a:pt x="474293" y="121720"/>
                    <a:pt x="472991" y="71595"/>
                  </a:cubicBezTo>
                  <a:cubicBezTo>
                    <a:pt x="472991" y="61830"/>
                    <a:pt x="472991" y="52066"/>
                    <a:pt x="472991" y="42952"/>
                  </a:cubicBezTo>
                  <a:cubicBezTo>
                    <a:pt x="472991" y="19517"/>
                    <a:pt x="457367" y="639"/>
                    <a:pt x="435234" y="64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0">
              <a:extLst>
                <a:ext uri="{FF2B5EF4-FFF2-40B4-BE49-F238E27FC236}">
                  <a16:creationId xmlns:a16="http://schemas.microsoft.com/office/drawing/2014/main" id="{54C9C61C-0DC7-4959-9FD8-68C2C4615DA7}"/>
                </a:ext>
              </a:extLst>
            </p:cNvPr>
            <p:cNvSpPr/>
            <p:nvPr/>
          </p:nvSpPr>
          <p:spPr>
            <a:xfrm>
              <a:off x="2221037" y="5492913"/>
              <a:ext cx="555550" cy="502998"/>
            </a:xfrm>
            <a:custGeom>
              <a:avLst/>
              <a:gdLst>
                <a:gd name="connsiteX0" fmla="*/ 395233 w 481717"/>
                <a:gd name="connsiteY0" fmla="*/ 98261 h 436149"/>
                <a:gd name="connsiteX1" fmla="*/ 478557 w 481717"/>
                <a:gd name="connsiteY1" fmla="*/ 246031 h 436149"/>
                <a:gd name="connsiteX2" fmla="*/ 212961 w 481717"/>
                <a:gd name="connsiteY2" fmla="*/ 427001 h 436149"/>
                <a:gd name="connsiteX3" fmla="*/ 20274 w 481717"/>
                <a:gd name="connsiteY3" fmla="*/ 94356 h 436149"/>
                <a:gd name="connsiteX4" fmla="*/ 395233 w 481717"/>
                <a:gd name="connsiteY4" fmla="*/ 98261 h 436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717" h="436149">
                  <a:moveTo>
                    <a:pt x="395233" y="98261"/>
                  </a:moveTo>
                  <a:cubicBezTo>
                    <a:pt x="401742" y="134065"/>
                    <a:pt x="480510" y="166613"/>
                    <a:pt x="478557" y="246031"/>
                  </a:cubicBezTo>
                  <a:cubicBezTo>
                    <a:pt x="476604" y="325450"/>
                    <a:pt x="439498" y="457597"/>
                    <a:pt x="212961" y="427001"/>
                  </a:cubicBezTo>
                  <a:cubicBezTo>
                    <a:pt x="2698" y="398359"/>
                    <a:pt x="-17482" y="221295"/>
                    <a:pt x="20274" y="94356"/>
                  </a:cubicBezTo>
                  <a:cubicBezTo>
                    <a:pt x="58681" y="-32584"/>
                    <a:pt x="373750" y="-18262"/>
                    <a:pt x="395233" y="9826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1">
              <a:extLst>
                <a:ext uri="{FF2B5EF4-FFF2-40B4-BE49-F238E27FC236}">
                  <a16:creationId xmlns:a16="http://schemas.microsoft.com/office/drawing/2014/main" id="{2EDB468C-1F57-48AF-9E1C-4C6882C64992}"/>
                </a:ext>
              </a:extLst>
            </p:cNvPr>
            <p:cNvSpPr/>
            <p:nvPr/>
          </p:nvSpPr>
          <p:spPr>
            <a:xfrm>
              <a:off x="2246296" y="4331099"/>
              <a:ext cx="450446" cy="1133620"/>
            </a:xfrm>
            <a:custGeom>
              <a:avLst/>
              <a:gdLst>
                <a:gd name="connsiteX0" fmla="*/ 4882 w 390581"/>
                <a:gd name="connsiteY0" fmla="*/ 4882 h 982964"/>
                <a:gd name="connsiteX1" fmla="*/ 387002 w 390581"/>
                <a:gd name="connsiteY1" fmla="*/ 4882 h 982964"/>
                <a:gd name="connsiteX2" fmla="*/ 387002 w 390581"/>
                <a:gd name="connsiteY2" fmla="*/ 979384 h 982964"/>
                <a:gd name="connsiteX3" fmla="*/ 4882 w 390581"/>
                <a:gd name="connsiteY3" fmla="*/ 979384 h 982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0581" h="982964">
                  <a:moveTo>
                    <a:pt x="4882" y="4882"/>
                  </a:moveTo>
                  <a:lnTo>
                    <a:pt x="387002" y="4882"/>
                  </a:lnTo>
                  <a:lnTo>
                    <a:pt x="387002" y="979384"/>
                  </a:lnTo>
                  <a:lnTo>
                    <a:pt x="4882" y="979384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2">
              <a:extLst>
                <a:ext uri="{FF2B5EF4-FFF2-40B4-BE49-F238E27FC236}">
                  <a16:creationId xmlns:a16="http://schemas.microsoft.com/office/drawing/2014/main" id="{AE6D8EEF-FD1A-40A9-B3A4-4CDDDF684D3A}"/>
                </a:ext>
              </a:extLst>
            </p:cNvPr>
            <p:cNvSpPr/>
            <p:nvPr/>
          </p:nvSpPr>
          <p:spPr>
            <a:xfrm>
              <a:off x="2205475" y="5377272"/>
              <a:ext cx="548042" cy="285283"/>
            </a:xfrm>
            <a:custGeom>
              <a:avLst/>
              <a:gdLst>
                <a:gd name="connsiteX0" fmla="*/ 42881 w 475207"/>
                <a:gd name="connsiteY0" fmla="*/ 6498 h 247368"/>
                <a:gd name="connsiteX1" fmla="*/ 420444 w 475207"/>
                <a:gd name="connsiteY1" fmla="*/ 6498 h 247368"/>
                <a:gd name="connsiteX2" fmla="*/ 457549 w 475207"/>
                <a:gd name="connsiteY2" fmla="*/ 42301 h 247368"/>
                <a:gd name="connsiteX3" fmla="*/ 473172 w 475207"/>
                <a:gd name="connsiteY3" fmla="*/ 110002 h 247368"/>
                <a:gd name="connsiteX4" fmla="*/ 413283 w 475207"/>
                <a:gd name="connsiteY4" fmla="*/ 214808 h 247368"/>
                <a:gd name="connsiteX5" fmla="*/ 46787 w 475207"/>
                <a:gd name="connsiteY5" fmla="*/ 214157 h 247368"/>
                <a:gd name="connsiteX6" fmla="*/ 5125 w 475207"/>
                <a:gd name="connsiteY6" fmla="*/ 70944 h 247368"/>
                <a:gd name="connsiteX7" fmla="*/ 5125 w 475207"/>
                <a:gd name="connsiteY7" fmla="*/ 42301 h 247368"/>
                <a:gd name="connsiteX8" fmla="*/ 42881 w 475207"/>
                <a:gd name="connsiteY8" fmla="*/ 6498 h 24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207" h="247368">
                  <a:moveTo>
                    <a:pt x="42881" y="6498"/>
                  </a:moveTo>
                  <a:cubicBezTo>
                    <a:pt x="155499" y="37745"/>
                    <a:pt x="332563" y="33188"/>
                    <a:pt x="420444" y="6498"/>
                  </a:cubicBezTo>
                  <a:cubicBezTo>
                    <a:pt x="447134" y="-1965"/>
                    <a:pt x="456898" y="24725"/>
                    <a:pt x="457549" y="42301"/>
                  </a:cubicBezTo>
                  <a:cubicBezTo>
                    <a:pt x="458200" y="53368"/>
                    <a:pt x="473824" y="99587"/>
                    <a:pt x="473172" y="110002"/>
                  </a:cubicBezTo>
                  <a:cubicBezTo>
                    <a:pt x="474475" y="162731"/>
                    <a:pt x="454945" y="199836"/>
                    <a:pt x="413283" y="214808"/>
                  </a:cubicBezTo>
                  <a:cubicBezTo>
                    <a:pt x="302618" y="255820"/>
                    <a:pt x="155499" y="254518"/>
                    <a:pt x="46787" y="214157"/>
                  </a:cubicBezTo>
                  <a:cubicBezTo>
                    <a:pt x="6427" y="199185"/>
                    <a:pt x="3823" y="121069"/>
                    <a:pt x="5125" y="70944"/>
                  </a:cubicBezTo>
                  <a:cubicBezTo>
                    <a:pt x="5125" y="61179"/>
                    <a:pt x="5125" y="51415"/>
                    <a:pt x="5125" y="42301"/>
                  </a:cubicBezTo>
                  <a:cubicBezTo>
                    <a:pt x="5776" y="19517"/>
                    <a:pt x="20748" y="639"/>
                    <a:pt x="42881" y="64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3">
              <a:extLst>
                <a:ext uri="{FF2B5EF4-FFF2-40B4-BE49-F238E27FC236}">
                  <a16:creationId xmlns:a16="http://schemas.microsoft.com/office/drawing/2014/main" id="{E94C7D7B-08DA-4CC5-BE5B-A6AB98BB2B8D}"/>
                </a:ext>
              </a:extLst>
            </p:cNvPr>
            <p:cNvSpPr/>
            <p:nvPr/>
          </p:nvSpPr>
          <p:spPr>
            <a:xfrm>
              <a:off x="2657774" y="3756030"/>
              <a:ext cx="1141128" cy="487982"/>
            </a:xfrm>
            <a:custGeom>
              <a:avLst/>
              <a:gdLst>
                <a:gd name="connsiteX0" fmla="*/ 183186 w 989474"/>
                <a:gd name="connsiteY0" fmla="*/ 75838 h 423130"/>
                <a:gd name="connsiteX1" fmla="*/ 905112 w 989474"/>
                <a:gd name="connsiteY1" fmla="*/ 4882 h 423130"/>
                <a:gd name="connsiteX2" fmla="*/ 948727 w 989474"/>
                <a:gd name="connsiteY2" fmla="*/ 351849 h 423130"/>
                <a:gd name="connsiteX3" fmla="*/ 230707 w 989474"/>
                <a:gd name="connsiteY3" fmla="*/ 422154 h 423130"/>
                <a:gd name="connsiteX4" fmla="*/ 183186 w 989474"/>
                <a:gd name="connsiteY4" fmla="*/ 75838 h 423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9474" h="423130">
                  <a:moveTo>
                    <a:pt x="183186" y="75838"/>
                  </a:moveTo>
                  <a:lnTo>
                    <a:pt x="905112" y="4882"/>
                  </a:lnTo>
                  <a:cubicBezTo>
                    <a:pt x="995597" y="108386"/>
                    <a:pt x="1007965" y="224259"/>
                    <a:pt x="948727" y="351849"/>
                  </a:cubicBezTo>
                  <a:lnTo>
                    <a:pt x="230707" y="422154"/>
                  </a:lnTo>
                  <a:cubicBezTo>
                    <a:pt x="-31634" y="451448"/>
                    <a:pt x="-88268" y="109688"/>
                    <a:pt x="183186" y="75838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4">
              <a:extLst>
                <a:ext uri="{FF2B5EF4-FFF2-40B4-BE49-F238E27FC236}">
                  <a16:creationId xmlns:a16="http://schemas.microsoft.com/office/drawing/2014/main" id="{480CB150-E3D1-4772-BF95-35029BB4F3FA}"/>
                </a:ext>
              </a:extLst>
            </p:cNvPr>
            <p:cNvSpPr/>
            <p:nvPr/>
          </p:nvSpPr>
          <p:spPr>
            <a:xfrm>
              <a:off x="3767199" y="3687739"/>
              <a:ext cx="465460" cy="442938"/>
            </a:xfrm>
            <a:custGeom>
              <a:avLst/>
              <a:gdLst>
                <a:gd name="connsiteX0" fmla="*/ 148183 w 403601"/>
                <a:gd name="connsiteY0" fmla="*/ 28296 h 384072"/>
                <a:gd name="connsiteX1" fmla="*/ 287491 w 403601"/>
                <a:gd name="connsiteY1" fmla="*/ 107063 h 384072"/>
                <a:gd name="connsiteX2" fmla="*/ 404665 w 403601"/>
                <a:gd name="connsiteY2" fmla="*/ 209916 h 384072"/>
                <a:gd name="connsiteX3" fmla="*/ 101313 w 403601"/>
                <a:gd name="connsiteY3" fmla="*/ 360941 h 384072"/>
                <a:gd name="connsiteX4" fmla="*/ 148183 w 403601"/>
                <a:gd name="connsiteY4" fmla="*/ 28296 h 384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601" h="384072">
                  <a:moveTo>
                    <a:pt x="148183" y="28296"/>
                  </a:moveTo>
                  <a:cubicBezTo>
                    <a:pt x="267962" y="-18574"/>
                    <a:pt x="357795" y="3559"/>
                    <a:pt x="287491" y="107063"/>
                  </a:cubicBezTo>
                  <a:cubicBezTo>
                    <a:pt x="340870" y="93393"/>
                    <a:pt x="401410" y="90789"/>
                    <a:pt x="404665" y="209916"/>
                  </a:cubicBezTo>
                  <a:cubicBezTo>
                    <a:pt x="409873" y="379168"/>
                    <a:pt x="291397" y="405207"/>
                    <a:pt x="101313" y="360941"/>
                  </a:cubicBezTo>
                  <a:cubicBezTo>
                    <a:pt x="-9352" y="335553"/>
                    <a:pt x="-60778" y="110969"/>
                    <a:pt x="148183" y="2829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5">
              <a:extLst>
                <a:ext uri="{FF2B5EF4-FFF2-40B4-BE49-F238E27FC236}">
                  <a16:creationId xmlns:a16="http://schemas.microsoft.com/office/drawing/2014/main" id="{92D3AEF1-F4B6-45EA-AE5D-67E3AD2A5248}"/>
                </a:ext>
              </a:extLst>
            </p:cNvPr>
            <p:cNvSpPr/>
            <p:nvPr/>
          </p:nvSpPr>
          <p:spPr>
            <a:xfrm>
              <a:off x="3676491" y="3692469"/>
              <a:ext cx="232731" cy="525520"/>
            </a:xfrm>
            <a:custGeom>
              <a:avLst/>
              <a:gdLst>
                <a:gd name="connsiteX0" fmla="*/ 49772 w 201800"/>
                <a:gd name="connsiteY0" fmla="*/ 406312 h 455678"/>
                <a:gd name="connsiteX1" fmla="*/ 6808 w 201800"/>
                <a:gd name="connsiteY1" fmla="*/ 63902 h 455678"/>
                <a:gd name="connsiteX2" fmla="*/ 46517 w 201800"/>
                <a:gd name="connsiteY2" fmla="*/ 6617 h 455678"/>
                <a:gd name="connsiteX3" fmla="*/ 150672 w 201800"/>
                <a:gd name="connsiteY3" fmla="*/ 52185 h 455678"/>
                <a:gd name="connsiteX4" fmla="*/ 191683 w 201800"/>
                <a:gd name="connsiteY4" fmla="*/ 384830 h 455678"/>
                <a:gd name="connsiteX5" fmla="*/ 116171 w 201800"/>
                <a:gd name="connsiteY5" fmla="*/ 453833 h 455678"/>
                <a:gd name="connsiteX6" fmla="*/ 49772 w 201800"/>
                <a:gd name="connsiteY6" fmla="*/ 406312 h 455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1800" h="455678">
                  <a:moveTo>
                    <a:pt x="49772" y="406312"/>
                  </a:moveTo>
                  <a:cubicBezTo>
                    <a:pt x="65395" y="300204"/>
                    <a:pt x="40658" y="140066"/>
                    <a:pt x="6808" y="63902"/>
                  </a:cubicBezTo>
                  <a:cubicBezTo>
                    <a:pt x="-3608" y="40467"/>
                    <a:pt x="30894" y="9221"/>
                    <a:pt x="46517" y="6617"/>
                  </a:cubicBezTo>
                  <a:cubicBezTo>
                    <a:pt x="94038" y="-544"/>
                    <a:pt x="132445" y="14429"/>
                    <a:pt x="150672" y="52185"/>
                  </a:cubicBezTo>
                  <a:cubicBezTo>
                    <a:pt x="198193" y="150481"/>
                    <a:pt x="214467" y="283279"/>
                    <a:pt x="191683" y="384830"/>
                  </a:cubicBezTo>
                  <a:cubicBezTo>
                    <a:pt x="183221" y="423238"/>
                    <a:pt x="160437" y="449277"/>
                    <a:pt x="116171" y="453833"/>
                  </a:cubicBezTo>
                  <a:cubicBezTo>
                    <a:pt x="95340" y="455786"/>
                    <a:pt x="46517" y="427143"/>
                    <a:pt x="49772" y="406312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6">
              <a:extLst>
                <a:ext uri="{FF2B5EF4-FFF2-40B4-BE49-F238E27FC236}">
                  <a16:creationId xmlns:a16="http://schemas.microsoft.com/office/drawing/2014/main" id="{ADA5B455-6067-4C71-BB5B-33ECF9BA59AA}"/>
                </a:ext>
              </a:extLst>
            </p:cNvPr>
            <p:cNvSpPr/>
            <p:nvPr/>
          </p:nvSpPr>
          <p:spPr>
            <a:xfrm>
              <a:off x="1191033" y="3236048"/>
              <a:ext cx="2011989" cy="1996975"/>
            </a:xfrm>
            <a:custGeom>
              <a:avLst/>
              <a:gdLst>
                <a:gd name="connsiteX0" fmla="*/ 873683 w 1744599"/>
                <a:gd name="connsiteY0" fmla="*/ 1732313 h 1731579"/>
                <a:gd name="connsiteX1" fmla="*/ 1743379 w 1744599"/>
                <a:gd name="connsiteY1" fmla="*/ 810539 h 1731579"/>
                <a:gd name="connsiteX2" fmla="*/ 873032 w 1744599"/>
                <a:gd name="connsiteY2" fmla="*/ 3337 h 1731579"/>
                <a:gd name="connsiteX3" fmla="*/ 3337 w 1744599"/>
                <a:gd name="connsiteY3" fmla="*/ 810539 h 1731579"/>
                <a:gd name="connsiteX4" fmla="*/ 873683 w 1744599"/>
                <a:gd name="connsiteY4" fmla="*/ 1732313 h 1731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4599" h="1731579">
                  <a:moveTo>
                    <a:pt x="873683" y="1732313"/>
                  </a:moveTo>
                  <a:cubicBezTo>
                    <a:pt x="1352797" y="1732313"/>
                    <a:pt x="1743379" y="1255152"/>
                    <a:pt x="1743379" y="810539"/>
                  </a:cubicBezTo>
                  <a:cubicBezTo>
                    <a:pt x="1743379" y="365927"/>
                    <a:pt x="1352797" y="3337"/>
                    <a:pt x="873032" y="3337"/>
                  </a:cubicBezTo>
                  <a:cubicBezTo>
                    <a:pt x="393268" y="3337"/>
                    <a:pt x="3337" y="365276"/>
                    <a:pt x="3337" y="810539"/>
                  </a:cubicBezTo>
                  <a:cubicBezTo>
                    <a:pt x="3337" y="1255152"/>
                    <a:pt x="394570" y="1732313"/>
                    <a:pt x="873683" y="1732313"/>
                  </a:cubicBezTo>
                  <a:close/>
                </a:path>
              </a:pathLst>
            </a:custGeom>
            <a:solidFill>
              <a:schemeClr val="accent1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">
              <a:extLst>
                <a:ext uri="{FF2B5EF4-FFF2-40B4-BE49-F238E27FC236}">
                  <a16:creationId xmlns:a16="http://schemas.microsoft.com/office/drawing/2014/main" id="{A4872A21-B404-419C-B65C-00C18FCB813B}"/>
                </a:ext>
              </a:extLst>
            </p:cNvPr>
            <p:cNvSpPr/>
            <p:nvPr/>
          </p:nvSpPr>
          <p:spPr>
            <a:xfrm>
              <a:off x="1236829" y="4477775"/>
              <a:ext cx="1921901" cy="427923"/>
            </a:xfrm>
            <a:custGeom>
              <a:avLst/>
              <a:gdLst>
                <a:gd name="connsiteX0" fmla="*/ 1544833 w 1666482"/>
                <a:gd name="connsiteY0" fmla="*/ 238337 h 371052"/>
                <a:gd name="connsiteX1" fmla="*/ 125719 w 1666482"/>
                <a:gd name="connsiteY1" fmla="*/ 241592 h 371052"/>
                <a:gd name="connsiteX2" fmla="*/ 3337 w 1666482"/>
                <a:gd name="connsiteY2" fmla="*/ 3337 h 371052"/>
                <a:gd name="connsiteX3" fmla="*/ 1663961 w 1666482"/>
                <a:gd name="connsiteY3" fmla="*/ 3337 h 371052"/>
                <a:gd name="connsiteX4" fmla="*/ 1544833 w 1666482"/>
                <a:gd name="connsiteY4" fmla="*/ 238337 h 371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6482" h="371052">
                  <a:moveTo>
                    <a:pt x="1544833" y="238337"/>
                  </a:moveTo>
                  <a:cubicBezTo>
                    <a:pt x="1158808" y="407589"/>
                    <a:pt x="519556" y="414099"/>
                    <a:pt x="125719" y="241592"/>
                  </a:cubicBezTo>
                  <a:cubicBezTo>
                    <a:pt x="74943" y="168032"/>
                    <a:pt x="45650" y="90567"/>
                    <a:pt x="3337" y="3337"/>
                  </a:cubicBezTo>
                  <a:cubicBezTo>
                    <a:pt x="470082" y="300179"/>
                    <a:pt x="1196564" y="300179"/>
                    <a:pt x="1663961" y="3337"/>
                  </a:cubicBezTo>
                  <a:cubicBezTo>
                    <a:pt x="1620997" y="91869"/>
                    <a:pt x="1602119" y="153711"/>
                    <a:pt x="1544833" y="238337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8">
              <a:extLst>
                <a:ext uri="{FF2B5EF4-FFF2-40B4-BE49-F238E27FC236}">
                  <a16:creationId xmlns:a16="http://schemas.microsoft.com/office/drawing/2014/main" id="{C291E6CF-1A1E-4DCC-A0A1-12A5DCA2981C}"/>
                </a:ext>
              </a:extLst>
            </p:cNvPr>
            <p:cNvSpPr/>
            <p:nvPr/>
          </p:nvSpPr>
          <p:spPr>
            <a:xfrm>
              <a:off x="995841" y="2483053"/>
              <a:ext cx="2402375" cy="1433917"/>
            </a:xfrm>
            <a:custGeom>
              <a:avLst/>
              <a:gdLst>
                <a:gd name="connsiteX0" fmla="*/ 2082534 w 2083103"/>
                <a:gd name="connsiteY0" fmla="*/ 624362 h 1243352"/>
                <a:gd name="connsiteX1" fmla="*/ 1042936 w 2083103"/>
                <a:gd name="connsiteY1" fmla="*/ 1245387 h 1243352"/>
                <a:gd name="connsiteX2" fmla="*/ 3337 w 2083103"/>
                <a:gd name="connsiteY2" fmla="*/ 624362 h 1243352"/>
                <a:gd name="connsiteX3" fmla="*/ 1042936 w 2083103"/>
                <a:gd name="connsiteY3" fmla="*/ 3337 h 1243352"/>
                <a:gd name="connsiteX4" fmla="*/ 2082534 w 2083103"/>
                <a:gd name="connsiteY4" fmla="*/ 624362 h 124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83103" h="1243352">
                  <a:moveTo>
                    <a:pt x="2082534" y="624362"/>
                  </a:moveTo>
                  <a:cubicBezTo>
                    <a:pt x="2082534" y="967345"/>
                    <a:pt x="1617090" y="1245387"/>
                    <a:pt x="1042936" y="1245387"/>
                  </a:cubicBezTo>
                  <a:cubicBezTo>
                    <a:pt x="468781" y="1245387"/>
                    <a:pt x="3337" y="967345"/>
                    <a:pt x="3337" y="624362"/>
                  </a:cubicBezTo>
                  <a:cubicBezTo>
                    <a:pt x="3337" y="281379"/>
                    <a:pt x="468781" y="3337"/>
                    <a:pt x="1042936" y="3337"/>
                  </a:cubicBezTo>
                  <a:cubicBezTo>
                    <a:pt x="1617090" y="3337"/>
                    <a:pt x="2082534" y="281379"/>
                    <a:pt x="2082534" y="624362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9">
              <a:extLst>
                <a:ext uri="{FF2B5EF4-FFF2-40B4-BE49-F238E27FC236}">
                  <a16:creationId xmlns:a16="http://schemas.microsoft.com/office/drawing/2014/main" id="{472CDBED-A6AD-4F23-A08A-72AE36B3FCE3}"/>
                </a:ext>
              </a:extLst>
            </p:cNvPr>
            <p:cNvSpPr/>
            <p:nvPr/>
          </p:nvSpPr>
          <p:spPr>
            <a:xfrm>
              <a:off x="1006350" y="2782599"/>
              <a:ext cx="938428" cy="870861"/>
            </a:xfrm>
            <a:custGeom>
              <a:avLst/>
              <a:gdLst>
                <a:gd name="connsiteX0" fmla="*/ 814445 w 813712"/>
                <a:gd name="connsiteY0" fmla="*/ 378295 h 755124"/>
                <a:gd name="connsiteX1" fmla="*/ 408891 w 813712"/>
                <a:gd name="connsiteY1" fmla="*/ 753254 h 755124"/>
                <a:gd name="connsiteX2" fmla="*/ 3337 w 813712"/>
                <a:gd name="connsiteY2" fmla="*/ 378295 h 755124"/>
                <a:gd name="connsiteX3" fmla="*/ 408891 w 813712"/>
                <a:gd name="connsiteY3" fmla="*/ 3337 h 755124"/>
                <a:gd name="connsiteX4" fmla="*/ 814445 w 813712"/>
                <a:gd name="connsiteY4" fmla="*/ 378295 h 75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3712" h="755124">
                  <a:moveTo>
                    <a:pt x="814445" y="378295"/>
                  </a:moveTo>
                  <a:cubicBezTo>
                    <a:pt x="814445" y="585379"/>
                    <a:pt x="632872" y="753254"/>
                    <a:pt x="408891" y="753254"/>
                  </a:cubicBezTo>
                  <a:cubicBezTo>
                    <a:pt x="184909" y="753254"/>
                    <a:pt x="3337" y="585379"/>
                    <a:pt x="3337" y="378295"/>
                  </a:cubicBezTo>
                  <a:cubicBezTo>
                    <a:pt x="3337" y="171211"/>
                    <a:pt x="184909" y="3337"/>
                    <a:pt x="408891" y="3337"/>
                  </a:cubicBezTo>
                  <a:cubicBezTo>
                    <a:pt x="632872" y="3337"/>
                    <a:pt x="814445" y="171211"/>
                    <a:pt x="814445" y="378295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20">
              <a:extLst>
                <a:ext uri="{FF2B5EF4-FFF2-40B4-BE49-F238E27FC236}">
                  <a16:creationId xmlns:a16="http://schemas.microsoft.com/office/drawing/2014/main" id="{885E7C1D-93BE-410F-B711-FCADF3ECD1A6}"/>
                </a:ext>
              </a:extLst>
            </p:cNvPr>
            <p:cNvSpPr/>
            <p:nvPr/>
          </p:nvSpPr>
          <p:spPr>
            <a:xfrm>
              <a:off x="1356196" y="2373445"/>
              <a:ext cx="1681662" cy="1456439"/>
            </a:xfrm>
            <a:custGeom>
              <a:avLst/>
              <a:gdLst>
                <a:gd name="connsiteX0" fmla="*/ 1457603 w 1458172"/>
                <a:gd name="connsiteY0" fmla="*/ 633475 h 1262881"/>
                <a:gd name="connsiteX1" fmla="*/ 730470 w 1458172"/>
                <a:gd name="connsiteY1" fmla="*/ 1263614 h 1262881"/>
                <a:gd name="connsiteX2" fmla="*/ 3337 w 1458172"/>
                <a:gd name="connsiteY2" fmla="*/ 633475 h 1262881"/>
                <a:gd name="connsiteX3" fmla="*/ 730470 w 1458172"/>
                <a:gd name="connsiteY3" fmla="*/ 3337 h 1262881"/>
                <a:gd name="connsiteX4" fmla="*/ 1457603 w 1458172"/>
                <a:gd name="connsiteY4" fmla="*/ 633475 h 1262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58172" h="1262881">
                  <a:moveTo>
                    <a:pt x="1457603" y="633475"/>
                  </a:moveTo>
                  <a:cubicBezTo>
                    <a:pt x="1457603" y="981492"/>
                    <a:pt x="1132055" y="1263614"/>
                    <a:pt x="730470" y="1263614"/>
                  </a:cubicBezTo>
                  <a:cubicBezTo>
                    <a:pt x="328885" y="1263614"/>
                    <a:pt x="3337" y="981492"/>
                    <a:pt x="3337" y="633475"/>
                  </a:cubicBezTo>
                  <a:cubicBezTo>
                    <a:pt x="3337" y="285459"/>
                    <a:pt x="328885" y="3337"/>
                    <a:pt x="730470" y="3337"/>
                  </a:cubicBezTo>
                  <a:cubicBezTo>
                    <a:pt x="1132055" y="3337"/>
                    <a:pt x="1457603" y="285459"/>
                    <a:pt x="1457603" y="633475"/>
                  </a:cubicBezTo>
                  <a:close/>
                </a:path>
              </a:pathLst>
            </a:custGeom>
            <a:solidFill>
              <a:srgbClr val="E9C6B2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21">
              <a:extLst>
                <a:ext uri="{FF2B5EF4-FFF2-40B4-BE49-F238E27FC236}">
                  <a16:creationId xmlns:a16="http://schemas.microsoft.com/office/drawing/2014/main" id="{14895227-038A-455E-84D4-3F6F3CCBBDA7}"/>
                </a:ext>
              </a:extLst>
            </p:cNvPr>
            <p:cNvSpPr/>
            <p:nvPr/>
          </p:nvSpPr>
          <p:spPr>
            <a:xfrm>
              <a:off x="1307868" y="3024808"/>
              <a:ext cx="998487" cy="870861"/>
            </a:xfrm>
            <a:custGeom>
              <a:avLst/>
              <a:gdLst>
                <a:gd name="connsiteX0" fmla="*/ 435173 w 865789"/>
                <a:gd name="connsiteY0" fmla="*/ 754800 h 755124"/>
                <a:gd name="connsiteX1" fmla="*/ 865464 w 865789"/>
                <a:gd name="connsiteY1" fmla="*/ 379841 h 755124"/>
                <a:gd name="connsiteX2" fmla="*/ 435173 w 865789"/>
                <a:gd name="connsiteY2" fmla="*/ 4882 h 755124"/>
                <a:gd name="connsiteX3" fmla="*/ 4882 w 865789"/>
                <a:gd name="connsiteY3" fmla="*/ 379841 h 755124"/>
                <a:gd name="connsiteX4" fmla="*/ 435173 w 865789"/>
                <a:gd name="connsiteY4" fmla="*/ 754800 h 75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5789" h="755124">
                  <a:moveTo>
                    <a:pt x="435173" y="754800"/>
                  </a:moveTo>
                  <a:cubicBezTo>
                    <a:pt x="672126" y="754800"/>
                    <a:pt x="865464" y="586198"/>
                    <a:pt x="865464" y="379841"/>
                  </a:cubicBezTo>
                  <a:cubicBezTo>
                    <a:pt x="865464" y="173483"/>
                    <a:pt x="672126" y="4882"/>
                    <a:pt x="435173" y="4882"/>
                  </a:cubicBezTo>
                  <a:cubicBezTo>
                    <a:pt x="198220" y="4882"/>
                    <a:pt x="4882" y="173483"/>
                    <a:pt x="4882" y="379841"/>
                  </a:cubicBezTo>
                  <a:cubicBezTo>
                    <a:pt x="4882" y="586198"/>
                    <a:pt x="198871" y="754800"/>
                    <a:pt x="435173" y="754800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22">
              <a:extLst>
                <a:ext uri="{FF2B5EF4-FFF2-40B4-BE49-F238E27FC236}">
                  <a16:creationId xmlns:a16="http://schemas.microsoft.com/office/drawing/2014/main" id="{3B84BC96-3682-434D-97BC-94EC6F024FC5}"/>
                </a:ext>
              </a:extLst>
            </p:cNvPr>
            <p:cNvSpPr/>
            <p:nvPr/>
          </p:nvSpPr>
          <p:spPr>
            <a:xfrm>
              <a:off x="2084886" y="3024808"/>
              <a:ext cx="998487" cy="870861"/>
            </a:xfrm>
            <a:custGeom>
              <a:avLst/>
              <a:gdLst>
                <a:gd name="connsiteX0" fmla="*/ 435173 w 865789"/>
                <a:gd name="connsiteY0" fmla="*/ 754800 h 755124"/>
                <a:gd name="connsiteX1" fmla="*/ 865465 w 865789"/>
                <a:gd name="connsiteY1" fmla="*/ 379841 h 755124"/>
                <a:gd name="connsiteX2" fmla="*/ 435173 w 865789"/>
                <a:gd name="connsiteY2" fmla="*/ 4882 h 755124"/>
                <a:gd name="connsiteX3" fmla="*/ 4882 w 865789"/>
                <a:gd name="connsiteY3" fmla="*/ 379841 h 755124"/>
                <a:gd name="connsiteX4" fmla="*/ 435173 w 865789"/>
                <a:gd name="connsiteY4" fmla="*/ 754800 h 75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5789" h="755124">
                  <a:moveTo>
                    <a:pt x="435173" y="754800"/>
                  </a:moveTo>
                  <a:cubicBezTo>
                    <a:pt x="672126" y="754800"/>
                    <a:pt x="865465" y="586198"/>
                    <a:pt x="865465" y="379841"/>
                  </a:cubicBezTo>
                  <a:cubicBezTo>
                    <a:pt x="865465" y="173483"/>
                    <a:pt x="672126" y="4882"/>
                    <a:pt x="435173" y="4882"/>
                  </a:cubicBezTo>
                  <a:cubicBezTo>
                    <a:pt x="198220" y="4882"/>
                    <a:pt x="4882" y="173483"/>
                    <a:pt x="4882" y="379841"/>
                  </a:cubicBezTo>
                  <a:cubicBezTo>
                    <a:pt x="4882" y="586198"/>
                    <a:pt x="198220" y="754800"/>
                    <a:pt x="435173" y="754800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23">
              <a:extLst>
                <a:ext uri="{FF2B5EF4-FFF2-40B4-BE49-F238E27FC236}">
                  <a16:creationId xmlns:a16="http://schemas.microsoft.com/office/drawing/2014/main" id="{E94EDDAB-D6E9-4E56-BB81-E131EAA1E643}"/>
                </a:ext>
              </a:extLst>
            </p:cNvPr>
            <p:cNvSpPr/>
            <p:nvPr/>
          </p:nvSpPr>
          <p:spPr>
            <a:xfrm>
              <a:off x="1182024" y="3369680"/>
              <a:ext cx="938428" cy="945935"/>
            </a:xfrm>
            <a:custGeom>
              <a:avLst/>
              <a:gdLst>
                <a:gd name="connsiteX0" fmla="*/ 408891 w 813712"/>
                <a:gd name="connsiteY0" fmla="*/ 818351 h 820221"/>
                <a:gd name="connsiteX1" fmla="*/ 814445 w 813712"/>
                <a:gd name="connsiteY1" fmla="*/ 410844 h 820221"/>
                <a:gd name="connsiteX2" fmla="*/ 408891 w 813712"/>
                <a:gd name="connsiteY2" fmla="*/ 3337 h 820221"/>
                <a:gd name="connsiteX3" fmla="*/ 3337 w 813712"/>
                <a:gd name="connsiteY3" fmla="*/ 410844 h 820221"/>
                <a:gd name="connsiteX4" fmla="*/ 408891 w 813712"/>
                <a:gd name="connsiteY4" fmla="*/ 818351 h 820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3712" h="820221">
                  <a:moveTo>
                    <a:pt x="408891" y="818351"/>
                  </a:moveTo>
                  <a:cubicBezTo>
                    <a:pt x="632174" y="818351"/>
                    <a:pt x="814445" y="635428"/>
                    <a:pt x="814445" y="410844"/>
                  </a:cubicBezTo>
                  <a:cubicBezTo>
                    <a:pt x="814445" y="186259"/>
                    <a:pt x="632174" y="3337"/>
                    <a:pt x="408891" y="3337"/>
                  </a:cubicBezTo>
                  <a:cubicBezTo>
                    <a:pt x="185608" y="3337"/>
                    <a:pt x="3337" y="186259"/>
                    <a:pt x="3337" y="410844"/>
                  </a:cubicBezTo>
                  <a:cubicBezTo>
                    <a:pt x="3337" y="635428"/>
                    <a:pt x="185608" y="818351"/>
                    <a:pt x="408891" y="818351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24">
              <a:extLst>
                <a:ext uri="{FF2B5EF4-FFF2-40B4-BE49-F238E27FC236}">
                  <a16:creationId xmlns:a16="http://schemas.microsoft.com/office/drawing/2014/main" id="{5CECC853-99A3-40C5-86F3-A570CCFA77C8}"/>
                </a:ext>
              </a:extLst>
            </p:cNvPr>
            <p:cNvSpPr/>
            <p:nvPr/>
          </p:nvSpPr>
          <p:spPr>
            <a:xfrm>
              <a:off x="1021366" y="3266077"/>
              <a:ext cx="683176" cy="690683"/>
            </a:xfrm>
            <a:custGeom>
              <a:avLst/>
              <a:gdLst>
                <a:gd name="connsiteX0" fmla="*/ 298226 w 592382"/>
                <a:gd name="connsiteY0" fmla="*/ 595719 h 598892"/>
                <a:gd name="connsiteX1" fmla="*/ 593115 w 592382"/>
                <a:gd name="connsiteY1" fmla="*/ 299528 h 598892"/>
                <a:gd name="connsiteX2" fmla="*/ 298226 w 592382"/>
                <a:gd name="connsiteY2" fmla="*/ 3337 h 598892"/>
                <a:gd name="connsiteX3" fmla="*/ 3337 w 592382"/>
                <a:gd name="connsiteY3" fmla="*/ 299528 h 598892"/>
                <a:gd name="connsiteX4" fmla="*/ 298226 w 592382"/>
                <a:gd name="connsiteY4" fmla="*/ 595719 h 598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2382" h="598892">
                  <a:moveTo>
                    <a:pt x="298226" y="595719"/>
                  </a:moveTo>
                  <a:cubicBezTo>
                    <a:pt x="460318" y="595719"/>
                    <a:pt x="593115" y="462921"/>
                    <a:pt x="593115" y="299528"/>
                  </a:cubicBezTo>
                  <a:cubicBezTo>
                    <a:pt x="593115" y="136135"/>
                    <a:pt x="460969" y="3337"/>
                    <a:pt x="298226" y="3337"/>
                  </a:cubicBezTo>
                  <a:cubicBezTo>
                    <a:pt x="135484" y="3337"/>
                    <a:pt x="3337" y="136135"/>
                    <a:pt x="3337" y="299528"/>
                  </a:cubicBezTo>
                  <a:cubicBezTo>
                    <a:pt x="3988" y="462921"/>
                    <a:pt x="136135" y="595719"/>
                    <a:pt x="298226" y="595719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25">
              <a:extLst>
                <a:ext uri="{FF2B5EF4-FFF2-40B4-BE49-F238E27FC236}">
                  <a16:creationId xmlns:a16="http://schemas.microsoft.com/office/drawing/2014/main" id="{4725BD3A-2250-4A22-9974-FA96B88E74BA}"/>
                </a:ext>
              </a:extLst>
            </p:cNvPr>
            <p:cNvSpPr/>
            <p:nvPr/>
          </p:nvSpPr>
          <p:spPr>
            <a:xfrm>
              <a:off x="2693268" y="3266077"/>
              <a:ext cx="683176" cy="690683"/>
            </a:xfrm>
            <a:custGeom>
              <a:avLst/>
              <a:gdLst>
                <a:gd name="connsiteX0" fmla="*/ 298226 w 592382"/>
                <a:gd name="connsiteY0" fmla="*/ 595719 h 598892"/>
                <a:gd name="connsiteX1" fmla="*/ 593115 w 592382"/>
                <a:gd name="connsiteY1" fmla="*/ 299528 h 598892"/>
                <a:gd name="connsiteX2" fmla="*/ 298226 w 592382"/>
                <a:gd name="connsiteY2" fmla="*/ 3337 h 598892"/>
                <a:gd name="connsiteX3" fmla="*/ 3337 w 592382"/>
                <a:gd name="connsiteY3" fmla="*/ 299528 h 598892"/>
                <a:gd name="connsiteX4" fmla="*/ 298226 w 592382"/>
                <a:gd name="connsiteY4" fmla="*/ 595719 h 598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2382" h="598892">
                  <a:moveTo>
                    <a:pt x="298226" y="595719"/>
                  </a:moveTo>
                  <a:cubicBezTo>
                    <a:pt x="460318" y="595719"/>
                    <a:pt x="593115" y="462921"/>
                    <a:pt x="593115" y="299528"/>
                  </a:cubicBezTo>
                  <a:cubicBezTo>
                    <a:pt x="593115" y="136135"/>
                    <a:pt x="460969" y="3337"/>
                    <a:pt x="298226" y="3337"/>
                  </a:cubicBezTo>
                  <a:cubicBezTo>
                    <a:pt x="136135" y="3337"/>
                    <a:pt x="3337" y="136135"/>
                    <a:pt x="3337" y="299528"/>
                  </a:cubicBezTo>
                  <a:cubicBezTo>
                    <a:pt x="3337" y="462921"/>
                    <a:pt x="136135" y="595719"/>
                    <a:pt x="298226" y="595719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26">
              <a:extLst>
                <a:ext uri="{FF2B5EF4-FFF2-40B4-BE49-F238E27FC236}">
                  <a16:creationId xmlns:a16="http://schemas.microsoft.com/office/drawing/2014/main" id="{FFC2DCA4-8CCE-422B-AD85-8549C3782110}"/>
                </a:ext>
              </a:extLst>
            </p:cNvPr>
            <p:cNvSpPr/>
            <p:nvPr/>
          </p:nvSpPr>
          <p:spPr>
            <a:xfrm>
              <a:off x="2293122" y="3370431"/>
              <a:ext cx="938428" cy="945935"/>
            </a:xfrm>
            <a:custGeom>
              <a:avLst/>
              <a:gdLst>
                <a:gd name="connsiteX0" fmla="*/ 814445 w 813712"/>
                <a:gd name="connsiteY0" fmla="*/ 410844 h 820221"/>
                <a:gd name="connsiteX1" fmla="*/ 408891 w 813712"/>
                <a:gd name="connsiteY1" fmla="*/ 818351 h 820221"/>
                <a:gd name="connsiteX2" fmla="*/ 3337 w 813712"/>
                <a:gd name="connsiteY2" fmla="*/ 410844 h 820221"/>
                <a:gd name="connsiteX3" fmla="*/ 408891 w 813712"/>
                <a:gd name="connsiteY3" fmla="*/ 3337 h 820221"/>
                <a:gd name="connsiteX4" fmla="*/ 814445 w 813712"/>
                <a:gd name="connsiteY4" fmla="*/ 410844 h 820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3712" h="820221">
                  <a:moveTo>
                    <a:pt x="814445" y="410844"/>
                  </a:moveTo>
                  <a:cubicBezTo>
                    <a:pt x="814445" y="635904"/>
                    <a:pt x="632872" y="818351"/>
                    <a:pt x="408891" y="818351"/>
                  </a:cubicBezTo>
                  <a:cubicBezTo>
                    <a:pt x="184910" y="818351"/>
                    <a:pt x="3337" y="635904"/>
                    <a:pt x="3337" y="410844"/>
                  </a:cubicBezTo>
                  <a:cubicBezTo>
                    <a:pt x="3337" y="185784"/>
                    <a:pt x="184910" y="3337"/>
                    <a:pt x="408891" y="3337"/>
                  </a:cubicBezTo>
                  <a:cubicBezTo>
                    <a:pt x="632872" y="3337"/>
                    <a:pt x="814445" y="185784"/>
                    <a:pt x="814445" y="410844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27">
              <a:extLst>
                <a:ext uri="{FF2B5EF4-FFF2-40B4-BE49-F238E27FC236}">
                  <a16:creationId xmlns:a16="http://schemas.microsoft.com/office/drawing/2014/main" id="{7316A778-F0C9-4B5A-9D80-CC977B6A416D}"/>
                </a:ext>
              </a:extLst>
            </p:cNvPr>
            <p:cNvSpPr/>
            <p:nvPr/>
          </p:nvSpPr>
          <p:spPr>
            <a:xfrm>
              <a:off x="1522110" y="3949252"/>
              <a:ext cx="495490" cy="502998"/>
            </a:xfrm>
            <a:custGeom>
              <a:avLst/>
              <a:gdLst>
                <a:gd name="connsiteX0" fmla="*/ 431675 w 429640"/>
                <a:gd name="connsiteY0" fmla="*/ 218157 h 436149"/>
                <a:gd name="connsiteX1" fmla="*/ 217506 w 429640"/>
                <a:gd name="connsiteY1" fmla="*/ 432977 h 436149"/>
                <a:gd name="connsiteX2" fmla="*/ 3337 w 429640"/>
                <a:gd name="connsiteY2" fmla="*/ 218157 h 436149"/>
                <a:gd name="connsiteX3" fmla="*/ 217506 w 429640"/>
                <a:gd name="connsiteY3" fmla="*/ 3337 h 436149"/>
                <a:gd name="connsiteX4" fmla="*/ 431675 w 429640"/>
                <a:gd name="connsiteY4" fmla="*/ 218157 h 436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9640" h="436149">
                  <a:moveTo>
                    <a:pt x="431675" y="218157"/>
                  </a:moveTo>
                  <a:cubicBezTo>
                    <a:pt x="431675" y="336799"/>
                    <a:pt x="335788" y="432977"/>
                    <a:pt x="217506" y="432977"/>
                  </a:cubicBezTo>
                  <a:cubicBezTo>
                    <a:pt x="99224" y="432977"/>
                    <a:pt x="3337" y="336799"/>
                    <a:pt x="3337" y="218157"/>
                  </a:cubicBezTo>
                  <a:cubicBezTo>
                    <a:pt x="3337" y="99515"/>
                    <a:pt x="99224" y="3337"/>
                    <a:pt x="217506" y="3337"/>
                  </a:cubicBezTo>
                  <a:cubicBezTo>
                    <a:pt x="335788" y="3337"/>
                    <a:pt x="431675" y="99515"/>
                    <a:pt x="431675" y="218157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28">
              <a:extLst>
                <a:ext uri="{FF2B5EF4-FFF2-40B4-BE49-F238E27FC236}">
                  <a16:creationId xmlns:a16="http://schemas.microsoft.com/office/drawing/2014/main" id="{57169F23-1AAD-4707-95A2-D501D966EF1C}"/>
                </a:ext>
              </a:extLst>
            </p:cNvPr>
            <p:cNvSpPr/>
            <p:nvPr/>
          </p:nvSpPr>
          <p:spPr>
            <a:xfrm>
              <a:off x="2362942" y="3949252"/>
              <a:ext cx="495490" cy="502998"/>
            </a:xfrm>
            <a:custGeom>
              <a:avLst/>
              <a:gdLst>
                <a:gd name="connsiteX0" fmla="*/ 431675 w 429640"/>
                <a:gd name="connsiteY0" fmla="*/ 218157 h 436149"/>
                <a:gd name="connsiteX1" fmla="*/ 217506 w 429640"/>
                <a:gd name="connsiteY1" fmla="*/ 432977 h 436149"/>
                <a:gd name="connsiteX2" fmla="*/ 3337 w 429640"/>
                <a:gd name="connsiteY2" fmla="*/ 218157 h 436149"/>
                <a:gd name="connsiteX3" fmla="*/ 217506 w 429640"/>
                <a:gd name="connsiteY3" fmla="*/ 3337 h 436149"/>
                <a:gd name="connsiteX4" fmla="*/ 431675 w 429640"/>
                <a:gd name="connsiteY4" fmla="*/ 218157 h 436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9640" h="436149">
                  <a:moveTo>
                    <a:pt x="431675" y="218157"/>
                  </a:moveTo>
                  <a:cubicBezTo>
                    <a:pt x="431675" y="336799"/>
                    <a:pt x="335788" y="432977"/>
                    <a:pt x="217506" y="432977"/>
                  </a:cubicBezTo>
                  <a:cubicBezTo>
                    <a:pt x="99224" y="432977"/>
                    <a:pt x="3337" y="336799"/>
                    <a:pt x="3337" y="218157"/>
                  </a:cubicBezTo>
                  <a:cubicBezTo>
                    <a:pt x="3337" y="99515"/>
                    <a:pt x="99224" y="3337"/>
                    <a:pt x="217506" y="3337"/>
                  </a:cubicBezTo>
                  <a:cubicBezTo>
                    <a:pt x="335788" y="3337"/>
                    <a:pt x="431675" y="99515"/>
                    <a:pt x="431675" y="218157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29">
              <a:extLst>
                <a:ext uri="{FF2B5EF4-FFF2-40B4-BE49-F238E27FC236}">
                  <a16:creationId xmlns:a16="http://schemas.microsoft.com/office/drawing/2014/main" id="{3013697E-E13A-40F2-AF14-766D3D0A9778}"/>
                </a:ext>
              </a:extLst>
            </p:cNvPr>
            <p:cNvSpPr/>
            <p:nvPr/>
          </p:nvSpPr>
          <p:spPr>
            <a:xfrm>
              <a:off x="1726312" y="3650457"/>
              <a:ext cx="938428" cy="1021010"/>
            </a:xfrm>
            <a:custGeom>
              <a:avLst/>
              <a:gdLst>
                <a:gd name="connsiteX0" fmla="*/ 814445 w 813712"/>
                <a:gd name="connsiteY0" fmla="*/ 445345 h 885318"/>
                <a:gd name="connsiteX1" fmla="*/ 408891 w 813712"/>
                <a:gd name="connsiteY1" fmla="*/ 887354 h 885318"/>
                <a:gd name="connsiteX2" fmla="*/ 3337 w 813712"/>
                <a:gd name="connsiteY2" fmla="*/ 445345 h 885318"/>
                <a:gd name="connsiteX3" fmla="*/ 408891 w 813712"/>
                <a:gd name="connsiteY3" fmla="*/ 3337 h 885318"/>
                <a:gd name="connsiteX4" fmla="*/ 814445 w 813712"/>
                <a:gd name="connsiteY4" fmla="*/ 445345 h 88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3712" h="885318">
                  <a:moveTo>
                    <a:pt x="814445" y="445345"/>
                  </a:moveTo>
                  <a:cubicBezTo>
                    <a:pt x="814445" y="689460"/>
                    <a:pt x="632872" y="887354"/>
                    <a:pt x="408891" y="887354"/>
                  </a:cubicBezTo>
                  <a:cubicBezTo>
                    <a:pt x="184910" y="887354"/>
                    <a:pt x="3337" y="689460"/>
                    <a:pt x="3337" y="445345"/>
                  </a:cubicBezTo>
                  <a:cubicBezTo>
                    <a:pt x="3337" y="201231"/>
                    <a:pt x="184909" y="3337"/>
                    <a:pt x="408891" y="3337"/>
                  </a:cubicBezTo>
                  <a:cubicBezTo>
                    <a:pt x="632872" y="3337"/>
                    <a:pt x="814445" y="201231"/>
                    <a:pt x="814445" y="445345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30">
              <a:extLst>
                <a:ext uri="{FF2B5EF4-FFF2-40B4-BE49-F238E27FC236}">
                  <a16:creationId xmlns:a16="http://schemas.microsoft.com/office/drawing/2014/main" id="{74ABFB79-66A9-4C1A-AA69-20194B35A673}"/>
                </a:ext>
              </a:extLst>
            </p:cNvPr>
            <p:cNvSpPr/>
            <p:nvPr/>
          </p:nvSpPr>
          <p:spPr>
            <a:xfrm>
              <a:off x="1966551" y="2856172"/>
              <a:ext cx="457953" cy="457953"/>
            </a:xfrm>
            <a:custGeom>
              <a:avLst/>
              <a:gdLst>
                <a:gd name="connsiteX0" fmla="*/ 201231 w 397091"/>
                <a:gd name="connsiteY0" fmla="*/ 399126 h 397091"/>
                <a:gd name="connsiteX1" fmla="*/ 399126 w 397091"/>
                <a:gd name="connsiteY1" fmla="*/ 201231 h 397091"/>
                <a:gd name="connsiteX2" fmla="*/ 201231 w 397091"/>
                <a:gd name="connsiteY2" fmla="*/ 3337 h 397091"/>
                <a:gd name="connsiteX3" fmla="*/ 3337 w 397091"/>
                <a:gd name="connsiteY3" fmla="*/ 201231 h 397091"/>
                <a:gd name="connsiteX4" fmla="*/ 201231 w 397091"/>
                <a:gd name="connsiteY4" fmla="*/ 399126 h 397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7091" h="397091">
                  <a:moveTo>
                    <a:pt x="201231" y="399126"/>
                  </a:moveTo>
                  <a:cubicBezTo>
                    <a:pt x="310594" y="399126"/>
                    <a:pt x="399126" y="309943"/>
                    <a:pt x="399126" y="201231"/>
                  </a:cubicBezTo>
                  <a:cubicBezTo>
                    <a:pt x="399126" y="92520"/>
                    <a:pt x="309944" y="3337"/>
                    <a:pt x="201231" y="3337"/>
                  </a:cubicBezTo>
                  <a:cubicBezTo>
                    <a:pt x="92520" y="3337"/>
                    <a:pt x="3337" y="92520"/>
                    <a:pt x="3337" y="201231"/>
                  </a:cubicBezTo>
                  <a:cubicBezTo>
                    <a:pt x="3337" y="309943"/>
                    <a:pt x="91869" y="399126"/>
                    <a:pt x="201231" y="399126"/>
                  </a:cubicBezTo>
                  <a:close/>
                </a:path>
              </a:pathLst>
            </a:custGeom>
            <a:solidFill>
              <a:srgbClr val="DEA89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form: Shape 31">
              <a:extLst>
                <a:ext uri="{FF2B5EF4-FFF2-40B4-BE49-F238E27FC236}">
                  <a16:creationId xmlns:a16="http://schemas.microsoft.com/office/drawing/2014/main" id="{7AB4ED64-5871-4A6E-823D-738F1A9ED4CE}"/>
                </a:ext>
              </a:extLst>
            </p:cNvPr>
            <p:cNvSpPr/>
            <p:nvPr/>
          </p:nvSpPr>
          <p:spPr>
            <a:xfrm>
              <a:off x="2315846" y="2615878"/>
              <a:ext cx="435431" cy="195193"/>
            </a:xfrm>
            <a:custGeom>
              <a:avLst/>
              <a:gdLst>
                <a:gd name="connsiteX0" fmla="*/ 222539 w 377562"/>
                <a:gd name="connsiteY0" fmla="*/ 18358 h 169252"/>
                <a:gd name="connsiteX1" fmla="*/ 4464 w 377562"/>
                <a:gd name="connsiteY1" fmla="*/ 50907 h 169252"/>
                <a:gd name="connsiteX2" fmla="*/ 203661 w 377562"/>
                <a:gd name="connsiteY2" fmla="*/ 104286 h 169252"/>
                <a:gd name="connsiteX3" fmla="*/ 377470 w 377562"/>
                <a:gd name="connsiteY3" fmla="*/ 155713 h 169252"/>
                <a:gd name="connsiteX4" fmla="*/ 222539 w 377562"/>
                <a:gd name="connsiteY4" fmla="*/ 18358 h 169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562" h="169252">
                  <a:moveTo>
                    <a:pt x="222539" y="18358"/>
                  </a:moveTo>
                  <a:cubicBezTo>
                    <a:pt x="122940" y="-10935"/>
                    <a:pt x="18134" y="4037"/>
                    <a:pt x="4464" y="50907"/>
                  </a:cubicBezTo>
                  <a:cubicBezTo>
                    <a:pt x="-9206" y="97776"/>
                    <a:pt x="104062" y="75643"/>
                    <a:pt x="203661" y="104286"/>
                  </a:cubicBezTo>
                  <a:cubicBezTo>
                    <a:pt x="303259" y="133580"/>
                    <a:pt x="363799" y="202583"/>
                    <a:pt x="377470" y="155713"/>
                  </a:cubicBezTo>
                  <a:cubicBezTo>
                    <a:pt x="391140" y="108843"/>
                    <a:pt x="322137" y="47652"/>
                    <a:pt x="222539" y="18358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2" name="Freeform: Shape 32">
              <a:extLst>
                <a:ext uri="{FF2B5EF4-FFF2-40B4-BE49-F238E27FC236}">
                  <a16:creationId xmlns:a16="http://schemas.microsoft.com/office/drawing/2014/main" id="{D203EA62-943D-4A52-BDBE-119DEEFA62C3}"/>
                </a:ext>
              </a:extLst>
            </p:cNvPr>
            <p:cNvSpPr/>
            <p:nvPr/>
          </p:nvSpPr>
          <p:spPr>
            <a:xfrm>
              <a:off x="1653589" y="2615878"/>
              <a:ext cx="435431" cy="195193"/>
            </a:xfrm>
            <a:custGeom>
              <a:avLst/>
              <a:gdLst>
                <a:gd name="connsiteX0" fmla="*/ 160134 w 377562"/>
                <a:gd name="connsiteY0" fmla="*/ 18358 h 169252"/>
                <a:gd name="connsiteX1" fmla="*/ 378209 w 377562"/>
                <a:gd name="connsiteY1" fmla="*/ 50907 h 169252"/>
                <a:gd name="connsiteX2" fmla="*/ 179012 w 377562"/>
                <a:gd name="connsiteY2" fmla="*/ 104286 h 169252"/>
                <a:gd name="connsiteX3" fmla="*/ 5203 w 377562"/>
                <a:gd name="connsiteY3" fmla="*/ 155713 h 169252"/>
                <a:gd name="connsiteX4" fmla="*/ 160134 w 377562"/>
                <a:gd name="connsiteY4" fmla="*/ 18358 h 169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562" h="169252">
                  <a:moveTo>
                    <a:pt x="160134" y="18358"/>
                  </a:moveTo>
                  <a:cubicBezTo>
                    <a:pt x="259733" y="-10935"/>
                    <a:pt x="364539" y="4037"/>
                    <a:pt x="378209" y="50907"/>
                  </a:cubicBezTo>
                  <a:cubicBezTo>
                    <a:pt x="391880" y="97776"/>
                    <a:pt x="278611" y="75643"/>
                    <a:pt x="179012" y="104286"/>
                  </a:cubicBezTo>
                  <a:cubicBezTo>
                    <a:pt x="79414" y="133580"/>
                    <a:pt x="18874" y="202583"/>
                    <a:pt x="5203" y="155713"/>
                  </a:cubicBezTo>
                  <a:cubicBezTo>
                    <a:pt x="-9118" y="108843"/>
                    <a:pt x="60536" y="47652"/>
                    <a:pt x="160134" y="18358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33">
              <a:extLst>
                <a:ext uri="{FF2B5EF4-FFF2-40B4-BE49-F238E27FC236}">
                  <a16:creationId xmlns:a16="http://schemas.microsoft.com/office/drawing/2014/main" id="{15AD1CAE-707E-4723-AC77-683EC6DE52F2}"/>
                </a:ext>
              </a:extLst>
            </p:cNvPr>
            <p:cNvSpPr/>
            <p:nvPr/>
          </p:nvSpPr>
          <p:spPr>
            <a:xfrm>
              <a:off x="1975735" y="3324811"/>
              <a:ext cx="442938" cy="255253"/>
            </a:xfrm>
            <a:custGeom>
              <a:avLst/>
              <a:gdLst>
                <a:gd name="connsiteX0" fmla="*/ 5788 w 384072"/>
                <a:gd name="connsiteY0" fmla="*/ 27270 h 221329"/>
                <a:gd name="connsiteX1" fmla="*/ 10345 w 384072"/>
                <a:gd name="connsiteY1" fmla="*/ 5788 h 221329"/>
                <a:gd name="connsiteX2" fmla="*/ 31827 w 384072"/>
                <a:gd name="connsiteY2" fmla="*/ 10345 h 221329"/>
                <a:gd name="connsiteX3" fmla="*/ 66979 w 384072"/>
                <a:gd name="connsiteY3" fmla="*/ 42242 h 221329"/>
                <a:gd name="connsiteX4" fmla="*/ 193918 w 384072"/>
                <a:gd name="connsiteY4" fmla="*/ 74140 h 221329"/>
                <a:gd name="connsiteX5" fmla="*/ 320206 w 384072"/>
                <a:gd name="connsiteY5" fmla="*/ 45497 h 221329"/>
                <a:gd name="connsiteX6" fmla="*/ 354708 w 384072"/>
                <a:gd name="connsiteY6" fmla="*/ 11647 h 221329"/>
                <a:gd name="connsiteX7" fmla="*/ 375539 w 384072"/>
                <a:gd name="connsiteY7" fmla="*/ 6439 h 221329"/>
                <a:gd name="connsiteX8" fmla="*/ 380747 w 384072"/>
                <a:gd name="connsiteY8" fmla="*/ 27270 h 221329"/>
                <a:gd name="connsiteX9" fmla="*/ 336481 w 384072"/>
                <a:gd name="connsiteY9" fmla="*/ 150303 h 221329"/>
                <a:gd name="connsiteX10" fmla="*/ 192616 w 384072"/>
                <a:gd name="connsiteY10" fmla="*/ 222561 h 221329"/>
                <a:gd name="connsiteX11" fmla="*/ 50705 w 384072"/>
                <a:gd name="connsiteY11" fmla="*/ 147699 h 221329"/>
                <a:gd name="connsiteX12" fmla="*/ 5788 w 384072"/>
                <a:gd name="connsiteY12" fmla="*/ 27270 h 221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4072" h="221329">
                  <a:moveTo>
                    <a:pt x="5788" y="27270"/>
                  </a:moveTo>
                  <a:cubicBezTo>
                    <a:pt x="1231" y="20109"/>
                    <a:pt x="3184" y="10345"/>
                    <a:pt x="10345" y="5788"/>
                  </a:cubicBezTo>
                  <a:cubicBezTo>
                    <a:pt x="17505" y="1231"/>
                    <a:pt x="27270" y="3184"/>
                    <a:pt x="31827" y="10345"/>
                  </a:cubicBezTo>
                  <a:cubicBezTo>
                    <a:pt x="39638" y="22062"/>
                    <a:pt x="51356" y="33129"/>
                    <a:pt x="66979" y="42242"/>
                  </a:cubicBezTo>
                  <a:cubicBezTo>
                    <a:pt x="100179" y="61771"/>
                    <a:pt x="146397" y="72838"/>
                    <a:pt x="193918" y="74140"/>
                  </a:cubicBezTo>
                  <a:cubicBezTo>
                    <a:pt x="240788" y="75442"/>
                    <a:pt x="287007" y="66328"/>
                    <a:pt x="320206" y="45497"/>
                  </a:cubicBezTo>
                  <a:cubicBezTo>
                    <a:pt x="334528" y="36384"/>
                    <a:pt x="346245" y="25317"/>
                    <a:pt x="354708" y="11647"/>
                  </a:cubicBezTo>
                  <a:cubicBezTo>
                    <a:pt x="359265" y="4486"/>
                    <a:pt x="368378" y="1882"/>
                    <a:pt x="375539" y="6439"/>
                  </a:cubicBezTo>
                  <a:cubicBezTo>
                    <a:pt x="382700" y="10996"/>
                    <a:pt x="385303" y="20109"/>
                    <a:pt x="380747" y="27270"/>
                  </a:cubicBezTo>
                  <a:cubicBezTo>
                    <a:pt x="370331" y="45497"/>
                    <a:pt x="354708" y="138586"/>
                    <a:pt x="336481" y="150303"/>
                  </a:cubicBezTo>
                  <a:cubicBezTo>
                    <a:pt x="302630" y="182852"/>
                    <a:pt x="245345" y="223863"/>
                    <a:pt x="192616" y="222561"/>
                  </a:cubicBezTo>
                  <a:cubicBezTo>
                    <a:pt x="140539" y="221259"/>
                    <a:pt x="88461" y="169832"/>
                    <a:pt x="50705" y="147699"/>
                  </a:cubicBezTo>
                  <a:cubicBezTo>
                    <a:pt x="31827" y="135982"/>
                    <a:pt x="15553" y="43544"/>
                    <a:pt x="5788" y="27270"/>
                  </a:cubicBezTo>
                  <a:close/>
                </a:path>
              </a:pathLst>
            </a:custGeom>
            <a:solidFill>
              <a:srgbClr val="DEA89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34">
              <a:extLst>
                <a:ext uri="{FF2B5EF4-FFF2-40B4-BE49-F238E27FC236}">
                  <a16:creationId xmlns:a16="http://schemas.microsoft.com/office/drawing/2014/main" id="{B5BD5545-80CC-4166-A016-7EAE2B71E7A7}"/>
                </a:ext>
              </a:extLst>
            </p:cNvPr>
            <p:cNvSpPr/>
            <p:nvPr/>
          </p:nvSpPr>
          <p:spPr>
            <a:xfrm>
              <a:off x="1085797" y="1466850"/>
              <a:ext cx="1822838" cy="792950"/>
            </a:xfrm>
            <a:custGeom>
              <a:avLst/>
              <a:gdLst>
                <a:gd name="connsiteX0" fmla="*/ 1428195 w 1425623"/>
                <a:gd name="connsiteY0" fmla="*/ 645681 h 644460"/>
                <a:gd name="connsiteX1" fmla="*/ 539621 w 1425623"/>
                <a:gd name="connsiteY1" fmla="*/ 44185 h 644460"/>
                <a:gd name="connsiteX2" fmla="*/ 361255 w 1425623"/>
                <a:gd name="connsiteY2" fmla="*/ 443880 h 644460"/>
                <a:gd name="connsiteX3" fmla="*/ 1428195 w 1425623"/>
                <a:gd name="connsiteY3" fmla="*/ 645681 h 644460"/>
                <a:gd name="connsiteX0" fmla="*/ 1424859 w 1424859"/>
                <a:gd name="connsiteY0" fmla="*/ 642345 h 642747"/>
                <a:gd name="connsiteX1" fmla="*/ 536285 w 1424859"/>
                <a:gd name="connsiteY1" fmla="*/ 40849 h 642747"/>
                <a:gd name="connsiteX2" fmla="*/ 357919 w 1424859"/>
                <a:gd name="connsiteY2" fmla="*/ 440544 h 642747"/>
                <a:gd name="connsiteX3" fmla="*/ 1424859 w 1424859"/>
                <a:gd name="connsiteY3" fmla="*/ 642345 h 642747"/>
                <a:gd name="connsiteX0" fmla="*/ 1424859 w 1424859"/>
                <a:gd name="connsiteY0" fmla="*/ 713101 h 713503"/>
                <a:gd name="connsiteX1" fmla="*/ 536285 w 1424859"/>
                <a:gd name="connsiteY1" fmla="*/ 111605 h 713503"/>
                <a:gd name="connsiteX2" fmla="*/ 357919 w 1424859"/>
                <a:gd name="connsiteY2" fmla="*/ 511300 h 713503"/>
                <a:gd name="connsiteX3" fmla="*/ 1424859 w 1424859"/>
                <a:gd name="connsiteY3" fmla="*/ 713101 h 713503"/>
                <a:gd name="connsiteX0" fmla="*/ 1424859 w 1424859"/>
                <a:gd name="connsiteY0" fmla="*/ 760282 h 760684"/>
                <a:gd name="connsiteX1" fmla="*/ 536285 w 1424859"/>
                <a:gd name="connsiteY1" fmla="*/ 104195 h 760684"/>
                <a:gd name="connsiteX2" fmla="*/ 357919 w 1424859"/>
                <a:gd name="connsiteY2" fmla="*/ 558481 h 760684"/>
                <a:gd name="connsiteX3" fmla="*/ 1424859 w 1424859"/>
                <a:gd name="connsiteY3" fmla="*/ 760282 h 760684"/>
                <a:gd name="connsiteX0" fmla="*/ 1424859 w 1424859"/>
                <a:gd name="connsiteY0" fmla="*/ 760282 h 760557"/>
                <a:gd name="connsiteX1" fmla="*/ 536285 w 1424859"/>
                <a:gd name="connsiteY1" fmla="*/ 104195 h 760557"/>
                <a:gd name="connsiteX2" fmla="*/ 357919 w 1424859"/>
                <a:gd name="connsiteY2" fmla="*/ 476595 h 760557"/>
                <a:gd name="connsiteX3" fmla="*/ 1424859 w 1424859"/>
                <a:gd name="connsiteY3" fmla="*/ 760282 h 760557"/>
                <a:gd name="connsiteX0" fmla="*/ 1424859 w 1424859"/>
                <a:gd name="connsiteY0" fmla="*/ 772216 h 772491"/>
                <a:gd name="connsiteX1" fmla="*/ 536285 w 1424859"/>
                <a:gd name="connsiteY1" fmla="*/ 102481 h 772491"/>
                <a:gd name="connsiteX2" fmla="*/ 357919 w 1424859"/>
                <a:gd name="connsiteY2" fmla="*/ 488529 h 772491"/>
                <a:gd name="connsiteX3" fmla="*/ 1424859 w 1424859"/>
                <a:gd name="connsiteY3" fmla="*/ 772216 h 772491"/>
                <a:gd name="connsiteX0" fmla="*/ 1424859 w 1424859"/>
                <a:gd name="connsiteY0" fmla="*/ 784200 h 784475"/>
                <a:gd name="connsiteX1" fmla="*/ 536285 w 1424859"/>
                <a:gd name="connsiteY1" fmla="*/ 100817 h 784475"/>
                <a:gd name="connsiteX2" fmla="*/ 357919 w 1424859"/>
                <a:gd name="connsiteY2" fmla="*/ 500513 h 784475"/>
                <a:gd name="connsiteX3" fmla="*/ 1424859 w 1424859"/>
                <a:gd name="connsiteY3" fmla="*/ 784200 h 784475"/>
                <a:gd name="connsiteX0" fmla="*/ 1424859 w 1424859"/>
                <a:gd name="connsiteY0" fmla="*/ 687354 h 687629"/>
                <a:gd name="connsiteX1" fmla="*/ 536285 w 1424859"/>
                <a:gd name="connsiteY1" fmla="*/ 3971 h 687629"/>
                <a:gd name="connsiteX2" fmla="*/ 357919 w 1424859"/>
                <a:gd name="connsiteY2" fmla="*/ 403667 h 687629"/>
                <a:gd name="connsiteX3" fmla="*/ 1424859 w 1424859"/>
                <a:gd name="connsiteY3" fmla="*/ 687354 h 687629"/>
                <a:gd name="connsiteX0" fmla="*/ 1424859 w 1424859"/>
                <a:gd name="connsiteY0" fmla="*/ 687354 h 687629"/>
                <a:gd name="connsiteX1" fmla="*/ 536285 w 1424859"/>
                <a:gd name="connsiteY1" fmla="*/ 3971 h 687629"/>
                <a:gd name="connsiteX2" fmla="*/ 357919 w 1424859"/>
                <a:gd name="connsiteY2" fmla="*/ 403667 h 687629"/>
                <a:gd name="connsiteX3" fmla="*/ 1424859 w 1424859"/>
                <a:gd name="connsiteY3" fmla="*/ 687354 h 687629"/>
                <a:gd name="connsiteX0" fmla="*/ 1424859 w 1424859"/>
                <a:gd name="connsiteY0" fmla="*/ 687354 h 688329"/>
                <a:gd name="connsiteX1" fmla="*/ 536285 w 1424859"/>
                <a:gd name="connsiteY1" fmla="*/ 3971 h 688329"/>
                <a:gd name="connsiteX2" fmla="*/ 357919 w 1424859"/>
                <a:gd name="connsiteY2" fmla="*/ 403667 h 688329"/>
                <a:gd name="connsiteX3" fmla="*/ 1424859 w 1424859"/>
                <a:gd name="connsiteY3" fmla="*/ 687354 h 688329"/>
                <a:gd name="connsiteX0" fmla="*/ 1424859 w 1424859"/>
                <a:gd name="connsiteY0" fmla="*/ 687354 h 688329"/>
                <a:gd name="connsiteX1" fmla="*/ 536285 w 1424859"/>
                <a:gd name="connsiteY1" fmla="*/ 3971 h 688329"/>
                <a:gd name="connsiteX2" fmla="*/ 357919 w 1424859"/>
                <a:gd name="connsiteY2" fmla="*/ 403667 h 688329"/>
                <a:gd name="connsiteX3" fmla="*/ 1424859 w 1424859"/>
                <a:gd name="connsiteY3" fmla="*/ 687354 h 688329"/>
                <a:gd name="connsiteX0" fmla="*/ 1424859 w 1453335"/>
                <a:gd name="connsiteY0" fmla="*/ 686593 h 687568"/>
                <a:gd name="connsiteX1" fmla="*/ 536285 w 1453335"/>
                <a:gd name="connsiteY1" fmla="*/ 3210 h 687568"/>
                <a:gd name="connsiteX2" fmla="*/ 357919 w 1453335"/>
                <a:gd name="connsiteY2" fmla="*/ 402906 h 687568"/>
                <a:gd name="connsiteX3" fmla="*/ 1424859 w 1453335"/>
                <a:gd name="connsiteY3" fmla="*/ 686593 h 687568"/>
                <a:gd name="connsiteX0" fmla="*/ 1424859 w 1453335"/>
                <a:gd name="connsiteY0" fmla="*/ 686593 h 687568"/>
                <a:gd name="connsiteX1" fmla="*/ 536285 w 1453335"/>
                <a:gd name="connsiteY1" fmla="*/ 3210 h 687568"/>
                <a:gd name="connsiteX2" fmla="*/ 357919 w 1453335"/>
                <a:gd name="connsiteY2" fmla="*/ 402906 h 687568"/>
                <a:gd name="connsiteX3" fmla="*/ 1424859 w 1453335"/>
                <a:gd name="connsiteY3" fmla="*/ 686593 h 687568"/>
                <a:gd name="connsiteX0" fmla="*/ 1552109 w 1580585"/>
                <a:gd name="connsiteY0" fmla="*/ 686593 h 687568"/>
                <a:gd name="connsiteX1" fmla="*/ 663535 w 1580585"/>
                <a:gd name="connsiteY1" fmla="*/ 3210 h 687568"/>
                <a:gd name="connsiteX2" fmla="*/ 485169 w 1580585"/>
                <a:gd name="connsiteY2" fmla="*/ 402906 h 687568"/>
                <a:gd name="connsiteX3" fmla="*/ 1552109 w 1580585"/>
                <a:gd name="connsiteY3" fmla="*/ 686593 h 687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0585" h="687568">
                  <a:moveTo>
                    <a:pt x="1552109" y="686593"/>
                  </a:moveTo>
                  <a:cubicBezTo>
                    <a:pt x="1703422" y="267907"/>
                    <a:pt x="1229160" y="-34726"/>
                    <a:pt x="663535" y="3210"/>
                  </a:cubicBezTo>
                  <a:cubicBezTo>
                    <a:pt x="46415" y="175717"/>
                    <a:pt x="-371661" y="307304"/>
                    <a:pt x="485169" y="402906"/>
                  </a:cubicBezTo>
                  <a:cubicBezTo>
                    <a:pt x="859770" y="634986"/>
                    <a:pt x="1169989" y="696358"/>
                    <a:pt x="1552109" y="686593"/>
                  </a:cubicBezTo>
                  <a:close/>
                </a:path>
              </a:pathLst>
            </a:custGeom>
            <a:solidFill>
              <a:schemeClr val="accent1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35">
              <a:extLst>
                <a:ext uri="{FF2B5EF4-FFF2-40B4-BE49-F238E27FC236}">
                  <a16:creationId xmlns:a16="http://schemas.microsoft.com/office/drawing/2014/main" id="{D4F4EC4C-71CA-459D-80F2-8F523F958EDD}"/>
                </a:ext>
              </a:extLst>
            </p:cNvPr>
            <p:cNvSpPr/>
            <p:nvPr/>
          </p:nvSpPr>
          <p:spPr>
            <a:xfrm>
              <a:off x="794213" y="1555110"/>
              <a:ext cx="548042" cy="548042"/>
            </a:xfrm>
            <a:custGeom>
              <a:avLst/>
              <a:gdLst>
                <a:gd name="connsiteX0" fmla="*/ 239639 w 475207"/>
                <a:gd name="connsiteY0" fmla="*/ 475941 h 475207"/>
                <a:gd name="connsiteX1" fmla="*/ 475941 w 475207"/>
                <a:gd name="connsiteY1" fmla="*/ 239639 h 475207"/>
                <a:gd name="connsiteX2" fmla="*/ 239639 w 475207"/>
                <a:gd name="connsiteY2" fmla="*/ 3337 h 475207"/>
                <a:gd name="connsiteX3" fmla="*/ 3337 w 475207"/>
                <a:gd name="connsiteY3" fmla="*/ 239639 h 475207"/>
                <a:gd name="connsiteX4" fmla="*/ 239639 w 475207"/>
                <a:gd name="connsiteY4" fmla="*/ 475941 h 47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5207" h="475207">
                  <a:moveTo>
                    <a:pt x="239639" y="475941"/>
                  </a:moveTo>
                  <a:cubicBezTo>
                    <a:pt x="369833" y="475941"/>
                    <a:pt x="475941" y="369833"/>
                    <a:pt x="475941" y="239639"/>
                  </a:cubicBezTo>
                  <a:cubicBezTo>
                    <a:pt x="475941" y="109445"/>
                    <a:pt x="369833" y="3337"/>
                    <a:pt x="239639" y="3337"/>
                  </a:cubicBezTo>
                  <a:cubicBezTo>
                    <a:pt x="109445" y="3337"/>
                    <a:pt x="3337" y="109445"/>
                    <a:pt x="3337" y="239639"/>
                  </a:cubicBezTo>
                  <a:cubicBezTo>
                    <a:pt x="3988" y="369833"/>
                    <a:pt x="110096" y="475941"/>
                    <a:pt x="239639" y="475941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36">
              <a:extLst>
                <a:ext uri="{FF2B5EF4-FFF2-40B4-BE49-F238E27FC236}">
                  <a16:creationId xmlns:a16="http://schemas.microsoft.com/office/drawing/2014/main" id="{4D20BA31-02A0-4901-87B5-9F6BF53B48F0}"/>
                </a:ext>
              </a:extLst>
            </p:cNvPr>
            <p:cNvSpPr/>
            <p:nvPr/>
          </p:nvSpPr>
          <p:spPr>
            <a:xfrm>
              <a:off x="1350941" y="1918495"/>
              <a:ext cx="1689170" cy="1028517"/>
            </a:xfrm>
            <a:custGeom>
              <a:avLst/>
              <a:gdLst>
                <a:gd name="connsiteX0" fmla="*/ 735027 w 1464682"/>
                <a:gd name="connsiteY0" fmla="*/ 3337 h 891828"/>
                <a:gd name="connsiteX1" fmla="*/ 1466066 w 1464682"/>
                <a:gd name="connsiteY1" fmla="*/ 656259 h 891828"/>
                <a:gd name="connsiteX2" fmla="*/ 1416592 w 1464682"/>
                <a:gd name="connsiteY2" fmla="*/ 892561 h 891828"/>
                <a:gd name="connsiteX3" fmla="*/ 735027 w 1464682"/>
                <a:gd name="connsiteY3" fmla="*/ 475941 h 891828"/>
                <a:gd name="connsiteX4" fmla="*/ 53461 w 1464682"/>
                <a:gd name="connsiteY4" fmla="*/ 892561 h 891828"/>
                <a:gd name="connsiteX5" fmla="*/ 3337 w 1464682"/>
                <a:gd name="connsiteY5" fmla="*/ 656259 h 891828"/>
                <a:gd name="connsiteX6" fmla="*/ 735027 w 1464682"/>
                <a:gd name="connsiteY6" fmla="*/ 3337 h 891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64682" h="891828">
                  <a:moveTo>
                    <a:pt x="735027" y="3337"/>
                  </a:moveTo>
                  <a:cubicBezTo>
                    <a:pt x="1138628" y="3337"/>
                    <a:pt x="1466066" y="295622"/>
                    <a:pt x="1466066" y="656259"/>
                  </a:cubicBezTo>
                  <a:cubicBezTo>
                    <a:pt x="1466066" y="739584"/>
                    <a:pt x="1448490" y="819002"/>
                    <a:pt x="1416592" y="892561"/>
                  </a:cubicBezTo>
                  <a:cubicBezTo>
                    <a:pt x="1310484" y="649099"/>
                    <a:pt x="1045539" y="475941"/>
                    <a:pt x="735027" y="475941"/>
                  </a:cubicBezTo>
                  <a:cubicBezTo>
                    <a:pt x="424514" y="475941"/>
                    <a:pt x="158918" y="648448"/>
                    <a:pt x="53461" y="892561"/>
                  </a:cubicBezTo>
                  <a:cubicBezTo>
                    <a:pt x="20913" y="819002"/>
                    <a:pt x="3337" y="739584"/>
                    <a:pt x="3337" y="656259"/>
                  </a:cubicBezTo>
                  <a:cubicBezTo>
                    <a:pt x="3337" y="295622"/>
                    <a:pt x="330775" y="3337"/>
                    <a:pt x="735027" y="3337"/>
                  </a:cubicBezTo>
                  <a:close/>
                </a:path>
              </a:pathLst>
            </a:custGeom>
            <a:solidFill>
              <a:srgbClr val="FFFFF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37">
              <a:extLst>
                <a:ext uri="{FF2B5EF4-FFF2-40B4-BE49-F238E27FC236}">
                  <a16:creationId xmlns:a16="http://schemas.microsoft.com/office/drawing/2014/main" id="{5765B3D9-B7BA-4058-9ED3-291D9C1E5E12}"/>
                </a:ext>
              </a:extLst>
            </p:cNvPr>
            <p:cNvSpPr/>
            <p:nvPr/>
          </p:nvSpPr>
          <p:spPr>
            <a:xfrm>
              <a:off x="2001084" y="4659455"/>
              <a:ext cx="390386" cy="315311"/>
            </a:xfrm>
            <a:custGeom>
              <a:avLst/>
              <a:gdLst>
                <a:gd name="connsiteX0" fmla="*/ 82104 w 338504"/>
                <a:gd name="connsiteY0" fmla="*/ 3337 h 273407"/>
                <a:gd name="connsiteX1" fmla="*/ 259819 w 338504"/>
                <a:gd name="connsiteY1" fmla="*/ 3337 h 273407"/>
                <a:gd name="connsiteX2" fmla="*/ 315151 w 338504"/>
                <a:gd name="connsiteY2" fmla="*/ 26772 h 273407"/>
                <a:gd name="connsiteX3" fmla="*/ 315151 w 338504"/>
                <a:gd name="connsiteY3" fmla="*/ 26772 h 273407"/>
                <a:gd name="connsiteX4" fmla="*/ 338586 w 338504"/>
                <a:gd name="connsiteY4" fmla="*/ 82104 h 273407"/>
                <a:gd name="connsiteX5" fmla="*/ 338586 w 338504"/>
                <a:gd name="connsiteY5" fmla="*/ 193420 h 273407"/>
                <a:gd name="connsiteX6" fmla="*/ 315151 w 338504"/>
                <a:gd name="connsiteY6" fmla="*/ 248752 h 273407"/>
                <a:gd name="connsiteX7" fmla="*/ 315151 w 338504"/>
                <a:gd name="connsiteY7" fmla="*/ 248752 h 273407"/>
                <a:gd name="connsiteX8" fmla="*/ 259819 w 338504"/>
                <a:gd name="connsiteY8" fmla="*/ 272187 h 273407"/>
                <a:gd name="connsiteX9" fmla="*/ 82104 w 338504"/>
                <a:gd name="connsiteY9" fmla="*/ 272187 h 273407"/>
                <a:gd name="connsiteX10" fmla="*/ 26772 w 338504"/>
                <a:gd name="connsiteY10" fmla="*/ 248752 h 273407"/>
                <a:gd name="connsiteX11" fmla="*/ 26772 w 338504"/>
                <a:gd name="connsiteY11" fmla="*/ 248752 h 273407"/>
                <a:gd name="connsiteX12" fmla="*/ 3337 w 338504"/>
                <a:gd name="connsiteY12" fmla="*/ 193420 h 273407"/>
                <a:gd name="connsiteX13" fmla="*/ 3337 w 338504"/>
                <a:gd name="connsiteY13" fmla="*/ 82104 h 273407"/>
                <a:gd name="connsiteX14" fmla="*/ 26772 w 338504"/>
                <a:gd name="connsiteY14" fmla="*/ 26772 h 273407"/>
                <a:gd name="connsiteX15" fmla="*/ 26772 w 338504"/>
                <a:gd name="connsiteY15" fmla="*/ 26772 h 273407"/>
                <a:gd name="connsiteX16" fmla="*/ 82104 w 338504"/>
                <a:gd name="connsiteY16" fmla="*/ 3337 h 273407"/>
                <a:gd name="connsiteX17" fmla="*/ 82104 w 338504"/>
                <a:gd name="connsiteY17" fmla="*/ 3337 h 273407"/>
                <a:gd name="connsiteX18" fmla="*/ 259819 w 338504"/>
                <a:gd name="connsiteY18" fmla="*/ 71037 h 273407"/>
                <a:gd name="connsiteX19" fmla="*/ 82104 w 338504"/>
                <a:gd name="connsiteY19" fmla="*/ 71037 h 273407"/>
                <a:gd name="connsiteX20" fmla="*/ 74292 w 338504"/>
                <a:gd name="connsiteY20" fmla="*/ 74292 h 273407"/>
                <a:gd name="connsiteX21" fmla="*/ 74292 w 338504"/>
                <a:gd name="connsiteY21" fmla="*/ 74292 h 273407"/>
                <a:gd name="connsiteX22" fmla="*/ 71038 w 338504"/>
                <a:gd name="connsiteY22" fmla="*/ 82104 h 273407"/>
                <a:gd name="connsiteX23" fmla="*/ 71038 w 338504"/>
                <a:gd name="connsiteY23" fmla="*/ 193420 h 273407"/>
                <a:gd name="connsiteX24" fmla="*/ 74292 w 338504"/>
                <a:gd name="connsiteY24" fmla="*/ 201231 h 273407"/>
                <a:gd name="connsiteX25" fmla="*/ 74292 w 338504"/>
                <a:gd name="connsiteY25" fmla="*/ 201231 h 273407"/>
                <a:gd name="connsiteX26" fmla="*/ 82104 w 338504"/>
                <a:gd name="connsiteY26" fmla="*/ 204486 h 273407"/>
                <a:gd name="connsiteX27" fmla="*/ 259819 w 338504"/>
                <a:gd name="connsiteY27" fmla="*/ 204486 h 273407"/>
                <a:gd name="connsiteX28" fmla="*/ 267630 w 338504"/>
                <a:gd name="connsiteY28" fmla="*/ 201231 h 273407"/>
                <a:gd name="connsiteX29" fmla="*/ 267630 w 338504"/>
                <a:gd name="connsiteY29" fmla="*/ 201231 h 273407"/>
                <a:gd name="connsiteX30" fmla="*/ 270885 w 338504"/>
                <a:gd name="connsiteY30" fmla="*/ 193420 h 273407"/>
                <a:gd name="connsiteX31" fmla="*/ 270885 w 338504"/>
                <a:gd name="connsiteY31" fmla="*/ 82104 h 273407"/>
                <a:gd name="connsiteX32" fmla="*/ 267630 w 338504"/>
                <a:gd name="connsiteY32" fmla="*/ 74292 h 273407"/>
                <a:gd name="connsiteX33" fmla="*/ 267630 w 338504"/>
                <a:gd name="connsiteY33" fmla="*/ 74292 h 273407"/>
                <a:gd name="connsiteX34" fmla="*/ 259819 w 338504"/>
                <a:gd name="connsiteY34" fmla="*/ 71037 h 27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38504" h="273407">
                  <a:moveTo>
                    <a:pt x="82104" y="3337"/>
                  </a:moveTo>
                  <a:lnTo>
                    <a:pt x="259819" y="3337"/>
                  </a:lnTo>
                  <a:cubicBezTo>
                    <a:pt x="281301" y="3337"/>
                    <a:pt x="301481" y="12450"/>
                    <a:pt x="315151" y="26772"/>
                  </a:cubicBezTo>
                  <a:lnTo>
                    <a:pt x="315151" y="26772"/>
                  </a:lnTo>
                  <a:cubicBezTo>
                    <a:pt x="329473" y="41093"/>
                    <a:pt x="338586" y="60622"/>
                    <a:pt x="338586" y="82104"/>
                  </a:cubicBezTo>
                  <a:lnTo>
                    <a:pt x="338586" y="193420"/>
                  </a:lnTo>
                  <a:cubicBezTo>
                    <a:pt x="338586" y="214902"/>
                    <a:pt x="329473" y="235082"/>
                    <a:pt x="315151" y="248752"/>
                  </a:cubicBezTo>
                  <a:lnTo>
                    <a:pt x="315151" y="248752"/>
                  </a:lnTo>
                  <a:cubicBezTo>
                    <a:pt x="300830" y="263074"/>
                    <a:pt x="281301" y="272187"/>
                    <a:pt x="259819" y="272187"/>
                  </a:cubicBezTo>
                  <a:lnTo>
                    <a:pt x="82104" y="272187"/>
                  </a:lnTo>
                  <a:cubicBezTo>
                    <a:pt x="60622" y="272187"/>
                    <a:pt x="40442" y="263074"/>
                    <a:pt x="26772" y="248752"/>
                  </a:cubicBezTo>
                  <a:lnTo>
                    <a:pt x="26772" y="248752"/>
                  </a:lnTo>
                  <a:cubicBezTo>
                    <a:pt x="12450" y="234431"/>
                    <a:pt x="3337" y="214902"/>
                    <a:pt x="3337" y="193420"/>
                  </a:cubicBezTo>
                  <a:lnTo>
                    <a:pt x="3337" y="82104"/>
                  </a:lnTo>
                  <a:cubicBezTo>
                    <a:pt x="3337" y="60622"/>
                    <a:pt x="12450" y="40442"/>
                    <a:pt x="26772" y="26772"/>
                  </a:cubicBezTo>
                  <a:lnTo>
                    <a:pt x="26772" y="26772"/>
                  </a:lnTo>
                  <a:cubicBezTo>
                    <a:pt x="41093" y="12450"/>
                    <a:pt x="60622" y="3337"/>
                    <a:pt x="82104" y="3337"/>
                  </a:cubicBezTo>
                  <a:lnTo>
                    <a:pt x="82104" y="3337"/>
                  </a:lnTo>
                  <a:close/>
                  <a:moveTo>
                    <a:pt x="259819" y="71037"/>
                  </a:moveTo>
                  <a:lnTo>
                    <a:pt x="82104" y="71037"/>
                  </a:lnTo>
                  <a:cubicBezTo>
                    <a:pt x="78849" y="71037"/>
                    <a:pt x="76245" y="72340"/>
                    <a:pt x="74292" y="74292"/>
                  </a:cubicBezTo>
                  <a:lnTo>
                    <a:pt x="74292" y="74292"/>
                  </a:lnTo>
                  <a:cubicBezTo>
                    <a:pt x="72339" y="76245"/>
                    <a:pt x="71038" y="78849"/>
                    <a:pt x="71038" y="82104"/>
                  </a:cubicBezTo>
                  <a:lnTo>
                    <a:pt x="71038" y="193420"/>
                  </a:lnTo>
                  <a:cubicBezTo>
                    <a:pt x="71038" y="196675"/>
                    <a:pt x="72339" y="199279"/>
                    <a:pt x="74292" y="201231"/>
                  </a:cubicBezTo>
                  <a:lnTo>
                    <a:pt x="74292" y="201231"/>
                  </a:lnTo>
                  <a:cubicBezTo>
                    <a:pt x="76245" y="203184"/>
                    <a:pt x="79500" y="204486"/>
                    <a:pt x="82104" y="204486"/>
                  </a:cubicBezTo>
                  <a:lnTo>
                    <a:pt x="259819" y="204486"/>
                  </a:lnTo>
                  <a:cubicBezTo>
                    <a:pt x="263074" y="204486"/>
                    <a:pt x="265677" y="203184"/>
                    <a:pt x="267630" y="201231"/>
                  </a:cubicBezTo>
                  <a:lnTo>
                    <a:pt x="267630" y="201231"/>
                  </a:lnTo>
                  <a:cubicBezTo>
                    <a:pt x="269583" y="199279"/>
                    <a:pt x="270885" y="196024"/>
                    <a:pt x="270885" y="193420"/>
                  </a:cubicBezTo>
                  <a:lnTo>
                    <a:pt x="270885" y="82104"/>
                  </a:lnTo>
                  <a:cubicBezTo>
                    <a:pt x="270885" y="78849"/>
                    <a:pt x="269583" y="76245"/>
                    <a:pt x="267630" y="74292"/>
                  </a:cubicBezTo>
                  <a:lnTo>
                    <a:pt x="267630" y="74292"/>
                  </a:lnTo>
                  <a:cubicBezTo>
                    <a:pt x="265677" y="72340"/>
                    <a:pt x="263074" y="71037"/>
                    <a:pt x="259819" y="71037"/>
                  </a:cubicBezTo>
                  <a:close/>
                </a:path>
              </a:pathLst>
            </a:custGeom>
            <a:solidFill>
              <a:schemeClr val="bg1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38">
              <a:extLst>
                <a:ext uri="{FF2B5EF4-FFF2-40B4-BE49-F238E27FC236}">
                  <a16:creationId xmlns:a16="http://schemas.microsoft.com/office/drawing/2014/main" id="{0AD31B3F-E36D-4B27-8A20-E2AB4A4924BF}"/>
                </a:ext>
              </a:extLst>
            </p:cNvPr>
            <p:cNvSpPr/>
            <p:nvPr/>
          </p:nvSpPr>
          <p:spPr>
            <a:xfrm>
              <a:off x="3426409" y="3363768"/>
              <a:ext cx="1258200" cy="2414966"/>
            </a:xfrm>
            <a:custGeom>
              <a:avLst/>
              <a:gdLst>
                <a:gd name="connsiteX0" fmla="*/ 822491 w 1258200"/>
                <a:gd name="connsiteY0" fmla="*/ 0 h 2414966"/>
                <a:gd name="connsiteX1" fmla="*/ 721892 w 1258200"/>
                <a:gd name="connsiteY1" fmla="*/ 640383 h 2414966"/>
                <a:gd name="connsiteX2" fmla="*/ 1153569 w 1258200"/>
                <a:gd name="connsiteY2" fmla="*/ 1264250 h 2414966"/>
                <a:gd name="connsiteX3" fmla="*/ 1210157 w 1258200"/>
                <a:gd name="connsiteY3" fmla="*/ 1926873 h 2414966"/>
                <a:gd name="connsiteX4" fmla="*/ 1208609 w 1258200"/>
                <a:gd name="connsiteY4" fmla="*/ 1930348 h 2414966"/>
                <a:gd name="connsiteX5" fmla="*/ 1208739 w 1258200"/>
                <a:gd name="connsiteY5" fmla="*/ 1932260 h 2414966"/>
                <a:gd name="connsiteX6" fmla="*/ 1228171 w 1258200"/>
                <a:gd name="connsiteY6" fmla="*/ 1997465 h 2414966"/>
                <a:gd name="connsiteX7" fmla="*/ 1189306 w 1258200"/>
                <a:gd name="connsiteY7" fmla="*/ 1974128 h 2414966"/>
                <a:gd name="connsiteX8" fmla="*/ 1189165 w 1258200"/>
                <a:gd name="connsiteY8" fmla="*/ 1973991 h 2414966"/>
                <a:gd name="connsiteX9" fmla="*/ 1174468 w 1258200"/>
                <a:gd name="connsiteY9" fmla="*/ 2006981 h 2414966"/>
                <a:gd name="connsiteX10" fmla="*/ 1160591 w 1258200"/>
                <a:gd name="connsiteY10" fmla="*/ 2029471 h 2414966"/>
                <a:gd name="connsiteX11" fmla="*/ 1162132 w 1258200"/>
                <a:gd name="connsiteY11" fmla="*/ 2058183 h 2414966"/>
                <a:gd name="connsiteX12" fmla="*/ 1189427 w 1258200"/>
                <a:gd name="connsiteY12" fmla="*/ 2170382 h 2414966"/>
                <a:gd name="connsiteX13" fmla="*/ 1139762 w 1258200"/>
                <a:gd name="connsiteY13" fmla="*/ 2134174 h 2414966"/>
                <a:gd name="connsiteX14" fmla="*/ 1114542 w 1258200"/>
                <a:gd name="connsiteY14" fmla="*/ 2098090 h 2414966"/>
                <a:gd name="connsiteX15" fmla="*/ 1101045 w 1258200"/>
                <a:gd name="connsiteY15" fmla="*/ 2114177 h 2414966"/>
                <a:gd name="connsiteX16" fmla="*/ 1099115 w 1258200"/>
                <a:gd name="connsiteY16" fmla="*/ 2140978 h 2414966"/>
                <a:gd name="connsiteX17" fmla="*/ 1131941 w 1258200"/>
                <a:gd name="connsiteY17" fmla="*/ 2308415 h 2414966"/>
                <a:gd name="connsiteX18" fmla="*/ 1086822 w 1258200"/>
                <a:gd name="connsiteY18" fmla="*/ 2266760 h 2414966"/>
                <a:gd name="connsiteX19" fmla="*/ 1050735 w 1258200"/>
                <a:gd name="connsiteY19" fmla="*/ 2218560 h 2414966"/>
                <a:gd name="connsiteX20" fmla="*/ 1049400 w 1258200"/>
                <a:gd name="connsiteY20" fmla="*/ 2225173 h 2414966"/>
                <a:gd name="connsiteX21" fmla="*/ 1051675 w 1258200"/>
                <a:gd name="connsiteY21" fmla="*/ 2263478 h 2414966"/>
                <a:gd name="connsiteX22" fmla="*/ 1065229 w 1258200"/>
                <a:gd name="connsiteY22" fmla="*/ 2306582 h 2414966"/>
                <a:gd name="connsiteX23" fmla="*/ 1107972 w 1258200"/>
                <a:gd name="connsiteY23" fmla="*/ 2387510 h 2414966"/>
                <a:gd name="connsiteX24" fmla="*/ 1022187 w 1258200"/>
                <a:gd name="connsiteY24" fmla="*/ 2336126 h 2414966"/>
                <a:gd name="connsiteX25" fmla="*/ 1019939 w 1258200"/>
                <a:gd name="connsiteY25" fmla="*/ 2413810 h 2414966"/>
                <a:gd name="connsiteX26" fmla="*/ 1015908 w 1258200"/>
                <a:gd name="connsiteY26" fmla="*/ 2414966 h 2414966"/>
                <a:gd name="connsiteX27" fmla="*/ 957232 w 1258200"/>
                <a:gd name="connsiteY27" fmla="*/ 2325448 h 2414966"/>
                <a:gd name="connsiteX28" fmla="*/ 962657 w 1258200"/>
                <a:gd name="connsiteY28" fmla="*/ 2395017 h 2414966"/>
                <a:gd name="connsiteX29" fmla="*/ 957712 w 1258200"/>
                <a:gd name="connsiteY29" fmla="*/ 2396453 h 2414966"/>
                <a:gd name="connsiteX30" fmla="*/ 945904 w 1258200"/>
                <a:gd name="connsiteY30" fmla="*/ 2381987 h 2414966"/>
                <a:gd name="connsiteX31" fmla="*/ 869686 w 1258200"/>
                <a:gd name="connsiteY31" fmla="*/ 2294217 h 2414966"/>
                <a:gd name="connsiteX32" fmla="*/ 849458 w 1258200"/>
                <a:gd name="connsiteY32" fmla="*/ 2295479 h 2414966"/>
                <a:gd name="connsiteX33" fmla="*/ 812576 w 1258200"/>
                <a:gd name="connsiteY33" fmla="*/ 2313148 h 2414966"/>
                <a:gd name="connsiteX34" fmla="*/ 797460 w 1258200"/>
                <a:gd name="connsiteY34" fmla="*/ 2300577 h 2414966"/>
                <a:gd name="connsiteX35" fmla="*/ 738262 w 1258200"/>
                <a:gd name="connsiteY35" fmla="*/ 2314083 h 2414966"/>
                <a:gd name="connsiteX36" fmla="*/ 626548 w 1258200"/>
                <a:gd name="connsiteY36" fmla="*/ 2322045 h 2414966"/>
                <a:gd name="connsiteX37" fmla="*/ 107785 w 1258200"/>
                <a:gd name="connsiteY37" fmla="*/ 1245481 h 2414966"/>
                <a:gd name="connsiteX38" fmla="*/ 540964 w 1258200"/>
                <a:gd name="connsiteY38" fmla="*/ 627619 h 2414966"/>
                <a:gd name="connsiteX39" fmla="*/ 417091 w 1258200"/>
                <a:gd name="connsiteY39" fmla="*/ 50299 h 2414966"/>
                <a:gd name="connsiteX40" fmla="*/ 822491 w 1258200"/>
                <a:gd name="connsiteY40" fmla="*/ 0 h 2414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258200" h="2414966">
                  <a:moveTo>
                    <a:pt x="822491" y="0"/>
                  </a:moveTo>
                  <a:cubicBezTo>
                    <a:pt x="739910" y="161409"/>
                    <a:pt x="643816" y="439184"/>
                    <a:pt x="721892" y="640383"/>
                  </a:cubicBezTo>
                  <a:cubicBezTo>
                    <a:pt x="772192" y="768760"/>
                    <a:pt x="971138" y="976715"/>
                    <a:pt x="1153569" y="1264250"/>
                  </a:cubicBezTo>
                  <a:cubicBezTo>
                    <a:pt x="1266932" y="1442551"/>
                    <a:pt x="1291894" y="1707000"/>
                    <a:pt x="1210157" y="1926873"/>
                  </a:cubicBezTo>
                  <a:lnTo>
                    <a:pt x="1208609" y="1930348"/>
                  </a:lnTo>
                  <a:lnTo>
                    <a:pt x="1208739" y="1932260"/>
                  </a:lnTo>
                  <a:cubicBezTo>
                    <a:pt x="1212568" y="1954011"/>
                    <a:pt x="1218890" y="1975727"/>
                    <a:pt x="1228171" y="1997465"/>
                  </a:cubicBezTo>
                  <a:cubicBezTo>
                    <a:pt x="1212208" y="1993308"/>
                    <a:pt x="1200305" y="1984505"/>
                    <a:pt x="1189306" y="1974128"/>
                  </a:cubicBezTo>
                  <a:lnTo>
                    <a:pt x="1189165" y="1973991"/>
                  </a:lnTo>
                  <a:lnTo>
                    <a:pt x="1174468" y="2006981"/>
                  </a:lnTo>
                  <a:lnTo>
                    <a:pt x="1160591" y="2029471"/>
                  </a:lnTo>
                  <a:lnTo>
                    <a:pt x="1162132" y="2058183"/>
                  </a:lnTo>
                  <a:cubicBezTo>
                    <a:pt x="1167755" y="2096165"/>
                    <a:pt x="1176881" y="2133373"/>
                    <a:pt x="1189427" y="2170382"/>
                  </a:cubicBezTo>
                  <a:cubicBezTo>
                    <a:pt x="1168931" y="2162341"/>
                    <a:pt x="1153241" y="2149581"/>
                    <a:pt x="1139762" y="2134174"/>
                  </a:cubicBezTo>
                  <a:lnTo>
                    <a:pt x="1114542" y="2098090"/>
                  </a:lnTo>
                  <a:lnTo>
                    <a:pt x="1101045" y="2114177"/>
                  </a:lnTo>
                  <a:lnTo>
                    <a:pt x="1099115" y="2140978"/>
                  </a:lnTo>
                  <a:cubicBezTo>
                    <a:pt x="1097928" y="2199006"/>
                    <a:pt x="1106642" y="2254537"/>
                    <a:pt x="1131941" y="2308415"/>
                  </a:cubicBezTo>
                  <a:cubicBezTo>
                    <a:pt x="1114908" y="2296354"/>
                    <a:pt x="1100269" y="2282311"/>
                    <a:pt x="1086822" y="2266760"/>
                  </a:cubicBezTo>
                  <a:lnTo>
                    <a:pt x="1050735" y="2218560"/>
                  </a:lnTo>
                  <a:lnTo>
                    <a:pt x="1049400" y="2225173"/>
                  </a:lnTo>
                  <a:lnTo>
                    <a:pt x="1051675" y="2263478"/>
                  </a:lnTo>
                  <a:cubicBezTo>
                    <a:pt x="1054280" y="2278508"/>
                    <a:pt x="1058675" y="2292817"/>
                    <a:pt x="1065229" y="2306582"/>
                  </a:cubicBezTo>
                  <a:cubicBezTo>
                    <a:pt x="1078301" y="2333738"/>
                    <a:pt x="1094247" y="2359477"/>
                    <a:pt x="1107972" y="2387510"/>
                  </a:cubicBezTo>
                  <a:cubicBezTo>
                    <a:pt x="1076103" y="2377870"/>
                    <a:pt x="1046679" y="2364405"/>
                    <a:pt x="1022187" y="2336126"/>
                  </a:cubicBezTo>
                  <a:cubicBezTo>
                    <a:pt x="1021375" y="2363912"/>
                    <a:pt x="1020639" y="2388674"/>
                    <a:pt x="1019939" y="2413810"/>
                  </a:cubicBezTo>
                  <a:cubicBezTo>
                    <a:pt x="1018652" y="2414127"/>
                    <a:pt x="1017196" y="2414649"/>
                    <a:pt x="1015908" y="2414966"/>
                  </a:cubicBezTo>
                  <a:cubicBezTo>
                    <a:pt x="999535" y="2383050"/>
                    <a:pt x="986167" y="2349139"/>
                    <a:pt x="957232" y="2325448"/>
                  </a:cubicBezTo>
                  <a:cubicBezTo>
                    <a:pt x="958997" y="2348831"/>
                    <a:pt x="960725" y="2371841"/>
                    <a:pt x="962657" y="2395017"/>
                  </a:cubicBezTo>
                  <a:cubicBezTo>
                    <a:pt x="960996" y="2395372"/>
                    <a:pt x="959373" y="2396099"/>
                    <a:pt x="957712" y="2396453"/>
                  </a:cubicBezTo>
                  <a:cubicBezTo>
                    <a:pt x="953832" y="2391562"/>
                    <a:pt x="949952" y="2386672"/>
                    <a:pt x="945904" y="2381987"/>
                  </a:cubicBezTo>
                  <a:cubicBezTo>
                    <a:pt x="920554" y="2352662"/>
                    <a:pt x="895036" y="2323542"/>
                    <a:pt x="869686" y="2294217"/>
                  </a:cubicBezTo>
                  <a:cubicBezTo>
                    <a:pt x="862654" y="2286060"/>
                    <a:pt x="856719" y="2287028"/>
                    <a:pt x="849458" y="2295479"/>
                  </a:cubicBezTo>
                  <a:cubicBezTo>
                    <a:pt x="830850" y="2317264"/>
                    <a:pt x="825967" y="2322521"/>
                    <a:pt x="812576" y="2313148"/>
                  </a:cubicBezTo>
                  <a:lnTo>
                    <a:pt x="797460" y="2300577"/>
                  </a:lnTo>
                  <a:lnTo>
                    <a:pt x="738262" y="2314083"/>
                  </a:lnTo>
                  <a:cubicBezTo>
                    <a:pt x="702953" y="2319306"/>
                    <a:pt x="665727" y="2322045"/>
                    <a:pt x="626548" y="2322045"/>
                  </a:cubicBezTo>
                  <a:cubicBezTo>
                    <a:pt x="-322" y="2322045"/>
                    <a:pt x="-121943" y="1600582"/>
                    <a:pt x="107785" y="1245481"/>
                  </a:cubicBezTo>
                  <a:cubicBezTo>
                    <a:pt x="290966" y="962451"/>
                    <a:pt x="482405" y="848339"/>
                    <a:pt x="540964" y="627619"/>
                  </a:cubicBezTo>
                  <a:cubicBezTo>
                    <a:pt x="607779" y="376122"/>
                    <a:pt x="499672" y="211708"/>
                    <a:pt x="417091" y="50299"/>
                  </a:cubicBezTo>
                  <a:cubicBezTo>
                    <a:pt x="573996" y="-57057"/>
                    <a:pt x="646067" y="51050"/>
                    <a:pt x="822491" y="0"/>
                  </a:cubicBezTo>
                  <a:close/>
                </a:path>
              </a:pathLst>
            </a:custGeom>
            <a:solidFill>
              <a:schemeClr val="accent5"/>
            </a:solidFill>
            <a:ln w="651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99" name="Freeform: Shape 39">
              <a:extLst>
                <a:ext uri="{FF2B5EF4-FFF2-40B4-BE49-F238E27FC236}">
                  <a16:creationId xmlns:a16="http://schemas.microsoft.com/office/drawing/2014/main" id="{36AC44EB-5E87-41D0-B466-3FCD398710ED}"/>
                </a:ext>
              </a:extLst>
            </p:cNvPr>
            <p:cNvSpPr/>
            <p:nvPr/>
          </p:nvSpPr>
          <p:spPr>
            <a:xfrm>
              <a:off x="4034094" y="3787093"/>
              <a:ext cx="187685" cy="322819"/>
            </a:xfrm>
            <a:custGeom>
              <a:avLst/>
              <a:gdLst>
                <a:gd name="connsiteX0" fmla="*/ 87963 w 162742"/>
                <a:gd name="connsiteY0" fmla="*/ 278046 h 279917"/>
                <a:gd name="connsiteX1" fmla="*/ 161522 w 162742"/>
                <a:gd name="connsiteY1" fmla="*/ 141993 h 279917"/>
                <a:gd name="connsiteX2" fmla="*/ 89916 w 162742"/>
                <a:gd name="connsiteY2" fmla="*/ 3337 h 279917"/>
                <a:gd name="connsiteX3" fmla="*/ 3337 w 162742"/>
                <a:gd name="connsiteY3" fmla="*/ 146550 h 279917"/>
                <a:gd name="connsiteX4" fmla="*/ 87963 w 162742"/>
                <a:gd name="connsiteY4" fmla="*/ 278046 h 279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742" h="279917">
                  <a:moveTo>
                    <a:pt x="87963" y="278046"/>
                  </a:moveTo>
                  <a:cubicBezTo>
                    <a:pt x="134833" y="278046"/>
                    <a:pt x="161522" y="214902"/>
                    <a:pt x="161522" y="141993"/>
                  </a:cubicBezTo>
                  <a:cubicBezTo>
                    <a:pt x="161522" y="69085"/>
                    <a:pt x="136785" y="3337"/>
                    <a:pt x="89916" y="3337"/>
                  </a:cubicBezTo>
                  <a:cubicBezTo>
                    <a:pt x="43046" y="3337"/>
                    <a:pt x="3337" y="73642"/>
                    <a:pt x="3337" y="146550"/>
                  </a:cubicBezTo>
                  <a:cubicBezTo>
                    <a:pt x="3337" y="218157"/>
                    <a:pt x="41744" y="278046"/>
                    <a:pt x="87963" y="27804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40">
              <a:extLst>
                <a:ext uri="{FF2B5EF4-FFF2-40B4-BE49-F238E27FC236}">
                  <a16:creationId xmlns:a16="http://schemas.microsoft.com/office/drawing/2014/main" id="{45462C84-9787-4718-BEC9-3F294B89A415}"/>
                </a:ext>
              </a:extLst>
            </p:cNvPr>
            <p:cNvSpPr/>
            <p:nvPr/>
          </p:nvSpPr>
          <p:spPr>
            <a:xfrm>
              <a:off x="3897065" y="3689749"/>
              <a:ext cx="262759" cy="105104"/>
            </a:xfrm>
            <a:custGeom>
              <a:avLst/>
              <a:gdLst>
                <a:gd name="connsiteX0" fmla="*/ 228264 w 227839"/>
                <a:gd name="connsiteY0" fmla="*/ 33062 h 91135"/>
                <a:gd name="connsiteX1" fmla="*/ 155355 w 227839"/>
                <a:gd name="connsiteY1" fmla="*/ 84488 h 91135"/>
                <a:gd name="connsiteX2" fmla="*/ 3679 w 227839"/>
                <a:gd name="connsiteY2" fmla="*/ 78630 h 91135"/>
                <a:gd name="connsiteX3" fmla="*/ 131920 w 227839"/>
                <a:gd name="connsiteY3" fmla="*/ 5070 h 91135"/>
                <a:gd name="connsiteX4" fmla="*/ 228264 w 227839"/>
                <a:gd name="connsiteY4" fmla="*/ 33062 h 9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839" h="91135">
                  <a:moveTo>
                    <a:pt x="228264" y="33062"/>
                  </a:moveTo>
                  <a:cubicBezTo>
                    <a:pt x="234773" y="55195"/>
                    <a:pt x="202225" y="77979"/>
                    <a:pt x="155355" y="84488"/>
                  </a:cubicBezTo>
                  <a:cubicBezTo>
                    <a:pt x="108485" y="90998"/>
                    <a:pt x="10189" y="100763"/>
                    <a:pt x="3679" y="78630"/>
                  </a:cubicBezTo>
                  <a:cubicBezTo>
                    <a:pt x="-2831" y="56497"/>
                    <a:pt x="85050" y="11580"/>
                    <a:pt x="131920" y="5070"/>
                  </a:cubicBezTo>
                  <a:cubicBezTo>
                    <a:pt x="178790" y="-1440"/>
                    <a:pt x="221754" y="10929"/>
                    <a:pt x="228264" y="33062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41">
              <a:extLst>
                <a:ext uri="{FF2B5EF4-FFF2-40B4-BE49-F238E27FC236}">
                  <a16:creationId xmlns:a16="http://schemas.microsoft.com/office/drawing/2014/main" id="{5FBF75D4-21C9-463B-B127-D780F1E43A76}"/>
                </a:ext>
              </a:extLst>
            </p:cNvPr>
            <p:cNvSpPr/>
            <p:nvPr/>
          </p:nvSpPr>
          <p:spPr>
            <a:xfrm>
              <a:off x="1856191" y="2802869"/>
              <a:ext cx="90089" cy="90089"/>
            </a:xfrm>
            <a:custGeom>
              <a:avLst/>
              <a:gdLst>
                <a:gd name="connsiteX0" fmla="*/ 77547 w 78116"/>
                <a:gd name="connsiteY0" fmla="*/ 40442 h 78116"/>
                <a:gd name="connsiteX1" fmla="*/ 40442 w 78116"/>
                <a:gd name="connsiteY1" fmla="*/ 77547 h 78116"/>
                <a:gd name="connsiteX2" fmla="*/ 3337 w 78116"/>
                <a:gd name="connsiteY2" fmla="*/ 40442 h 78116"/>
                <a:gd name="connsiteX3" fmla="*/ 40442 w 78116"/>
                <a:gd name="connsiteY3" fmla="*/ 3337 h 78116"/>
                <a:gd name="connsiteX4" fmla="*/ 77547 w 78116"/>
                <a:gd name="connsiteY4" fmla="*/ 40442 h 78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16" h="78116">
                  <a:moveTo>
                    <a:pt x="77547" y="40442"/>
                  </a:moveTo>
                  <a:cubicBezTo>
                    <a:pt x="77547" y="60935"/>
                    <a:pt x="60935" y="77547"/>
                    <a:pt x="40442" y="77547"/>
                  </a:cubicBezTo>
                  <a:cubicBezTo>
                    <a:pt x="19949" y="77547"/>
                    <a:pt x="3337" y="60935"/>
                    <a:pt x="3337" y="40442"/>
                  </a:cubicBezTo>
                  <a:cubicBezTo>
                    <a:pt x="3337" y="19949"/>
                    <a:pt x="19949" y="3337"/>
                    <a:pt x="40442" y="3337"/>
                  </a:cubicBezTo>
                  <a:cubicBezTo>
                    <a:pt x="60935" y="3337"/>
                    <a:pt x="77547" y="19949"/>
                    <a:pt x="77547" y="40442"/>
                  </a:cubicBezTo>
                  <a:close/>
                </a:path>
              </a:pathLst>
            </a:custGeom>
            <a:solidFill>
              <a:srgbClr val="4E4E4E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42">
              <a:extLst>
                <a:ext uri="{FF2B5EF4-FFF2-40B4-BE49-F238E27FC236}">
                  <a16:creationId xmlns:a16="http://schemas.microsoft.com/office/drawing/2014/main" id="{F464D602-FC79-414F-823D-239C628FD5A5}"/>
                </a:ext>
              </a:extLst>
            </p:cNvPr>
            <p:cNvSpPr/>
            <p:nvPr/>
          </p:nvSpPr>
          <p:spPr>
            <a:xfrm>
              <a:off x="2479307" y="2792359"/>
              <a:ext cx="90089" cy="90089"/>
            </a:xfrm>
            <a:custGeom>
              <a:avLst/>
              <a:gdLst>
                <a:gd name="connsiteX0" fmla="*/ 77547 w 78116"/>
                <a:gd name="connsiteY0" fmla="*/ 40442 h 78116"/>
                <a:gd name="connsiteX1" fmla="*/ 40442 w 78116"/>
                <a:gd name="connsiteY1" fmla="*/ 77547 h 78116"/>
                <a:gd name="connsiteX2" fmla="*/ 3337 w 78116"/>
                <a:gd name="connsiteY2" fmla="*/ 40442 h 78116"/>
                <a:gd name="connsiteX3" fmla="*/ 40442 w 78116"/>
                <a:gd name="connsiteY3" fmla="*/ 3337 h 78116"/>
                <a:gd name="connsiteX4" fmla="*/ 77547 w 78116"/>
                <a:gd name="connsiteY4" fmla="*/ 40442 h 78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16" h="78116">
                  <a:moveTo>
                    <a:pt x="77547" y="40442"/>
                  </a:moveTo>
                  <a:cubicBezTo>
                    <a:pt x="77547" y="60935"/>
                    <a:pt x="60935" y="77547"/>
                    <a:pt x="40442" y="77547"/>
                  </a:cubicBezTo>
                  <a:cubicBezTo>
                    <a:pt x="19949" y="77547"/>
                    <a:pt x="3337" y="60935"/>
                    <a:pt x="3337" y="40442"/>
                  </a:cubicBezTo>
                  <a:cubicBezTo>
                    <a:pt x="3337" y="19949"/>
                    <a:pt x="19949" y="3337"/>
                    <a:pt x="40442" y="3337"/>
                  </a:cubicBezTo>
                  <a:cubicBezTo>
                    <a:pt x="60935" y="3337"/>
                    <a:pt x="77547" y="19949"/>
                    <a:pt x="77547" y="40442"/>
                  </a:cubicBezTo>
                  <a:close/>
                </a:path>
              </a:pathLst>
            </a:custGeom>
            <a:solidFill>
              <a:srgbClr val="4E4E4E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43">
              <a:extLst>
                <a:ext uri="{FF2B5EF4-FFF2-40B4-BE49-F238E27FC236}">
                  <a16:creationId xmlns:a16="http://schemas.microsoft.com/office/drawing/2014/main" id="{101C9107-1212-4EBD-ADCF-231ED7E5DCFB}"/>
                </a:ext>
              </a:extLst>
            </p:cNvPr>
            <p:cNvSpPr/>
            <p:nvPr/>
          </p:nvSpPr>
          <p:spPr>
            <a:xfrm>
              <a:off x="2229310" y="4799844"/>
              <a:ext cx="90089" cy="37537"/>
            </a:xfrm>
            <a:custGeom>
              <a:avLst/>
              <a:gdLst>
                <a:gd name="connsiteX0" fmla="*/ 3337 w 78116"/>
                <a:gd name="connsiteY0" fmla="*/ 3337 h 32548"/>
                <a:gd name="connsiteX1" fmla="*/ 74943 w 78116"/>
                <a:gd name="connsiteY1" fmla="*/ 3337 h 32548"/>
                <a:gd name="connsiteX2" fmla="*/ 74943 w 78116"/>
                <a:gd name="connsiteY2" fmla="*/ 33932 h 32548"/>
                <a:gd name="connsiteX3" fmla="*/ 3337 w 78116"/>
                <a:gd name="connsiteY3" fmla="*/ 33932 h 32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116" h="32548">
                  <a:moveTo>
                    <a:pt x="3337" y="3337"/>
                  </a:moveTo>
                  <a:lnTo>
                    <a:pt x="74943" y="3337"/>
                  </a:lnTo>
                  <a:lnTo>
                    <a:pt x="74943" y="33932"/>
                  </a:lnTo>
                  <a:lnTo>
                    <a:pt x="3337" y="33932"/>
                  </a:lnTo>
                  <a:close/>
                </a:path>
              </a:pathLst>
            </a:custGeom>
            <a:solidFill>
              <a:schemeClr val="bg1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4" name="Group 44">
            <a:extLst>
              <a:ext uri="{FF2B5EF4-FFF2-40B4-BE49-F238E27FC236}">
                <a16:creationId xmlns:a16="http://schemas.microsoft.com/office/drawing/2014/main" id="{F8E9DED9-2A32-4688-BE47-11FCC8FC8472}"/>
              </a:ext>
            </a:extLst>
          </p:cNvPr>
          <p:cNvGrpSpPr/>
          <p:nvPr/>
        </p:nvGrpSpPr>
        <p:grpSpPr>
          <a:xfrm>
            <a:off x="6248364" y="1921083"/>
            <a:ext cx="5121557" cy="699456"/>
            <a:chOff x="270023" y="1671304"/>
            <a:chExt cx="3384594" cy="706450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C4E20E29-B95C-48D9-9021-C8900E91BFE9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999FA511-5FB6-4A1D-B250-131E4072076D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07" name="Group 47">
            <a:extLst>
              <a:ext uri="{FF2B5EF4-FFF2-40B4-BE49-F238E27FC236}">
                <a16:creationId xmlns:a16="http://schemas.microsoft.com/office/drawing/2014/main" id="{6EB860CA-88F9-42C3-924D-3C051A9CC7C2}"/>
              </a:ext>
            </a:extLst>
          </p:cNvPr>
          <p:cNvGrpSpPr/>
          <p:nvPr/>
        </p:nvGrpSpPr>
        <p:grpSpPr>
          <a:xfrm>
            <a:off x="6248364" y="2671802"/>
            <a:ext cx="5121557" cy="699456"/>
            <a:chOff x="270023" y="1671304"/>
            <a:chExt cx="3384594" cy="706450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D6C97A40-4817-41D6-B8D6-5485FCE7AC77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B45D5F4A-2480-4DBD-BA21-68B8B90EB314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10" name="Group 50">
            <a:extLst>
              <a:ext uri="{FF2B5EF4-FFF2-40B4-BE49-F238E27FC236}">
                <a16:creationId xmlns:a16="http://schemas.microsoft.com/office/drawing/2014/main" id="{337D62F5-5006-47CD-AFBD-B3E83F0071C0}"/>
              </a:ext>
            </a:extLst>
          </p:cNvPr>
          <p:cNvGrpSpPr/>
          <p:nvPr/>
        </p:nvGrpSpPr>
        <p:grpSpPr>
          <a:xfrm>
            <a:off x="6248364" y="3422521"/>
            <a:ext cx="5121557" cy="699456"/>
            <a:chOff x="270023" y="1671304"/>
            <a:chExt cx="3384594" cy="706450"/>
          </a:xfrm>
        </p:grpSpPr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636B541A-0EA8-45E1-9A5F-C2AF9E31B6A8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6AAA5925-F974-4C40-924E-AB183581868C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13" name="Group 53">
            <a:extLst>
              <a:ext uri="{FF2B5EF4-FFF2-40B4-BE49-F238E27FC236}">
                <a16:creationId xmlns:a16="http://schemas.microsoft.com/office/drawing/2014/main" id="{948C947E-6B7A-4223-8AD4-D66D7ABEEB4B}"/>
              </a:ext>
            </a:extLst>
          </p:cNvPr>
          <p:cNvGrpSpPr/>
          <p:nvPr/>
        </p:nvGrpSpPr>
        <p:grpSpPr>
          <a:xfrm>
            <a:off x="6248364" y="4173240"/>
            <a:ext cx="5121557" cy="699456"/>
            <a:chOff x="270023" y="1671304"/>
            <a:chExt cx="3384594" cy="706450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CA9E3FC4-806C-42DC-8BA0-C1D1B158ACB3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091D134A-6CD7-4536-B0EC-0F47C685607A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16" name="그룹 215">
            <a:extLst>
              <a:ext uri="{FF2B5EF4-FFF2-40B4-BE49-F238E27FC236}">
                <a16:creationId xmlns:a16="http://schemas.microsoft.com/office/drawing/2014/main" id="{7EEF9179-4831-4ECC-A202-E7EAB789455F}"/>
              </a:ext>
            </a:extLst>
          </p:cNvPr>
          <p:cNvGrpSpPr>
            <a:grpSpLocks noChangeAspect="1"/>
          </p:cNvGrpSpPr>
          <p:nvPr/>
        </p:nvGrpSpPr>
        <p:grpSpPr>
          <a:xfrm>
            <a:off x="5089705" y="4746411"/>
            <a:ext cx="1212270" cy="1440000"/>
            <a:chOff x="8270957" y="5079337"/>
            <a:chExt cx="917141" cy="1089430"/>
          </a:xfrm>
        </p:grpSpPr>
        <p:sp>
          <p:nvSpPr>
            <p:cNvPr id="217" name="자유형: 도형 216">
              <a:extLst>
                <a:ext uri="{FF2B5EF4-FFF2-40B4-BE49-F238E27FC236}">
                  <a16:creationId xmlns:a16="http://schemas.microsoft.com/office/drawing/2014/main" id="{3F807EFA-5466-4BF1-A5E8-63E5EF54A275}"/>
                </a:ext>
              </a:extLst>
            </p:cNvPr>
            <p:cNvSpPr/>
            <p:nvPr/>
          </p:nvSpPr>
          <p:spPr>
            <a:xfrm>
              <a:off x="8270957" y="5079337"/>
              <a:ext cx="917141" cy="1089430"/>
            </a:xfrm>
            <a:custGeom>
              <a:avLst/>
              <a:gdLst>
                <a:gd name="connsiteX0" fmla="*/ 645923 w 917141"/>
                <a:gd name="connsiteY0" fmla="*/ 206580 h 1089430"/>
                <a:gd name="connsiteX1" fmla="*/ 635228 w 917141"/>
                <a:gd name="connsiteY1" fmla="*/ 209395 h 1089430"/>
                <a:gd name="connsiteX2" fmla="*/ 623970 w 917141"/>
                <a:gd name="connsiteY2" fmla="*/ 214742 h 1089430"/>
                <a:gd name="connsiteX3" fmla="*/ 602299 w 917141"/>
                <a:gd name="connsiteY3" fmla="*/ 230503 h 1089430"/>
                <a:gd name="connsiteX4" fmla="*/ 564585 w 917141"/>
                <a:gd name="connsiteY4" fmla="*/ 270187 h 1089430"/>
                <a:gd name="connsiteX5" fmla="*/ 534189 w 917141"/>
                <a:gd name="connsiteY5" fmla="*/ 310715 h 1089430"/>
                <a:gd name="connsiteX6" fmla="*/ 509985 w 917141"/>
                <a:gd name="connsiteY6" fmla="*/ 346740 h 1089430"/>
                <a:gd name="connsiteX7" fmla="*/ 492254 w 917141"/>
                <a:gd name="connsiteY7" fmla="*/ 375166 h 1089430"/>
                <a:gd name="connsiteX8" fmla="*/ 487469 w 917141"/>
                <a:gd name="connsiteY8" fmla="*/ 383328 h 1089430"/>
                <a:gd name="connsiteX9" fmla="*/ 496194 w 917141"/>
                <a:gd name="connsiteY9" fmla="*/ 381077 h 1089430"/>
                <a:gd name="connsiteX10" fmla="*/ 527716 w 917141"/>
                <a:gd name="connsiteY10" fmla="*/ 370945 h 1089430"/>
                <a:gd name="connsiteX11" fmla="*/ 567681 w 917141"/>
                <a:gd name="connsiteY11" fmla="*/ 354902 h 1089430"/>
                <a:gd name="connsiteX12" fmla="*/ 612994 w 917141"/>
                <a:gd name="connsiteY12" fmla="*/ 332668 h 1089430"/>
                <a:gd name="connsiteX13" fmla="*/ 658870 w 917141"/>
                <a:gd name="connsiteY13" fmla="*/ 302835 h 1089430"/>
                <a:gd name="connsiteX14" fmla="*/ 678571 w 917141"/>
                <a:gd name="connsiteY14" fmla="*/ 284259 h 1089430"/>
                <a:gd name="connsiteX15" fmla="*/ 691517 w 917141"/>
                <a:gd name="connsiteY15" fmla="*/ 263714 h 1089430"/>
                <a:gd name="connsiteX16" fmla="*/ 693206 w 917141"/>
                <a:gd name="connsiteY16" fmla="*/ 244294 h 1089430"/>
                <a:gd name="connsiteX17" fmla="*/ 689547 w 917141"/>
                <a:gd name="connsiteY17" fmla="*/ 234725 h 1089430"/>
                <a:gd name="connsiteX18" fmla="*/ 686451 w 917141"/>
                <a:gd name="connsiteY18" fmla="*/ 229659 h 1089430"/>
                <a:gd name="connsiteX19" fmla="*/ 682792 w 917141"/>
                <a:gd name="connsiteY19" fmla="*/ 224874 h 1089430"/>
                <a:gd name="connsiteX20" fmla="*/ 680822 w 917141"/>
                <a:gd name="connsiteY20" fmla="*/ 222623 h 1089430"/>
                <a:gd name="connsiteX21" fmla="*/ 678008 w 917141"/>
                <a:gd name="connsiteY21" fmla="*/ 219808 h 1089430"/>
                <a:gd name="connsiteX22" fmla="*/ 673786 w 917141"/>
                <a:gd name="connsiteY22" fmla="*/ 215587 h 1089430"/>
                <a:gd name="connsiteX23" fmla="*/ 664780 w 917141"/>
                <a:gd name="connsiteY23" fmla="*/ 209395 h 1089430"/>
                <a:gd name="connsiteX24" fmla="*/ 655773 w 917141"/>
                <a:gd name="connsiteY24" fmla="*/ 206580 h 1089430"/>
                <a:gd name="connsiteX25" fmla="*/ 645923 w 917141"/>
                <a:gd name="connsiteY25" fmla="*/ 206580 h 1089430"/>
                <a:gd name="connsiteX26" fmla="*/ 267943 w 917141"/>
                <a:gd name="connsiteY26" fmla="*/ 206580 h 1089430"/>
                <a:gd name="connsiteX27" fmla="*/ 258936 w 917141"/>
                <a:gd name="connsiteY27" fmla="*/ 209395 h 1089430"/>
                <a:gd name="connsiteX28" fmla="*/ 249930 w 917141"/>
                <a:gd name="connsiteY28" fmla="*/ 215587 h 1089430"/>
                <a:gd name="connsiteX29" fmla="*/ 245709 w 917141"/>
                <a:gd name="connsiteY29" fmla="*/ 219808 h 1089430"/>
                <a:gd name="connsiteX30" fmla="*/ 242894 w 917141"/>
                <a:gd name="connsiteY30" fmla="*/ 222623 h 1089430"/>
                <a:gd name="connsiteX31" fmla="*/ 240924 w 917141"/>
                <a:gd name="connsiteY31" fmla="*/ 224874 h 1089430"/>
                <a:gd name="connsiteX32" fmla="*/ 237265 w 917141"/>
                <a:gd name="connsiteY32" fmla="*/ 229659 h 1089430"/>
                <a:gd name="connsiteX33" fmla="*/ 234169 w 917141"/>
                <a:gd name="connsiteY33" fmla="*/ 234725 h 1089430"/>
                <a:gd name="connsiteX34" fmla="*/ 230511 w 917141"/>
                <a:gd name="connsiteY34" fmla="*/ 244294 h 1089430"/>
                <a:gd name="connsiteX35" fmla="*/ 232199 w 917141"/>
                <a:gd name="connsiteY35" fmla="*/ 263714 h 1089430"/>
                <a:gd name="connsiteX36" fmla="*/ 245146 w 917141"/>
                <a:gd name="connsiteY36" fmla="*/ 284259 h 1089430"/>
                <a:gd name="connsiteX37" fmla="*/ 264847 w 917141"/>
                <a:gd name="connsiteY37" fmla="*/ 302835 h 1089430"/>
                <a:gd name="connsiteX38" fmla="*/ 310722 w 917141"/>
                <a:gd name="connsiteY38" fmla="*/ 332668 h 1089430"/>
                <a:gd name="connsiteX39" fmla="*/ 356035 w 917141"/>
                <a:gd name="connsiteY39" fmla="*/ 354902 h 1089430"/>
                <a:gd name="connsiteX40" fmla="*/ 396000 w 917141"/>
                <a:gd name="connsiteY40" fmla="*/ 370945 h 1089430"/>
                <a:gd name="connsiteX41" fmla="*/ 427522 w 917141"/>
                <a:gd name="connsiteY41" fmla="*/ 381077 h 1089430"/>
                <a:gd name="connsiteX42" fmla="*/ 436528 w 917141"/>
                <a:gd name="connsiteY42" fmla="*/ 383328 h 1089430"/>
                <a:gd name="connsiteX43" fmla="*/ 431462 w 917141"/>
                <a:gd name="connsiteY43" fmla="*/ 375166 h 1089430"/>
                <a:gd name="connsiteX44" fmla="*/ 413731 w 917141"/>
                <a:gd name="connsiteY44" fmla="*/ 346740 h 1089430"/>
                <a:gd name="connsiteX45" fmla="*/ 389527 w 917141"/>
                <a:gd name="connsiteY45" fmla="*/ 310715 h 1089430"/>
                <a:gd name="connsiteX46" fmla="*/ 359131 w 917141"/>
                <a:gd name="connsiteY46" fmla="*/ 270187 h 1089430"/>
                <a:gd name="connsiteX47" fmla="*/ 321417 w 917141"/>
                <a:gd name="connsiteY47" fmla="*/ 230503 h 1089430"/>
                <a:gd name="connsiteX48" fmla="*/ 299746 w 917141"/>
                <a:gd name="connsiteY48" fmla="*/ 214742 h 1089430"/>
                <a:gd name="connsiteX49" fmla="*/ 288488 w 917141"/>
                <a:gd name="connsiteY49" fmla="*/ 209395 h 1089430"/>
                <a:gd name="connsiteX50" fmla="*/ 277793 w 917141"/>
                <a:gd name="connsiteY50" fmla="*/ 206580 h 1089430"/>
                <a:gd name="connsiteX51" fmla="*/ 267943 w 917141"/>
                <a:gd name="connsiteY51" fmla="*/ 206580 h 1089430"/>
                <a:gd name="connsiteX52" fmla="*/ 712344 w 917141"/>
                <a:gd name="connsiteY52" fmla="*/ 0 h 1089430"/>
                <a:gd name="connsiteX53" fmla="*/ 726979 w 917141"/>
                <a:gd name="connsiteY53" fmla="*/ 42216 h 1089430"/>
                <a:gd name="connsiteX54" fmla="*/ 668721 w 917141"/>
                <a:gd name="connsiteY54" fmla="*/ 65013 h 1089430"/>
                <a:gd name="connsiteX55" fmla="*/ 661684 w 917141"/>
                <a:gd name="connsiteY55" fmla="*/ 68391 h 1089430"/>
                <a:gd name="connsiteX56" fmla="*/ 658026 w 917141"/>
                <a:gd name="connsiteY56" fmla="*/ 70079 h 1089430"/>
                <a:gd name="connsiteX57" fmla="*/ 654648 w 917141"/>
                <a:gd name="connsiteY57" fmla="*/ 72049 h 1089430"/>
                <a:gd name="connsiteX58" fmla="*/ 640857 w 917141"/>
                <a:gd name="connsiteY58" fmla="*/ 79648 h 1089430"/>
                <a:gd name="connsiteX59" fmla="*/ 634103 w 917141"/>
                <a:gd name="connsiteY59" fmla="*/ 83589 h 1089430"/>
                <a:gd name="connsiteX60" fmla="*/ 627630 w 917141"/>
                <a:gd name="connsiteY60" fmla="*/ 87810 h 1089430"/>
                <a:gd name="connsiteX61" fmla="*/ 621156 w 917141"/>
                <a:gd name="connsiteY61" fmla="*/ 92032 h 1089430"/>
                <a:gd name="connsiteX62" fmla="*/ 614683 w 917141"/>
                <a:gd name="connsiteY62" fmla="*/ 96535 h 1089430"/>
                <a:gd name="connsiteX63" fmla="*/ 567400 w 917141"/>
                <a:gd name="connsiteY63" fmla="*/ 137626 h 1089430"/>
                <a:gd name="connsiteX64" fmla="*/ 562053 w 917141"/>
                <a:gd name="connsiteY64" fmla="*/ 143255 h 1089430"/>
                <a:gd name="connsiteX65" fmla="*/ 559238 w 917141"/>
                <a:gd name="connsiteY65" fmla="*/ 146069 h 1089430"/>
                <a:gd name="connsiteX66" fmla="*/ 556705 w 917141"/>
                <a:gd name="connsiteY66" fmla="*/ 149165 h 1089430"/>
                <a:gd name="connsiteX67" fmla="*/ 546573 w 917141"/>
                <a:gd name="connsiteY67" fmla="*/ 161267 h 1089430"/>
                <a:gd name="connsiteX68" fmla="*/ 537286 w 917141"/>
                <a:gd name="connsiteY68" fmla="*/ 173933 h 1089430"/>
                <a:gd name="connsiteX69" fmla="*/ 528561 w 917141"/>
                <a:gd name="connsiteY69" fmla="*/ 187161 h 1089430"/>
                <a:gd name="connsiteX70" fmla="*/ 479590 w 917141"/>
                <a:gd name="connsiteY70" fmla="*/ 304804 h 1089430"/>
                <a:gd name="connsiteX71" fmla="*/ 468965 w 917141"/>
                <a:gd name="connsiteY71" fmla="*/ 368728 h 1089430"/>
                <a:gd name="connsiteX72" fmla="*/ 468819 w 917141"/>
                <a:gd name="connsiteY72" fmla="*/ 374120 h 1089430"/>
                <a:gd name="connsiteX73" fmla="*/ 472553 w 917141"/>
                <a:gd name="connsiteY73" fmla="*/ 365034 h 1089430"/>
                <a:gd name="connsiteX74" fmla="*/ 486906 w 917141"/>
                <a:gd name="connsiteY74" fmla="*/ 333794 h 1089430"/>
                <a:gd name="connsiteX75" fmla="*/ 496476 w 917141"/>
                <a:gd name="connsiteY75" fmla="*/ 314655 h 1089430"/>
                <a:gd name="connsiteX76" fmla="*/ 507733 w 917141"/>
                <a:gd name="connsiteY76" fmla="*/ 293828 h 1089430"/>
                <a:gd name="connsiteX77" fmla="*/ 536441 w 917141"/>
                <a:gd name="connsiteY77" fmla="*/ 248516 h 1089430"/>
                <a:gd name="connsiteX78" fmla="*/ 576406 w 917141"/>
                <a:gd name="connsiteY78" fmla="*/ 201796 h 1089430"/>
                <a:gd name="connsiteX79" fmla="*/ 603706 w 917141"/>
                <a:gd name="connsiteY79" fmla="*/ 180406 h 1089430"/>
                <a:gd name="connsiteX80" fmla="*/ 620593 w 917141"/>
                <a:gd name="connsiteY80" fmla="*/ 171681 h 1089430"/>
                <a:gd name="connsiteX81" fmla="*/ 640294 w 917141"/>
                <a:gd name="connsiteY81" fmla="*/ 166052 h 1089430"/>
                <a:gd name="connsiteX82" fmla="*/ 662247 w 917141"/>
                <a:gd name="connsiteY82" fmla="*/ 165771 h 1089430"/>
                <a:gd name="connsiteX83" fmla="*/ 683637 w 917141"/>
                <a:gd name="connsiteY83" fmla="*/ 172525 h 1089430"/>
                <a:gd name="connsiteX84" fmla="*/ 701368 w 917141"/>
                <a:gd name="connsiteY84" fmla="*/ 184346 h 1089430"/>
                <a:gd name="connsiteX85" fmla="*/ 705027 w 917141"/>
                <a:gd name="connsiteY85" fmla="*/ 187723 h 1089430"/>
                <a:gd name="connsiteX86" fmla="*/ 706996 w 917141"/>
                <a:gd name="connsiteY86" fmla="*/ 189412 h 1089430"/>
                <a:gd name="connsiteX87" fmla="*/ 707841 w 917141"/>
                <a:gd name="connsiteY87" fmla="*/ 190257 h 1089430"/>
                <a:gd name="connsiteX88" fmla="*/ 708122 w 917141"/>
                <a:gd name="connsiteY88" fmla="*/ 190538 h 1089430"/>
                <a:gd name="connsiteX89" fmla="*/ 708685 w 917141"/>
                <a:gd name="connsiteY89" fmla="*/ 191382 h 1089430"/>
                <a:gd name="connsiteX90" fmla="*/ 711500 w 917141"/>
                <a:gd name="connsiteY90" fmla="*/ 194197 h 1089430"/>
                <a:gd name="connsiteX91" fmla="*/ 714877 w 917141"/>
                <a:gd name="connsiteY91" fmla="*/ 198137 h 1089430"/>
                <a:gd name="connsiteX92" fmla="*/ 721069 w 917141"/>
                <a:gd name="connsiteY92" fmla="*/ 206299 h 1089430"/>
                <a:gd name="connsiteX93" fmla="*/ 726416 w 917141"/>
                <a:gd name="connsiteY93" fmla="*/ 215305 h 1089430"/>
                <a:gd name="connsiteX94" fmla="*/ 734015 w 917141"/>
                <a:gd name="connsiteY94" fmla="*/ 235569 h 1089430"/>
                <a:gd name="connsiteX95" fmla="*/ 735141 w 917141"/>
                <a:gd name="connsiteY95" fmla="*/ 258085 h 1089430"/>
                <a:gd name="connsiteX96" fmla="*/ 729794 w 917141"/>
                <a:gd name="connsiteY96" fmla="*/ 278912 h 1089430"/>
                <a:gd name="connsiteX97" fmla="*/ 708404 w 917141"/>
                <a:gd name="connsiteY97" fmla="*/ 310715 h 1089430"/>
                <a:gd name="connsiteX98" fmla="*/ 682511 w 917141"/>
                <a:gd name="connsiteY98" fmla="*/ 333231 h 1089430"/>
                <a:gd name="connsiteX99" fmla="*/ 655773 w 917141"/>
                <a:gd name="connsiteY99" fmla="*/ 350399 h 1089430"/>
                <a:gd name="connsiteX100" fmla="*/ 629318 w 917141"/>
                <a:gd name="connsiteY100" fmla="*/ 364190 h 1089430"/>
                <a:gd name="connsiteX101" fmla="*/ 579220 w 917141"/>
                <a:gd name="connsiteY101" fmla="*/ 384172 h 1089430"/>
                <a:gd name="connsiteX102" fmla="*/ 570378 w 917141"/>
                <a:gd name="connsiteY102" fmla="*/ 386682 h 1089430"/>
                <a:gd name="connsiteX103" fmla="*/ 917141 w 917141"/>
                <a:gd name="connsiteY103" fmla="*/ 386682 h 1089430"/>
                <a:gd name="connsiteX104" fmla="*/ 917141 w 917141"/>
                <a:gd name="connsiteY104" fmla="*/ 536291 h 1089430"/>
                <a:gd name="connsiteX105" fmla="*/ 876102 w 917141"/>
                <a:gd name="connsiteY105" fmla="*/ 536291 h 1089430"/>
                <a:gd name="connsiteX106" fmla="*/ 876102 w 917141"/>
                <a:gd name="connsiteY106" fmla="*/ 1089430 h 1089430"/>
                <a:gd name="connsiteX107" fmla="*/ 41040 w 917141"/>
                <a:gd name="connsiteY107" fmla="*/ 1089430 h 1089430"/>
                <a:gd name="connsiteX108" fmla="*/ 41040 w 917141"/>
                <a:gd name="connsiteY108" fmla="*/ 536291 h 1089430"/>
                <a:gd name="connsiteX109" fmla="*/ 0 w 917141"/>
                <a:gd name="connsiteY109" fmla="*/ 536291 h 1089430"/>
                <a:gd name="connsiteX110" fmla="*/ 0 w 917141"/>
                <a:gd name="connsiteY110" fmla="*/ 386682 h 1089430"/>
                <a:gd name="connsiteX111" fmla="*/ 354891 w 917141"/>
                <a:gd name="connsiteY111" fmla="*/ 386682 h 1089430"/>
                <a:gd name="connsiteX112" fmla="*/ 345059 w 917141"/>
                <a:gd name="connsiteY112" fmla="*/ 383891 h 1089430"/>
                <a:gd name="connsiteX113" fmla="*/ 294961 w 917141"/>
                <a:gd name="connsiteY113" fmla="*/ 363908 h 1089430"/>
                <a:gd name="connsiteX114" fmla="*/ 268505 w 917141"/>
                <a:gd name="connsiteY114" fmla="*/ 350118 h 1089430"/>
                <a:gd name="connsiteX115" fmla="*/ 241768 w 917141"/>
                <a:gd name="connsiteY115" fmla="*/ 332949 h 1089430"/>
                <a:gd name="connsiteX116" fmla="*/ 215875 w 917141"/>
                <a:gd name="connsiteY116" fmla="*/ 310434 h 1089430"/>
                <a:gd name="connsiteX117" fmla="*/ 195048 w 917141"/>
                <a:gd name="connsiteY117" fmla="*/ 278912 h 1089430"/>
                <a:gd name="connsiteX118" fmla="*/ 189701 w 917141"/>
                <a:gd name="connsiteY118" fmla="*/ 258085 h 1089430"/>
                <a:gd name="connsiteX119" fmla="*/ 190827 w 917141"/>
                <a:gd name="connsiteY119" fmla="*/ 235569 h 1089430"/>
                <a:gd name="connsiteX120" fmla="*/ 198426 w 917141"/>
                <a:gd name="connsiteY120" fmla="*/ 215305 h 1089430"/>
                <a:gd name="connsiteX121" fmla="*/ 203773 w 917141"/>
                <a:gd name="connsiteY121" fmla="*/ 206299 h 1089430"/>
                <a:gd name="connsiteX122" fmla="*/ 209965 w 917141"/>
                <a:gd name="connsiteY122" fmla="*/ 198137 h 1089430"/>
                <a:gd name="connsiteX123" fmla="*/ 213342 w 917141"/>
                <a:gd name="connsiteY123" fmla="*/ 194197 h 1089430"/>
                <a:gd name="connsiteX124" fmla="*/ 216157 w 917141"/>
                <a:gd name="connsiteY124" fmla="*/ 191382 h 1089430"/>
                <a:gd name="connsiteX125" fmla="*/ 216720 w 917141"/>
                <a:gd name="connsiteY125" fmla="*/ 190538 h 1089430"/>
                <a:gd name="connsiteX126" fmla="*/ 217001 w 917141"/>
                <a:gd name="connsiteY126" fmla="*/ 190257 h 1089430"/>
                <a:gd name="connsiteX127" fmla="*/ 217845 w 917141"/>
                <a:gd name="connsiteY127" fmla="*/ 189412 h 1089430"/>
                <a:gd name="connsiteX128" fmla="*/ 219816 w 917141"/>
                <a:gd name="connsiteY128" fmla="*/ 187723 h 1089430"/>
                <a:gd name="connsiteX129" fmla="*/ 223474 w 917141"/>
                <a:gd name="connsiteY129" fmla="*/ 184346 h 1089430"/>
                <a:gd name="connsiteX130" fmla="*/ 241205 w 917141"/>
                <a:gd name="connsiteY130" fmla="*/ 172525 h 1089430"/>
                <a:gd name="connsiteX131" fmla="*/ 262595 w 917141"/>
                <a:gd name="connsiteY131" fmla="*/ 165771 h 1089430"/>
                <a:gd name="connsiteX132" fmla="*/ 284548 w 917141"/>
                <a:gd name="connsiteY132" fmla="*/ 166052 h 1089430"/>
                <a:gd name="connsiteX133" fmla="*/ 304249 w 917141"/>
                <a:gd name="connsiteY133" fmla="*/ 171681 h 1089430"/>
                <a:gd name="connsiteX134" fmla="*/ 321136 w 917141"/>
                <a:gd name="connsiteY134" fmla="*/ 180406 h 1089430"/>
                <a:gd name="connsiteX135" fmla="*/ 348436 w 917141"/>
                <a:gd name="connsiteY135" fmla="*/ 201796 h 1089430"/>
                <a:gd name="connsiteX136" fmla="*/ 388401 w 917141"/>
                <a:gd name="connsiteY136" fmla="*/ 248516 h 1089430"/>
                <a:gd name="connsiteX137" fmla="*/ 417108 w 917141"/>
                <a:gd name="connsiteY137" fmla="*/ 293828 h 1089430"/>
                <a:gd name="connsiteX138" fmla="*/ 428366 w 917141"/>
                <a:gd name="connsiteY138" fmla="*/ 314655 h 1089430"/>
                <a:gd name="connsiteX139" fmla="*/ 437935 w 917141"/>
                <a:gd name="connsiteY139" fmla="*/ 333794 h 1089430"/>
                <a:gd name="connsiteX140" fmla="*/ 452266 w 917141"/>
                <a:gd name="connsiteY140" fmla="*/ 364983 h 1089430"/>
                <a:gd name="connsiteX141" fmla="*/ 449475 w 917141"/>
                <a:gd name="connsiteY141" fmla="*/ 316344 h 1089430"/>
                <a:gd name="connsiteX142" fmla="*/ 423301 w 917141"/>
                <a:gd name="connsiteY142" fmla="*/ 218402 h 1089430"/>
                <a:gd name="connsiteX143" fmla="*/ 369263 w 917141"/>
                <a:gd name="connsiteY143" fmla="*/ 137908 h 1089430"/>
                <a:gd name="connsiteX144" fmla="*/ 330986 w 917141"/>
                <a:gd name="connsiteY144" fmla="*/ 110889 h 1089430"/>
                <a:gd name="connsiteX145" fmla="*/ 287081 w 917141"/>
                <a:gd name="connsiteY145" fmla="*/ 95410 h 1089430"/>
                <a:gd name="connsiteX146" fmla="*/ 298620 w 917141"/>
                <a:gd name="connsiteY146" fmla="*/ 52349 h 1089430"/>
                <a:gd name="connsiteX147" fmla="*/ 350969 w 917141"/>
                <a:gd name="connsiteY147" fmla="*/ 76271 h 1089430"/>
                <a:gd name="connsiteX148" fmla="*/ 394874 w 917141"/>
                <a:gd name="connsiteY148" fmla="*/ 113141 h 1089430"/>
                <a:gd name="connsiteX149" fmla="*/ 427241 w 917141"/>
                <a:gd name="connsiteY149" fmla="*/ 159016 h 1089430"/>
                <a:gd name="connsiteX150" fmla="*/ 448631 w 917141"/>
                <a:gd name="connsiteY150" fmla="*/ 209677 h 1089430"/>
                <a:gd name="connsiteX151" fmla="*/ 463592 w 917141"/>
                <a:gd name="connsiteY151" fmla="*/ 293416 h 1089430"/>
                <a:gd name="connsiteX152" fmla="*/ 478006 w 917141"/>
                <a:gd name="connsiteY152" fmla="*/ 236097 h 1089430"/>
                <a:gd name="connsiteX153" fmla="*/ 505201 w 917141"/>
                <a:gd name="connsiteY153" fmla="*/ 173933 h 1089430"/>
                <a:gd name="connsiteX154" fmla="*/ 513644 w 917141"/>
                <a:gd name="connsiteY154" fmla="*/ 159016 h 1089430"/>
                <a:gd name="connsiteX155" fmla="*/ 522932 w 917141"/>
                <a:gd name="connsiteY155" fmla="*/ 144662 h 1089430"/>
                <a:gd name="connsiteX156" fmla="*/ 533064 w 917141"/>
                <a:gd name="connsiteY156" fmla="*/ 130590 h 1089430"/>
                <a:gd name="connsiteX157" fmla="*/ 535316 w 917141"/>
                <a:gd name="connsiteY157" fmla="*/ 126931 h 1089430"/>
                <a:gd name="connsiteX158" fmla="*/ 538130 w 917141"/>
                <a:gd name="connsiteY158" fmla="*/ 123554 h 1089430"/>
                <a:gd name="connsiteX159" fmla="*/ 543477 w 917141"/>
                <a:gd name="connsiteY159" fmla="*/ 116799 h 1089430"/>
                <a:gd name="connsiteX160" fmla="*/ 592449 w 917141"/>
                <a:gd name="connsiteY160" fmla="*/ 68109 h 1089430"/>
                <a:gd name="connsiteX161" fmla="*/ 599203 w 917141"/>
                <a:gd name="connsiteY161" fmla="*/ 62480 h 1089430"/>
                <a:gd name="connsiteX162" fmla="*/ 606240 w 917141"/>
                <a:gd name="connsiteY162" fmla="*/ 57414 h 1089430"/>
                <a:gd name="connsiteX163" fmla="*/ 613276 w 917141"/>
                <a:gd name="connsiteY163" fmla="*/ 52348 h 1089430"/>
                <a:gd name="connsiteX164" fmla="*/ 620312 w 917141"/>
                <a:gd name="connsiteY164" fmla="*/ 47282 h 1089430"/>
                <a:gd name="connsiteX165" fmla="*/ 634947 w 917141"/>
                <a:gd name="connsiteY165" fmla="*/ 37995 h 1089430"/>
                <a:gd name="connsiteX166" fmla="*/ 638606 w 917141"/>
                <a:gd name="connsiteY166" fmla="*/ 35743 h 1089430"/>
                <a:gd name="connsiteX167" fmla="*/ 642265 w 917141"/>
                <a:gd name="connsiteY167" fmla="*/ 33491 h 1089430"/>
                <a:gd name="connsiteX168" fmla="*/ 649864 w 917141"/>
                <a:gd name="connsiteY168" fmla="*/ 29270 h 1089430"/>
                <a:gd name="connsiteX169" fmla="*/ 712344 w 917141"/>
                <a:gd name="connsiteY169" fmla="*/ 0 h 1089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</a:cxnLst>
              <a:rect l="l" t="t" r="r" b="b"/>
              <a:pathLst>
                <a:path w="917141" h="1089430">
                  <a:moveTo>
                    <a:pt x="645923" y="206580"/>
                  </a:moveTo>
                  <a:cubicBezTo>
                    <a:pt x="642546" y="207143"/>
                    <a:pt x="638887" y="207988"/>
                    <a:pt x="635228" y="209395"/>
                  </a:cubicBezTo>
                  <a:cubicBezTo>
                    <a:pt x="631569" y="210802"/>
                    <a:pt x="627911" y="212772"/>
                    <a:pt x="623970" y="214742"/>
                  </a:cubicBezTo>
                  <a:cubicBezTo>
                    <a:pt x="616371" y="218964"/>
                    <a:pt x="609335" y="224593"/>
                    <a:pt x="602299" y="230503"/>
                  </a:cubicBezTo>
                  <a:cubicBezTo>
                    <a:pt x="588508" y="242605"/>
                    <a:pt x="575843" y="256396"/>
                    <a:pt x="564585" y="270187"/>
                  </a:cubicBezTo>
                  <a:cubicBezTo>
                    <a:pt x="553328" y="283978"/>
                    <a:pt x="543195" y="297769"/>
                    <a:pt x="534189" y="310715"/>
                  </a:cubicBezTo>
                  <a:cubicBezTo>
                    <a:pt x="525183" y="323662"/>
                    <a:pt x="517021" y="335764"/>
                    <a:pt x="509985" y="346740"/>
                  </a:cubicBezTo>
                  <a:cubicBezTo>
                    <a:pt x="502949" y="357716"/>
                    <a:pt x="497039" y="367286"/>
                    <a:pt x="492254" y="375166"/>
                  </a:cubicBezTo>
                  <a:cubicBezTo>
                    <a:pt x="490847" y="378262"/>
                    <a:pt x="489158" y="380795"/>
                    <a:pt x="487469" y="383328"/>
                  </a:cubicBezTo>
                  <a:cubicBezTo>
                    <a:pt x="490003" y="382765"/>
                    <a:pt x="493098" y="381921"/>
                    <a:pt x="496194" y="381077"/>
                  </a:cubicBezTo>
                  <a:cubicBezTo>
                    <a:pt x="504919" y="378543"/>
                    <a:pt x="515614" y="375166"/>
                    <a:pt x="527716" y="370945"/>
                  </a:cubicBezTo>
                  <a:cubicBezTo>
                    <a:pt x="539818" y="366723"/>
                    <a:pt x="553328" y="361375"/>
                    <a:pt x="567681" y="354902"/>
                  </a:cubicBezTo>
                  <a:cubicBezTo>
                    <a:pt x="582035" y="348710"/>
                    <a:pt x="597515" y="341393"/>
                    <a:pt x="612994" y="332668"/>
                  </a:cubicBezTo>
                  <a:cubicBezTo>
                    <a:pt x="628473" y="324225"/>
                    <a:pt x="644234" y="314374"/>
                    <a:pt x="658870" y="302835"/>
                  </a:cubicBezTo>
                  <a:cubicBezTo>
                    <a:pt x="665906" y="296924"/>
                    <a:pt x="672942" y="290732"/>
                    <a:pt x="678571" y="284259"/>
                  </a:cubicBezTo>
                  <a:cubicBezTo>
                    <a:pt x="684481" y="277786"/>
                    <a:pt x="688984" y="270468"/>
                    <a:pt x="691517" y="263714"/>
                  </a:cubicBezTo>
                  <a:cubicBezTo>
                    <a:pt x="694050" y="256959"/>
                    <a:pt x="694613" y="250767"/>
                    <a:pt x="693206" y="244294"/>
                  </a:cubicBezTo>
                  <a:cubicBezTo>
                    <a:pt x="692643" y="241198"/>
                    <a:pt x="691236" y="237821"/>
                    <a:pt x="689547" y="234725"/>
                  </a:cubicBezTo>
                  <a:cubicBezTo>
                    <a:pt x="688703" y="233036"/>
                    <a:pt x="687577" y="231348"/>
                    <a:pt x="686451" y="229659"/>
                  </a:cubicBezTo>
                  <a:cubicBezTo>
                    <a:pt x="685325" y="227970"/>
                    <a:pt x="683918" y="226282"/>
                    <a:pt x="682792" y="224874"/>
                  </a:cubicBezTo>
                  <a:cubicBezTo>
                    <a:pt x="682229" y="224030"/>
                    <a:pt x="681666" y="223467"/>
                    <a:pt x="680822" y="222623"/>
                  </a:cubicBezTo>
                  <a:lnTo>
                    <a:pt x="678008" y="219808"/>
                  </a:lnTo>
                  <a:cubicBezTo>
                    <a:pt x="676882" y="218401"/>
                    <a:pt x="675193" y="216994"/>
                    <a:pt x="673786" y="215587"/>
                  </a:cubicBezTo>
                  <a:cubicBezTo>
                    <a:pt x="670690" y="213054"/>
                    <a:pt x="667876" y="211084"/>
                    <a:pt x="664780" y="209395"/>
                  </a:cubicBezTo>
                  <a:cubicBezTo>
                    <a:pt x="661684" y="207988"/>
                    <a:pt x="658870" y="206862"/>
                    <a:pt x="655773" y="206580"/>
                  </a:cubicBezTo>
                  <a:cubicBezTo>
                    <a:pt x="652678" y="206018"/>
                    <a:pt x="649582" y="206018"/>
                    <a:pt x="645923" y="206580"/>
                  </a:cubicBezTo>
                  <a:close/>
                  <a:moveTo>
                    <a:pt x="267943" y="206580"/>
                  </a:moveTo>
                  <a:cubicBezTo>
                    <a:pt x="264847" y="207143"/>
                    <a:pt x="261751" y="207988"/>
                    <a:pt x="258936" y="209395"/>
                  </a:cubicBezTo>
                  <a:cubicBezTo>
                    <a:pt x="255841" y="211084"/>
                    <a:pt x="253026" y="213054"/>
                    <a:pt x="249930" y="215587"/>
                  </a:cubicBezTo>
                  <a:cubicBezTo>
                    <a:pt x="248523" y="216994"/>
                    <a:pt x="246834" y="218401"/>
                    <a:pt x="245709" y="219808"/>
                  </a:cubicBezTo>
                  <a:lnTo>
                    <a:pt x="242894" y="222623"/>
                  </a:lnTo>
                  <a:cubicBezTo>
                    <a:pt x="242050" y="223467"/>
                    <a:pt x="241768" y="224030"/>
                    <a:pt x="240924" y="224874"/>
                  </a:cubicBezTo>
                  <a:cubicBezTo>
                    <a:pt x="239798" y="226282"/>
                    <a:pt x="238391" y="227970"/>
                    <a:pt x="237265" y="229659"/>
                  </a:cubicBezTo>
                  <a:cubicBezTo>
                    <a:pt x="236139" y="231348"/>
                    <a:pt x="235014" y="233036"/>
                    <a:pt x="234169" y="234725"/>
                  </a:cubicBezTo>
                  <a:cubicBezTo>
                    <a:pt x="232481" y="238102"/>
                    <a:pt x="231073" y="241198"/>
                    <a:pt x="230511" y="244294"/>
                  </a:cubicBezTo>
                  <a:cubicBezTo>
                    <a:pt x="229103" y="250486"/>
                    <a:pt x="229666" y="256678"/>
                    <a:pt x="232199" y="263714"/>
                  </a:cubicBezTo>
                  <a:cubicBezTo>
                    <a:pt x="235014" y="270468"/>
                    <a:pt x="239517" y="277505"/>
                    <a:pt x="245146" y="284259"/>
                  </a:cubicBezTo>
                  <a:cubicBezTo>
                    <a:pt x="251056" y="290732"/>
                    <a:pt x="257811" y="297206"/>
                    <a:pt x="264847" y="302835"/>
                  </a:cubicBezTo>
                  <a:cubicBezTo>
                    <a:pt x="279200" y="314374"/>
                    <a:pt x="295243" y="324225"/>
                    <a:pt x="310722" y="332668"/>
                  </a:cubicBezTo>
                  <a:cubicBezTo>
                    <a:pt x="326202" y="341111"/>
                    <a:pt x="341681" y="348429"/>
                    <a:pt x="356035" y="354902"/>
                  </a:cubicBezTo>
                  <a:cubicBezTo>
                    <a:pt x="370389" y="361094"/>
                    <a:pt x="383898" y="366441"/>
                    <a:pt x="396000" y="370945"/>
                  </a:cubicBezTo>
                  <a:cubicBezTo>
                    <a:pt x="408102" y="375166"/>
                    <a:pt x="418516" y="378825"/>
                    <a:pt x="427522" y="381077"/>
                  </a:cubicBezTo>
                  <a:cubicBezTo>
                    <a:pt x="430899" y="382202"/>
                    <a:pt x="433995" y="382765"/>
                    <a:pt x="436528" y="383328"/>
                  </a:cubicBezTo>
                  <a:cubicBezTo>
                    <a:pt x="435121" y="380795"/>
                    <a:pt x="433432" y="377980"/>
                    <a:pt x="431462" y="375166"/>
                  </a:cubicBezTo>
                  <a:cubicBezTo>
                    <a:pt x="426678" y="367286"/>
                    <a:pt x="420486" y="357716"/>
                    <a:pt x="413731" y="346740"/>
                  </a:cubicBezTo>
                  <a:cubicBezTo>
                    <a:pt x="406695" y="335764"/>
                    <a:pt x="398533" y="323662"/>
                    <a:pt x="389527" y="310715"/>
                  </a:cubicBezTo>
                  <a:cubicBezTo>
                    <a:pt x="380521" y="297769"/>
                    <a:pt x="370389" y="283978"/>
                    <a:pt x="359131" y="270187"/>
                  </a:cubicBezTo>
                  <a:cubicBezTo>
                    <a:pt x="347873" y="256396"/>
                    <a:pt x="335489" y="242605"/>
                    <a:pt x="321417" y="230503"/>
                  </a:cubicBezTo>
                  <a:cubicBezTo>
                    <a:pt x="314381" y="224593"/>
                    <a:pt x="307345" y="218964"/>
                    <a:pt x="299746" y="214742"/>
                  </a:cubicBezTo>
                  <a:cubicBezTo>
                    <a:pt x="296087" y="212491"/>
                    <a:pt x="292147" y="210802"/>
                    <a:pt x="288488" y="209395"/>
                  </a:cubicBezTo>
                  <a:cubicBezTo>
                    <a:pt x="284829" y="207988"/>
                    <a:pt x="281171" y="207143"/>
                    <a:pt x="277793" y="206580"/>
                  </a:cubicBezTo>
                  <a:cubicBezTo>
                    <a:pt x="274416" y="206018"/>
                    <a:pt x="271039" y="206018"/>
                    <a:pt x="267943" y="206580"/>
                  </a:cubicBezTo>
                  <a:close/>
                  <a:moveTo>
                    <a:pt x="712344" y="0"/>
                  </a:moveTo>
                  <a:lnTo>
                    <a:pt x="726979" y="42216"/>
                  </a:lnTo>
                  <a:cubicBezTo>
                    <a:pt x="707278" y="48689"/>
                    <a:pt x="687296" y="55726"/>
                    <a:pt x="668721" y="65013"/>
                  </a:cubicBezTo>
                  <a:lnTo>
                    <a:pt x="661684" y="68391"/>
                  </a:lnTo>
                  <a:cubicBezTo>
                    <a:pt x="660558" y="68953"/>
                    <a:pt x="659433" y="69516"/>
                    <a:pt x="658026" y="70079"/>
                  </a:cubicBezTo>
                  <a:lnTo>
                    <a:pt x="654648" y="72049"/>
                  </a:lnTo>
                  <a:lnTo>
                    <a:pt x="640857" y="79648"/>
                  </a:lnTo>
                  <a:cubicBezTo>
                    <a:pt x="638606" y="80774"/>
                    <a:pt x="636354" y="82181"/>
                    <a:pt x="634103" y="83589"/>
                  </a:cubicBezTo>
                  <a:lnTo>
                    <a:pt x="627630" y="87810"/>
                  </a:lnTo>
                  <a:lnTo>
                    <a:pt x="621156" y="92032"/>
                  </a:lnTo>
                  <a:cubicBezTo>
                    <a:pt x="618905" y="93439"/>
                    <a:pt x="616935" y="95128"/>
                    <a:pt x="614683" y="96535"/>
                  </a:cubicBezTo>
                  <a:cubicBezTo>
                    <a:pt x="597515" y="108356"/>
                    <a:pt x="582036" y="122428"/>
                    <a:pt x="567400" y="137626"/>
                  </a:cubicBezTo>
                  <a:lnTo>
                    <a:pt x="562053" y="143255"/>
                  </a:lnTo>
                  <a:lnTo>
                    <a:pt x="559238" y="146069"/>
                  </a:lnTo>
                  <a:lnTo>
                    <a:pt x="556705" y="149165"/>
                  </a:lnTo>
                  <a:cubicBezTo>
                    <a:pt x="553328" y="153105"/>
                    <a:pt x="549951" y="157327"/>
                    <a:pt x="546573" y="161267"/>
                  </a:cubicBezTo>
                  <a:lnTo>
                    <a:pt x="537286" y="173933"/>
                  </a:lnTo>
                  <a:cubicBezTo>
                    <a:pt x="534190" y="178154"/>
                    <a:pt x="531375" y="182657"/>
                    <a:pt x="528561" y="187161"/>
                  </a:cubicBezTo>
                  <a:cubicBezTo>
                    <a:pt x="505764" y="222904"/>
                    <a:pt x="489440" y="262869"/>
                    <a:pt x="479590" y="304804"/>
                  </a:cubicBezTo>
                  <a:cubicBezTo>
                    <a:pt x="474664" y="325772"/>
                    <a:pt x="471076" y="347162"/>
                    <a:pt x="468965" y="368728"/>
                  </a:cubicBezTo>
                  <a:lnTo>
                    <a:pt x="468819" y="374120"/>
                  </a:lnTo>
                  <a:lnTo>
                    <a:pt x="472553" y="365034"/>
                  </a:lnTo>
                  <a:cubicBezTo>
                    <a:pt x="476212" y="356309"/>
                    <a:pt x="480996" y="345614"/>
                    <a:pt x="486906" y="333794"/>
                  </a:cubicBezTo>
                  <a:cubicBezTo>
                    <a:pt x="489721" y="327883"/>
                    <a:pt x="493098" y="321410"/>
                    <a:pt x="496476" y="314655"/>
                  </a:cubicBezTo>
                  <a:cubicBezTo>
                    <a:pt x="499853" y="307901"/>
                    <a:pt x="503793" y="301146"/>
                    <a:pt x="507733" y="293828"/>
                  </a:cubicBezTo>
                  <a:cubicBezTo>
                    <a:pt x="515895" y="279475"/>
                    <a:pt x="525465" y="264277"/>
                    <a:pt x="536441" y="248516"/>
                  </a:cubicBezTo>
                  <a:cubicBezTo>
                    <a:pt x="547699" y="233036"/>
                    <a:pt x="560364" y="216994"/>
                    <a:pt x="576406" y="201796"/>
                  </a:cubicBezTo>
                  <a:cubicBezTo>
                    <a:pt x="584286" y="194197"/>
                    <a:pt x="593293" y="186879"/>
                    <a:pt x="603706" y="180406"/>
                  </a:cubicBezTo>
                  <a:cubicBezTo>
                    <a:pt x="608772" y="177310"/>
                    <a:pt x="614401" y="174214"/>
                    <a:pt x="620593" y="171681"/>
                  </a:cubicBezTo>
                  <a:cubicBezTo>
                    <a:pt x="626785" y="169148"/>
                    <a:pt x="633258" y="167178"/>
                    <a:pt x="640294" y="166052"/>
                  </a:cubicBezTo>
                  <a:cubicBezTo>
                    <a:pt x="647330" y="164927"/>
                    <a:pt x="654929" y="164645"/>
                    <a:pt x="662247" y="165771"/>
                  </a:cubicBezTo>
                  <a:cubicBezTo>
                    <a:pt x="669564" y="166896"/>
                    <a:pt x="676882" y="169148"/>
                    <a:pt x="683637" y="172525"/>
                  </a:cubicBezTo>
                  <a:cubicBezTo>
                    <a:pt x="690110" y="175903"/>
                    <a:pt x="696020" y="179843"/>
                    <a:pt x="701368" y="184346"/>
                  </a:cubicBezTo>
                  <a:cubicBezTo>
                    <a:pt x="702775" y="185472"/>
                    <a:pt x="703901" y="186598"/>
                    <a:pt x="705027" y="187723"/>
                  </a:cubicBezTo>
                  <a:lnTo>
                    <a:pt x="706996" y="189412"/>
                  </a:lnTo>
                  <a:lnTo>
                    <a:pt x="707841" y="190257"/>
                  </a:lnTo>
                  <a:lnTo>
                    <a:pt x="708122" y="190538"/>
                  </a:lnTo>
                  <a:lnTo>
                    <a:pt x="708685" y="191382"/>
                  </a:lnTo>
                  <a:lnTo>
                    <a:pt x="711500" y="194197"/>
                  </a:lnTo>
                  <a:cubicBezTo>
                    <a:pt x="712344" y="195323"/>
                    <a:pt x="713751" y="196730"/>
                    <a:pt x="714877" y="198137"/>
                  </a:cubicBezTo>
                  <a:cubicBezTo>
                    <a:pt x="717129" y="200952"/>
                    <a:pt x="719099" y="203484"/>
                    <a:pt x="721069" y="206299"/>
                  </a:cubicBezTo>
                  <a:cubicBezTo>
                    <a:pt x="722757" y="209113"/>
                    <a:pt x="724728" y="211928"/>
                    <a:pt x="726416" y="215305"/>
                  </a:cubicBezTo>
                  <a:cubicBezTo>
                    <a:pt x="729794" y="221497"/>
                    <a:pt x="732327" y="228252"/>
                    <a:pt x="734015" y="235569"/>
                  </a:cubicBezTo>
                  <a:cubicBezTo>
                    <a:pt x="735423" y="242887"/>
                    <a:pt x="735985" y="250486"/>
                    <a:pt x="735141" y="258085"/>
                  </a:cubicBezTo>
                  <a:cubicBezTo>
                    <a:pt x="734297" y="265402"/>
                    <a:pt x="732327" y="272720"/>
                    <a:pt x="729794" y="278912"/>
                  </a:cubicBezTo>
                  <a:cubicBezTo>
                    <a:pt x="724446" y="291858"/>
                    <a:pt x="716566" y="301990"/>
                    <a:pt x="708404" y="310715"/>
                  </a:cubicBezTo>
                  <a:cubicBezTo>
                    <a:pt x="700242" y="319440"/>
                    <a:pt x="691517" y="326757"/>
                    <a:pt x="682511" y="333231"/>
                  </a:cubicBezTo>
                  <a:cubicBezTo>
                    <a:pt x="673786" y="339704"/>
                    <a:pt x="664780" y="345333"/>
                    <a:pt x="655773" y="350399"/>
                  </a:cubicBezTo>
                  <a:cubicBezTo>
                    <a:pt x="646767" y="355465"/>
                    <a:pt x="638043" y="359968"/>
                    <a:pt x="629318" y="364190"/>
                  </a:cubicBezTo>
                  <a:cubicBezTo>
                    <a:pt x="611868" y="372352"/>
                    <a:pt x="594981" y="378825"/>
                    <a:pt x="579220" y="384172"/>
                  </a:cubicBezTo>
                  <a:lnTo>
                    <a:pt x="570378" y="386682"/>
                  </a:lnTo>
                  <a:lnTo>
                    <a:pt x="917141" y="386682"/>
                  </a:lnTo>
                  <a:lnTo>
                    <a:pt x="917141" y="536291"/>
                  </a:lnTo>
                  <a:lnTo>
                    <a:pt x="876102" y="536291"/>
                  </a:lnTo>
                  <a:lnTo>
                    <a:pt x="876102" y="1089430"/>
                  </a:lnTo>
                  <a:lnTo>
                    <a:pt x="41040" y="1089430"/>
                  </a:lnTo>
                  <a:lnTo>
                    <a:pt x="41040" y="536291"/>
                  </a:lnTo>
                  <a:lnTo>
                    <a:pt x="0" y="536291"/>
                  </a:lnTo>
                  <a:lnTo>
                    <a:pt x="0" y="386682"/>
                  </a:lnTo>
                  <a:lnTo>
                    <a:pt x="354891" y="386682"/>
                  </a:lnTo>
                  <a:lnTo>
                    <a:pt x="345059" y="383891"/>
                  </a:lnTo>
                  <a:cubicBezTo>
                    <a:pt x="329298" y="378543"/>
                    <a:pt x="312411" y="372070"/>
                    <a:pt x="294961" y="363908"/>
                  </a:cubicBezTo>
                  <a:cubicBezTo>
                    <a:pt x="286237" y="359968"/>
                    <a:pt x="277512" y="355184"/>
                    <a:pt x="268505" y="350118"/>
                  </a:cubicBezTo>
                  <a:cubicBezTo>
                    <a:pt x="259499" y="345052"/>
                    <a:pt x="250493" y="339423"/>
                    <a:pt x="241768" y="332949"/>
                  </a:cubicBezTo>
                  <a:cubicBezTo>
                    <a:pt x="233043" y="326476"/>
                    <a:pt x="224037" y="319159"/>
                    <a:pt x="215875" y="310434"/>
                  </a:cubicBezTo>
                  <a:cubicBezTo>
                    <a:pt x="208276" y="302272"/>
                    <a:pt x="200396" y="291858"/>
                    <a:pt x="195048" y="278912"/>
                  </a:cubicBezTo>
                  <a:cubicBezTo>
                    <a:pt x="192515" y="272439"/>
                    <a:pt x="190545" y="265402"/>
                    <a:pt x="189701" y="258085"/>
                  </a:cubicBezTo>
                  <a:cubicBezTo>
                    <a:pt x="188857" y="250767"/>
                    <a:pt x="189138" y="242887"/>
                    <a:pt x="190827" y="235569"/>
                  </a:cubicBezTo>
                  <a:cubicBezTo>
                    <a:pt x="192234" y="228252"/>
                    <a:pt x="195048" y="221497"/>
                    <a:pt x="198426" y="215305"/>
                  </a:cubicBezTo>
                  <a:cubicBezTo>
                    <a:pt x="200114" y="212209"/>
                    <a:pt x="201803" y="209395"/>
                    <a:pt x="203773" y="206299"/>
                  </a:cubicBezTo>
                  <a:cubicBezTo>
                    <a:pt x="205743" y="203484"/>
                    <a:pt x="207432" y="200952"/>
                    <a:pt x="209965" y="198137"/>
                  </a:cubicBezTo>
                  <a:cubicBezTo>
                    <a:pt x="211091" y="196730"/>
                    <a:pt x="212216" y="195323"/>
                    <a:pt x="213342" y="194197"/>
                  </a:cubicBezTo>
                  <a:lnTo>
                    <a:pt x="216157" y="191382"/>
                  </a:lnTo>
                  <a:lnTo>
                    <a:pt x="216720" y="190538"/>
                  </a:lnTo>
                  <a:lnTo>
                    <a:pt x="217001" y="190257"/>
                  </a:lnTo>
                  <a:lnTo>
                    <a:pt x="217845" y="189412"/>
                  </a:lnTo>
                  <a:lnTo>
                    <a:pt x="219816" y="187723"/>
                  </a:lnTo>
                  <a:cubicBezTo>
                    <a:pt x="220941" y="186598"/>
                    <a:pt x="222348" y="185472"/>
                    <a:pt x="223474" y="184346"/>
                  </a:cubicBezTo>
                  <a:cubicBezTo>
                    <a:pt x="228822" y="179843"/>
                    <a:pt x="234451" y="175903"/>
                    <a:pt x="241205" y="172525"/>
                  </a:cubicBezTo>
                  <a:cubicBezTo>
                    <a:pt x="247679" y="169148"/>
                    <a:pt x="254996" y="166896"/>
                    <a:pt x="262595" y="165771"/>
                  </a:cubicBezTo>
                  <a:cubicBezTo>
                    <a:pt x="269913" y="164645"/>
                    <a:pt x="277512" y="164927"/>
                    <a:pt x="284548" y="166052"/>
                  </a:cubicBezTo>
                  <a:cubicBezTo>
                    <a:pt x="291584" y="167178"/>
                    <a:pt x="298057" y="169148"/>
                    <a:pt x="304249" y="171681"/>
                  </a:cubicBezTo>
                  <a:cubicBezTo>
                    <a:pt x="310159" y="174214"/>
                    <a:pt x="315788" y="177029"/>
                    <a:pt x="321136" y="180406"/>
                  </a:cubicBezTo>
                  <a:cubicBezTo>
                    <a:pt x="331268" y="186879"/>
                    <a:pt x="340274" y="194197"/>
                    <a:pt x="348436" y="201796"/>
                  </a:cubicBezTo>
                  <a:cubicBezTo>
                    <a:pt x="364478" y="216994"/>
                    <a:pt x="377143" y="233036"/>
                    <a:pt x="388401" y="248516"/>
                  </a:cubicBezTo>
                  <a:cubicBezTo>
                    <a:pt x="399659" y="264277"/>
                    <a:pt x="408947" y="279475"/>
                    <a:pt x="417108" y="293828"/>
                  </a:cubicBezTo>
                  <a:cubicBezTo>
                    <a:pt x="421049" y="301146"/>
                    <a:pt x="424989" y="307901"/>
                    <a:pt x="428366" y="314655"/>
                  </a:cubicBezTo>
                  <a:cubicBezTo>
                    <a:pt x="431744" y="321410"/>
                    <a:pt x="435121" y="327602"/>
                    <a:pt x="437935" y="333794"/>
                  </a:cubicBezTo>
                  <a:lnTo>
                    <a:pt x="452266" y="364983"/>
                  </a:lnTo>
                  <a:lnTo>
                    <a:pt x="449475" y="316344"/>
                  </a:lnTo>
                  <a:cubicBezTo>
                    <a:pt x="444409" y="282571"/>
                    <a:pt x="436247" y="249079"/>
                    <a:pt x="423301" y="218402"/>
                  </a:cubicBezTo>
                  <a:cubicBezTo>
                    <a:pt x="410354" y="187724"/>
                    <a:pt x="392623" y="159298"/>
                    <a:pt x="369263" y="137908"/>
                  </a:cubicBezTo>
                  <a:cubicBezTo>
                    <a:pt x="357724" y="127213"/>
                    <a:pt x="344777" y="117925"/>
                    <a:pt x="330986" y="110889"/>
                  </a:cubicBezTo>
                  <a:cubicBezTo>
                    <a:pt x="316914" y="103853"/>
                    <a:pt x="302279" y="98787"/>
                    <a:pt x="287081" y="95410"/>
                  </a:cubicBezTo>
                  <a:lnTo>
                    <a:pt x="298620" y="52349"/>
                  </a:lnTo>
                  <a:cubicBezTo>
                    <a:pt x="316914" y="58259"/>
                    <a:pt x="334645" y="66139"/>
                    <a:pt x="350969" y="76271"/>
                  </a:cubicBezTo>
                  <a:cubicBezTo>
                    <a:pt x="367293" y="86403"/>
                    <a:pt x="381928" y="99068"/>
                    <a:pt x="394874" y="113141"/>
                  </a:cubicBezTo>
                  <a:cubicBezTo>
                    <a:pt x="407540" y="127213"/>
                    <a:pt x="418516" y="142692"/>
                    <a:pt x="427241" y="159016"/>
                  </a:cubicBezTo>
                  <a:cubicBezTo>
                    <a:pt x="435965" y="175340"/>
                    <a:pt x="443002" y="192227"/>
                    <a:pt x="448631" y="209677"/>
                  </a:cubicBezTo>
                  <a:lnTo>
                    <a:pt x="463592" y="293416"/>
                  </a:lnTo>
                  <a:lnTo>
                    <a:pt x="478006" y="236097"/>
                  </a:lnTo>
                  <a:cubicBezTo>
                    <a:pt x="485218" y="214742"/>
                    <a:pt x="494224" y="193915"/>
                    <a:pt x="505201" y="173933"/>
                  </a:cubicBezTo>
                  <a:cubicBezTo>
                    <a:pt x="508015" y="168867"/>
                    <a:pt x="510830" y="164082"/>
                    <a:pt x="513644" y="159016"/>
                  </a:cubicBezTo>
                  <a:lnTo>
                    <a:pt x="522932" y="144662"/>
                  </a:lnTo>
                  <a:cubicBezTo>
                    <a:pt x="526309" y="139877"/>
                    <a:pt x="529687" y="135374"/>
                    <a:pt x="533064" y="130590"/>
                  </a:cubicBezTo>
                  <a:lnTo>
                    <a:pt x="535316" y="126931"/>
                  </a:lnTo>
                  <a:lnTo>
                    <a:pt x="538130" y="123554"/>
                  </a:lnTo>
                  <a:lnTo>
                    <a:pt x="543477" y="116799"/>
                  </a:lnTo>
                  <a:cubicBezTo>
                    <a:pt x="558113" y="99349"/>
                    <a:pt x="574436" y="82744"/>
                    <a:pt x="592449" y="68109"/>
                  </a:cubicBezTo>
                  <a:cubicBezTo>
                    <a:pt x="594700" y="66421"/>
                    <a:pt x="596952" y="64450"/>
                    <a:pt x="599203" y="62480"/>
                  </a:cubicBezTo>
                  <a:lnTo>
                    <a:pt x="606240" y="57414"/>
                  </a:lnTo>
                  <a:lnTo>
                    <a:pt x="613276" y="52348"/>
                  </a:lnTo>
                  <a:cubicBezTo>
                    <a:pt x="615527" y="50660"/>
                    <a:pt x="617779" y="48971"/>
                    <a:pt x="620312" y="47282"/>
                  </a:cubicBezTo>
                  <a:lnTo>
                    <a:pt x="634947" y="37995"/>
                  </a:lnTo>
                  <a:lnTo>
                    <a:pt x="638606" y="35743"/>
                  </a:lnTo>
                  <a:cubicBezTo>
                    <a:pt x="639732" y="34899"/>
                    <a:pt x="641139" y="34336"/>
                    <a:pt x="642265" y="33491"/>
                  </a:cubicBezTo>
                  <a:lnTo>
                    <a:pt x="649864" y="29270"/>
                  </a:lnTo>
                  <a:cubicBezTo>
                    <a:pt x="669846" y="17731"/>
                    <a:pt x="690955" y="8724"/>
                    <a:pt x="712344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18" name="Rectangle 58">
              <a:extLst>
                <a:ext uri="{FF2B5EF4-FFF2-40B4-BE49-F238E27FC236}">
                  <a16:creationId xmlns:a16="http://schemas.microsoft.com/office/drawing/2014/main" id="{318FAAB1-621C-4757-903E-741FA0941F7E}"/>
                </a:ext>
              </a:extLst>
            </p:cNvPr>
            <p:cNvSpPr/>
            <p:nvPr/>
          </p:nvSpPr>
          <p:spPr>
            <a:xfrm>
              <a:off x="8311997" y="5615629"/>
              <a:ext cx="835062" cy="17129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9" name="그룹 218">
            <a:extLst>
              <a:ext uri="{FF2B5EF4-FFF2-40B4-BE49-F238E27FC236}">
                <a16:creationId xmlns:a16="http://schemas.microsoft.com/office/drawing/2014/main" id="{A958705E-55DC-483E-B6EA-BDC56BE7ECCC}"/>
              </a:ext>
            </a:extLst>
          </p:cNvPr>
          <p:cNvGrpSpPr>
            <a:grpSpLocks noChangeAspect="1"/>
          </p:cNvGrpSpPr>
          <p:nvPr/>
        </p:nvGrpSpPr>
        <p:grpSpPr>
          <a:xfrm>
            <a:off x="6697423" y="4854411"/>
            <a:ext cx="1121349" cy="1332000"/>
            <a:chOff x="8270957" y="5079337"/>
            <a:chExt cx="917141" cy="1089430"/>
          </a:xfrm>
        </p:grpSpPr>
        <p:sp>
          <p:nvSpPr>
            <p:cNvPr id="220" name="자유형: 도형 219">
              <a:extLst>
                <a:ext uri="{FF2B5EF4-FFF2-40B4-BE49-F238E27FC236}">
                  <a16:creationId xmlns:a16="http://schemas.microsoft.com/office/drawing/2014/main" id="{9CEA5539-4F5C-4324-A248-1C58CC145D6F}"/>
                </a:ext>
              </a:extLst>
            </p:cNvPr>
            <p:cNvSpPr/>
            <p:nvPr/>
          </p:nvSpPr>
          <p:spPr>
            <a:xfrm>
              <a:off x="8270957" y="5079337"/>
              <a:ext cx="917141" cy="1089430"/>
            </a:xfrm>
            <a:custGeom>
              <a:avLst/>
              <a:gdLst>
                <a:gd name="connsiteX0" fmla="*/ 645923 w 917141"/>
                <a:gd name="connsiteY0" fmla="*/ 206580 h 1089430"/>
                <a:gd name="connsiteX1" fmla="*/ 635228 w 917141"/>
                <a:gd name="connsiteY1" fmla="*/ 209395 h 1089430"/>
                <a:gd name="connsiteX2" fmla="*/ 623970 w 917141"/>
                <a:gd name="connsiteY2" fmla="*/ 214742 h 1089430"/>
                <a:gd name="connsiteX3" fmla="*/ 602299 w 917141"/>
                <a:gd name="connsiteY3" fmla="*/ 230503 h 1089430"/>
                <a:gd name="connsiteX4" fmla="*/ 564585 w 917141"/>
                <a:gd name="connsiteY4" fmla="*/ 270187 h 1089430"/>
                <a:gd name="connsiteX5" fmla="*/ 534189 w 917141"/>
                <a:gd name="connsiteY5" fmla="*/ 310715 h 1089430"/>
                <a:gd name="connsiteX6" fmla="*/ 509985 w 917141"/>
                <a:gd name="connsiteY6" fmla="*/ 346740 h 1089430"/>
                <a:gd name="connsiteX7" fmla="*/ 492254 w 917141"/>
                <a:gd name="connsiteY7" fmla="*/ 375166 h 1089430"/>
                <a:gd name="connsiteX8" fmla="*/ 487469 w 917141"/>
                <a:gd name="connsiteY8" fmla="*/ 383328 h 1089430"/>
                <a:gd name="connsiteX9" fmla="*/ 496194 w 917141"/>
                <a:gd name="connsiteY9" fmla="*/ 381077 h 1089430"/>
                <a:gd name="connsiteX10" fmla="*/ 527716 w 917141"/>
                <a:gd name="connsiteY10" fmla="*/ 370945 h 1089430"/>
                <a:gd name="connsiteX11" fmla="*/ 567681 w 917141"/>
                <a:gd name="connsiteY11" fmla="*/ 354902 h 1089430"/>
                <a:gd name="connsiteX12" fmla="*/ 612994 w 917141"/>
                <a:gd name="connsiteY12" fmla="*/ 332668 h 1089430"/>
                <a:gd name="connsiteX13" fmla="*/ 658870 w 917141"/>
                <a:gd name="connsiteY13" fmla="*/ 302835 h 1089430"/>
                <a:gd name="connsiteX14" fmla="*/ 678571 w 917141"/>
                <a:gd name="connsiteY14" fmla="*/ 284259 h 1089430"/>
                <a:gd name="connsiteX15" fmla="*/ 691517 w 917141"/>
                <a:gd name="connsiteY15" fmla="*/ 263714 h 1089430"/>
                <a:gd name="connsiteX16" fmla="*/ 693206 w 917141"/>
                <a:gd name="connsiteY16" fmla="*/ 244294 h 1089430"/>
                <a:gd name="connsiteX17" fmla="*/ 689547 w 917141"/>
                <a:gd name="connsiteY17" fmla="*/ 234725 h 1089430"/>
                <a:gd name="connsiteX18" fmla="*/ 686451 w 917141"/>
                <a:gd name="connsiteY18" fmla="*/ 229659 h 1089430"/>
                <a:gd name="connsiteX19" fmla="*/ 682792 w 917141"/>
                <a:gd name="connsiteY19" fmla="*/ 224874 h 1089430"/>
                <a:gd name="connsiteX20" fmla="*/ 680822 w 917141"/>
                <a:gd name="connsiteY20" fmla="*/ 222623 h 1089430"/>
                <a:gd name="connsiteX21" fmla="*/ 678008 w 917141"/>
                <a:gd name="connsiteY21" fmla="*/ 219808 h 1089430"/>
                <a:gd name="connsiteX22" fmla="*/ 673786 w 917141"/>
                <a:gd name="connsiteY22" fmla="*/ 215587 h 1089430"/>
                <a:gd name="connsiteX23" fmla="*/ 664780 w 917141"/>
                <a:gd name="connsiteY23" fmla="*/ 209395 h 1089430"/>
                <a:gd name="connsiteX24" fmla="*/ 655773 w 917141"/>
                <a:gd name="connsiteY24" fmla="*/ 206580 h 1089430"/>
                <a:gd name="connsiteX25" fmla="*/ 645923 w 917141"/>
                <a:gd name="connsiteY25" fmla="*/ 206580 h 1089430"/>
                <a:gd name="connsiteX26" fmla="*/ 267943 w 917141"/>
                <a:gd name="connsiteY26" fmla="*/ 206580 h 1089430"/>
                <a:gd name="connsiteX27" fmla="*/ 258936 w 917141"/>
                <a:gd name="connsiteY27" fmla="*/ 209395 h 1089430"/>
                <a:gd name="connsiteX28" fmla="*/ 249930 w 917141"/>
                <a:gd name="connsiteY28" fmla="*/ 215587 h 1089430"/>
                <a:gd name="connsiteX29" fmla="*/ 245709 w 917141"/>
                <a:gd name="connsiteY29" fmla="*/ 219808 h 1089430"/>
                <a:gd name="connsiteX30" fmla="*/ 242894 w 917141"/>
                <a:gd name="connsiteY30" fmla="*/ 222623 h 1089430"/>
                <a:gd name="connsiteX31" fmla="*/ 240924 w 917141"/>
                <a:gd name="connsiteY31" fmla="*/ 224874 h 1089430"/>
                <a:gd name="connsiteX32" fmla="*/ 237265 w 917141"/>
                <a:gd name="connsiteY32" fmla="*/ 229659 h 1089430"/>
                <a:gd name="connsiteX33" fmla="*/ 234169 w 917141"/>
                <a:gd name="connsiteY33" fmla="*/ 234725 h 1089430"/>
                <a:gd name="connsiteX34" fmla="*/ 230511 w 917141"/>
                <a:gd name="connsiteY34" fmla="*/ 244294 h 1089430"/>
                <a:gd name="connsiteX35" fmla="*/ 232199 w 917141"/>
                <a:gd name="connsiteY35" fmla="*/ 263714 h 1089430"/>
                <a:gd name="connsiteX36" fmla="*/ 245146 w 917141"/>
                <a:gd name="connsiteY36" fmla="*/ 284259 h 1089430"/>
                <a:gd name="connsiteX37" fmla="*/ 264847 w 917141"/>
                <a:gd name="connsiteY37" fmla="*/ 302835 h 1089430"/>
                <a:gd name="connsiteX38" fmla="*/ 310722 w 917141"/>
                <a:gd name="connsiteY38" fmla="*/ 332668 h 1089430"/>
                <a:gd name="connsiteX39" fmla="*/ 356035 w 917141"/>
                <a:gd name="connsiteY39" fmla="*/ 354902 h 1089430"/>
                <a:gd name="connsiteX40" fmla="*/ 396000 w 917141"/>
                <a:gd name="connsiteY40" fmla="*/ 370945 h 1089430"/>
                <a:gd name="connsiteX41" fmla="*/ 427522 w 917141"/>
                <a:gd name="connsiteY41" fmla="*/ 381077 h 1089430"/>
                <a:gd name="connsiteX42" fmla="*/ 436528 w 917141"/>
                <a:gd name="connsiteY42" fmla="*/ 383328 h 1089430"/>
                <a:gd name="connsiteX43" fmla="*/ 431462 w 917141"/>
                <a:gd name="connsiteY43" fmla="*/ 375166 h 1089430"/>
                <a:gd name="connsiteX44" fmla="*/ 413731 w 917141"/>
                <a:gd name="connsiteY44" fmla="*/ 346740 h 1089430"/>
                <a:gd name="connsiteX45" fmla="*/ 389527 w 917141"/>
                <a:gd name="connsiteY45" fmla="*/ 310715 h 1089430"/>
                <a:gd name="connsiteX46" fmla="*/ 359131 w 917141"/>
                <a:gd name="connsiteY46" fmla="*/ 270187 h 1089430"/>
                <a:gd name="connsiteX47" fmla="*/ 321417 w 917141"/>
                <a:gd name="connsiteY47" fmla="*/ 230503 h 1089430"/>
                <a:gd name="connsiteX48" fmla="*/ 299746 w 917141"/>
                <a:gd name="connsiteY48" fmla="*/ 214742 h 1089430"/>
                <a:gd name="connsiteX49" fmla="*/ 288488 w 917141"/>
                <a:gd name="connsiteY49" fmla="*/ 209395 h 1089430"/>
                <a:gd name="connsiteX50" fmla="*/ 277793 w 917141"/>
                <a:gd name="connsiteY50" fmla="*/ 206580 h 1089430"/>
                <a:gd name="connsiteX51" fmla="*/ 267943 w 917141"/>
                <a:gd name="connsiteY51" fmla="*/ 206580 h 1089430"/>
                <a:gd name="connsiteX52" fmla="*/ 712344 w 917141"/>
                <a:gd name="connsiteY52" fmla="*/ 0 h 1089430"/>
                <a:gd name="connsiteX53" fmla="*/ 726979 w 917141"/>
                <a:gd name="connsiteY53" fmla="*/ 42216 h 1089430"/>
                <a:gd name="connsiteX54" fmla="*/ 668721 w 917141"/>
                <a:gd name="connsiteY54" fmla="*/ 65013 h 1089430"/>
                <a:gd name="connsiteX55" fmla="*/ 661684 w 917141"/>
                <a:gd name="connsiteY55" fmla="*/ 68391 h 1089430"/>
                <a:gd name="connsiteX56" fmla="*/ 658026 w 917141"/>
                <a:gd name="connsiteY56" fmla="*/ 70079 h 1089430"/>
                <a:gd name="connsiteX57" fmla="*/ 654648 w 917141"/>
                <a:gd name="connsiteY57" fmla="*/ 72049 h 1089430"/>
                <a:gd name="connsiteX58" fmla="*/ 640857 w 917141"/>
                <a:gd name="connsiteY58" fmla="*/ 79648 h 1089430"/>
                <a:gd name="connsiteX59" fmla="*/ 634103 w 917141"/>
                <a:gd name="connsiteY59" fmla="*/ 83589 h 1089430"/>
                <a:gd name="connsiteX60" fmla="*/ 627630 w 917141"/>
                <a:gd name="connsiteY60" fmla="*/ 87810 h 1089430"/>
                <a:gd name="connsiteX61" fmla="*/ 621156 w 917141"/>
                <a:gd name="connsiteY61" fmla="*/ 92032 h 1089430"/>
                <a:gd name="connsiteX62" fmla="*/ 614683 w 917141"/>
                <a:gd name="connsiteY62" fmla="*/ 96535 h 1089430"/>
                <a:gd name="connsiteX63" fmla="*/ 567400 w 917141"/>
                <a:gd name="connsiteY63" fmla="*/ 137626 h 1089430"/>
                <a:gd name="connsiteX64" fmla="*/ 562053 w 917141"/>
                <a:gd name="connsiteY64" fmla="*/ 143255 h 1089430"/>
                <a:gd name="connsiteX65" fmla="*/ 559238 w 917141"/>
                <a:gd name="connsiteY65" fmla="*/ 146069 h 1089430"/>
                <a:gd name="connsiteX66" fmla="*/ 556705 w 917141"/>
                <a:gd name="connsiteY66" fmla="*/ 149165 h 1089430"/>
                <a:gd name="connsiteX67" fmla="*/ 546573 w 917141"/>
                <a:gd name="connsiteY67" fmla="*/ 161267 h 1089430"/>
                <a:gd name="connsiteX68" fmla="*/ 537286 w 917141"/>
                <a:gd name="connsiteY68" fmla="*/ 173933 h 1089430"/>
                <a:gd name="connsiteX69" fmla="*/ 528561 w 917141"/>
                <a:gd name="connsiteY69" fmla="*/ 187161 h 1089430"/>
                <a:gd name="connsiteX70" fmla="*/ 479590 w 917141"/>
                <a:gd name="connsiteY70" fmla="*/ 304804 h 1089430"/>
                <a:gd name="connsiteX71" fmla="*/ 468965 w 917141"/>
                <a:gd name="connsiteY71" fmla="*/ 368728 h 1089430"/>
                <a:gd name="connsiteX72" fmla="*/ 468819 w 917141"/>
                <a:gd name="connsiteY72" fmla="*/ 374120 h 1089430"/>
                <a:gd name="connsiteX73" fmla="*/ 472553 w 917141"/>
                <a:gd name="connsiteY73" fmla="*/ 365034 h 1089430"/>
                <a:gd name="connsiteX74" fmla="*/ 486906 w 917141"/>
                <a:gd name="connsiteY74" fmla="*/ 333794 h 1089430"/>
                <a:gd name="connsiteX75" fmla="*/ 496476 w 917141"/>
                <a:gd name="connsiteY75" fmla="*/ 314655 h 1089430"/>
                <a:gd name="connsiteX76" fmla="*/ 507733 w 917141"/>
                <a:gd name="connsiteY76" fmla="*/ 293828 h 1089430"/>
                <a:gd name="connsiteX77" fmla="*/ 536441 w 917141"/>
                <a:gd name="connsiteY77" fmla="*/ 248516 h 1089430"/>
                <a:gd name="connsiteX78" fmla="*/ 576406 w 917141"/>
                <a:gd name="connsiteY78" fmla="*/ 201796 h 1089430"/>
                <a:gd name="connsiteX79" fmla="*/ 603706 w 917141"/>
                <a:gd name="connsiteY79" fmla="*/ 180406 h 1089430"/>
                <a:gd name="connsiteX80" fmla="*/ 620593 w 917141"/>
                <a:gd name="connsiteY80" fmla="*/ 171681 h 1089430"/>
                <a:gd name="connsiteX81" fmla="*/ 640294 w 917141"/>
                <a:gd name="connsiteY81" fmla="*/ 166052 h 1089430"/>
                <a:gd name="connsiteX82" fmla="*/ 662247 w 917141"/>
                <a:gd name="connsiteY82" fmla="*/ 165771 h 1089430"/>
                <a:gd name="connsiteX83" fmla="*/ 683637 w 917141"/>
                <a:gd name="connsiteY83" fmla="*/ 172525 h 1089430"/>
                <a:gd name="connsiteX84" fmla="*/ 701368 w 917141"/>
                <a:gd name="connsiteY84" fmla="*/ 184346 h 1089430"/>
                <a:gd name="connsiteX85" fmla="*/ 705027 w 917141"/>
                <a:gd name="connsiteY85" fmla="*/ 187723 h 1089430"/>
                <a:gd name="connsiteX86" fmla="*/ 706996 w 917141"/>
                <a:gd name="connsiteY86" fmla="*/ 189412 h 1089430"/>
                <a:gd name="connsiteX87" fmla="*/ 707841 w 917141"/>
                <a:gd name="connsiteY87" fmla="*/ 190257 h 1089430"/>
                <a:gd name="connsiteX88" fmla="*/ 708122 w 917141"/>
                <a:gd name="connsiteY88" fmla="*/ 190538 h 1089430"/>
                <a:gd name="connsiteX89" fmla="*/ 708685 w 917141"/>
                <a:gd name="connsiteY89" fmla="*/ 191382 h 1089430"/>
                <a:gd name="connsiteX90" fmla="*/ 711500 w 917141"/>
                <a:gd name="connsiteY90" fmla="*/ 194197 h 1089430"/>
                <a:gd name="connsiteX91" fmla="*/ 714877 w 917141"/>
                <a:gd name="connsiteY91" fmla="*/ 198137 h 1089430"/>
                <a:gd name="connsiteX92" fmla="*/ 721069 w 917141"/>
                <a:gd name="connsiteY92" fmla="*/ 206299 h 1089430"/>
                <a:gd name="connsiteX93" fmla="*/ 726416 w 917141"/>
                <a:gd name="connsiteY93" fmla="*/ 215305 h 1089430"/>
                <a:gd name="connsiteX94" fmla="*/ 734015 w 917141"/>
                <a:gd name="connsiteY94" fmla="*/ 235569 h 1089430"/>
                <a:gd name="connsiteX95" fmla="*/ 735141 w 917141"/>
                <a:gd name="connsiteY95" fmla="*/ 258085 h 1089430"/>
                <a:gd name="connsiteX96" fmla="*/ 729794 w 917141"/>
                <a:gd name="connsiteY96" fmla="*/ 278912 h 1089430"/>
                <a:gd name="connsiteX97" fmla="*/ 708404 w 917141"/>
                <a:gd name="connsiteY97" fmla="*/ 310715 h 1089430"/>
                <a:gd name="connsiteX98" fmla="*/ 682511 w 917141"/>
                <a:gd name="connsiteY98" fmla="*/ 333231 h 1089430"/>
                <a:gd name="connsiteX99" fmla="*/ 655773 w 917141"/>
                <a:gd name="connsiteY99" fmla="*/ 350399 h 1089430"/>
                <a:gd name="connsiteX100" fmla="*/ 629318 w 917141"/>
                <a:gd name="connsiteY100" fmla="*/ 364190 h 1089430"/>
                <a:gd name="connsiteX101" fmla="*/ 579220 w 917141"/>
                <a:gd name="connsiteY101" fmla="*/ 384172 h 1089430"/>
                <a:gd name="connsiteX102" fmla="*/ 570378 w 917141"/>
                <a:gd name="connsiteY102" fmla="*/ 386682 h 1089430"/>
                <a:gd name="connsiteX103" fmla="*/ 917141 w 917141"/>
                <a:gd name="connsiteY103" fmla="*/ 386682 h 1089430"/>
                <a:gd name="connsiteX104" fmla="*/ 917141 w 917141"/>
                <a:gd name="connsiteY104" fmla="*/ 536291 h 1089430"/>
                <a:gd name="connsiteX105" fmla="*/ 876102 w 917141"/>
                <a:gd name="connsiteY105" fmla="*/ 536291 h 1089430"/>
                <a:gd name="connsiteX106" fmla="*/ 876102 w 917141"/>
                <a:gd name="connsiteY106" fmla="*/ 1089430 h 1089430"/>
                <a:gd name="connsiteX107" fmla="*/ 41040 w 917141"/>
                <a:gd name="connsiteY107" fmla="*/ 1089430 h 1089430"/>
                <a:gd name="connsiteX108" fmla="*/ 41040 w 917141"/>
                <a:gd name="connsiteY108" fmla="*/ 536291 h 1089430"/>
                <a:gd name="connsiteX109" fmla="*/ 0 w 917141"/>
                <a:gd name="connsiteY109" fmla="*/ 536291 h 1089430"/>
                <a:gd name="connsiteX110" fmla="*/ 0 w 917141"/>
                <a:gd name="connsiteY110" fmla="*/ 386682 h 1089430"/>
                <a:gd name="connsiteX111" fmla="*/ 354891 w 917141"/>
                <a:gd name="connsiteY111" fmla="*/ 386682 h 1089430"/>
                <a:gd name="connsiteX112" fmla="*/ 345059 w 917141"/>
                <a:gd name="connsiteY112" fmla="*/ 383891 h 1089430"/>
                <a:gd name="connsiteX113" fmla="*/ 294961 w 917141"/>
                <a:gd name="connsiteY113" fmla="*/ 363908 h 1089430"/>
                <a:gd name="connsiteX114" fmla="*/ 268505 w 917141"/>
                <a:gd name="connsiteY114" fmla="*/ 350118 h 1089430"/>
                <a:gd name="connsiteX115" fmla="*/ 241768 w 917141"/>
                <a:gd name="connsiteY115" fmla="*/ 332949 h 1089430"/>
                <a:gd name="connsiteX116" fmla="*/ 215875 w 917141"/>
                <a:gd name="connsiteY116" fmla="*/ 310434 h 1089430"/>
                <a:gd name="connsiteX117" fmla="*/ 195048 w 917141"/>
                <a:gd name="connsiteY117" fmla="*/ 278912 h 1089430"/>
                <a:gd name="connsiteX118" fmla="*/ 189701 w 917141"/>
                <a:gd name="connsiteY118" fmla="*/ 258085 h 1089430"/>
                <a:gd name="connsiteX119" fmla="*/ 190827 w 917141"/>
                <a:gd name="connsiteY119" fmla="*/ 235569 h 1089430"/>
                <a:gd name="connsiteX120" fmla="*/ 198426 w 917141"/>
                <a:gd name="connsiteY120" fmla="*/ 215305 h 1089430"/>
                <a:gd name="connsiteX121" fmla="*/ 203773 w 917141"/>
                <a:gd name="connsiteY121" fmla="*/ 206299 h 1089430"/>
                <a:gd name="connsiteX122" fmla="*/ 209965 w 917141"/>
                <a:gd name="connsiteY122" fmla="*/ 198137 h 1089430"/>
                <a:gd name="connsiteX123" fmla="*/ 213342 w 917141"/>
                <a:gd name="connsiteY123" fmla="*/ 194197 h 1089430"/>
                <a:gd name="connsiteX124" fmla="*/ 216157 w 917141"/>
                <a:gd name="connsiteY124" fmla="*/ 191382 h 1089430"/>
                <a:gd name="connsiteX125" fmla="*/ 216720 w 917141"/>
                <a:gd name="connsiteY125" fmla="*/ 190538 h 1089430"/>
                <a:gd name="connsiteX126" fmla="*/ 217001 w 917141"/>
                <a:gd name="connsiteY126" fmla="*/ 190257 h 1089430"/>
                <a:gd name="connsiteX127" fmla="*/ 217845 w 917141"/>
                <a:gd name="connsiteY127" fmla="*/ 189412 h 1089430"/>
                <a:gd name="connsiteX128" fmla="*/ 219816 w 917141"/>
                <a:gd name="connsiteY128" fmla="*/ 187723 h 1089430"/>
                <a:gd name="connsiteX129" fmla="*/ 223474 w 917141"/>
                <a:gd name="connsiteY129" fmla="*/ 184346 h 1089430"/>
                <a:gd name="connsiteX130" fmla="*/ 241205 w 917141"/>
                <a:gd name="connsiteY130" fmla="*/ 172525 h 1089430"/>
                <a:gd name="connsiteX131" fmla="*/ 262595 w 917141"/>
                <a:gd name="connsiteY131" fmla="*/ 165771 h 1089430"/>
                <a:gd name="connsiteX132" fmla="*/ 284548 w 917141"/>
                <a:gd name="connsiteY132" fmla="*/ 166052 h 1089430"/>
                <a:gd name="connsiteX133" fmla="*/ 304249 w 917141"/>
                <a:gd name="connsiteY133" fmla="*/ 171681 h 1089430"/>
                <a:gd name="connsiteX134" fmla="*/ 321136 w 917141"/>
                <a:gd name="connsiteY134" fmla="*/ 180406 h 1089430"/>
                <a:gd name="connsiteX135" fmla="*/ 348436 w 917141"/>
                <a:gd name="connsiteY135" fmla="*/ 201796 h 1089430"/>
                <a:gd name="connsiteX136" fmla="*/ 388401 w 917141"/>
                <a:gd name="connsiteY136" fmla="*/ 248516 h 1089430"/>
                <a:gd name="connsiteX137" fmla="*/ 417108 w 917141"/>
                <a:gd name="connsiteY137" fmla="*/ 293828 h 1089430"/>
                <a:gd name="connsiteX138" fmla="*/ 428366 w 917141"/>
                <a:gd name="connsiteY138" fmla="*/ 314655 h 1089430"/>
                <a:gd name="connsiteX139" fmla="*/ 437935 w 917141"/>
                <a:gd name="connsiteY139" fmla="*/ 333794 h 1089430"/>
                <a:gd name="connsiteX140" fmla="*/ 452266 w 917141"/>
                <a:gd name="connsiteY140" fmla="*/ 364983 h 1089430"/>
                <a:gd name="connsiteX141" fmla="*/ 449475 w 917141"/>
                <a:gd name="connsiteY141" fmla="*/ 316344 h 1089430"/>
                <a:gd name="connsiteX142" fmla="*/ 423301 w 917141"/>
                <a:gd name="connsiteY142" fmla="*/ 218402 h 1089430"/>
                <a:gd name="connsiteX143" fmla="*/ 369263 w 917141"/>
                <a:gd name="connsiteY143" fmla="*/ 137908 h 1089430"/>
                <a:gd name="connsiteX144" fmla="*/ 330986 w 917141"/>
                <a:gd name="connsiteY144" fmla="*/ 110889 h 1089430"/>
                <a:gd name="connsiteX145" fmla="*/ 287081 w 917141"/>
                <a:gd name="connsiteY145" fmla="*/ 95410 h 1089430"/>
                <a:gd name="connsiteX146" fmla="*/ 298620 w 917141"/>
                <a:gd name="connsiteY146" fmla="*/ 52349 h 1089430"/>
                <a:gd name="connsiteX147" fmla="*/ 350969 w 917141"/>
                <a:gd name="connsiteY147" fmla="*/ 76271 h 1089430"/>
                <a:gd name="connsiteX148" fmla="*/ 394874 w 917141"/>
                <a:gd name="connsiteY148" fmla="*/ 113141 h 1089430"/>
                <a:gd name="connsiteX149" fmla="*/ 427241 w 917141"/>
                <a:gd name="connsiteY149" fmla="*/ 159016 h 1089430"/>
                <a:gd name="connsiteX150" fmla="*/ 448631 w 917141"/>
                <a:gd name="connsiteY150" fmla="*/ 209677 h 1089430"/>
                <a:gd name="connsiteX151" fmla="*/ 463592 w 917141"/>
                <a:gd name="connsiteY151" fmla="*/ 293416 h 1089430"/>
                <a:gd name="connsiteX152" fmla="*/ 478006 w 917141"/>
                <a:gd name="connsiteY152" fmla="*/ 236097 h 1089430"/>
                <a:gd name="connsiteX153" fmla="*/ 505201 w 917141"/>
                <a:gd name="connsiteY153" fmla="*/ 173933 h 1089430"/>
                <a:gd name="connsiteX154" fmla="*/ 513644 w 917141"/>
                <a:gd name="connsiteY154" fmla="*/ 159016 h 1089430"/>
                <a:gd name="connsiteX155" fmla="*/ 522932 w 917141"/>
                <a:gd name="connsiteY155" fmla="*/ 144662 h 1089430"/>
                <a:gd name="connsiteX156" fmla="*/ 533064 w 917141"/>
                <a:gd name="connsiteY156" fmla="*/ 130590 h 1089430"/>
                <a:gd name="connsiteX157" fmla="*/ 535316 w 917141"/>
                <a:gd name="connsiteY157" fmla="*/ 126931 h 1089430"/>
                <a:gd name="connsiteX158" fmla="*/ 538130 w 917141"/>
                <a:gd name="connsiteY158" fmla="*/ 123554 h 1089430"/>
                <a:gd name="connsiteX159" fmla="*/ 543477 w 917141"/>
                <a:gd name="connsiteY159" fmla="*/ 116799 h 1089430"/>
                <a:gd name="connsiteX160" fmla="*/ 592449 w 917141"/>
                <a:gd name="connsiteY160" fmla="*/ 68109 h 1089430"/>
                <a:gd name="connsiteX161" fmla="*/ 599203 w 917141"/>
                <a:gd name="connsiteY161" fmla="*/ 62480 h 1089430"/>
                <a:gd name="connsiteX162" fmla="*/ 606240 w 917141"/>
                <a:gd name="connsiteY162" fmla="*/ 57414 h 1089430"/>
                <a:gd name="connsiteX163" fmla="*/ 613276 w 917141"/>
                <a:gd name="connsiteY163" fmla="*/ 52348 h 1089430"/>
                <a:gd name="connsiteX164" fmla="*/ 620312 w 917141"/>
                <a:gd name="connsiteY164" fmla="*/ 47282 h 1089430"/>
                <a:gd name="connsiteX165" fmla="*/ 634947 w 917141"/>
                <a:gd name="connsiteY165" fmla="*/ 37995 h 1089430"/>
                <a:gd name="connsiteX166" fmla="*/ 638606 w 917141"/>
                <a:gd name="connsiteY166" fmla="*/ 35743 h 1089430"/>
                <a:gd name="connsiteX167" fmla="*/ 642265 w 917141"/>
                <a:gd name="connsiteY167" fmla="*/ 33491 h 1089430"/>
                <a:gd name="connsiteX168" fmla="*/ 649864 w 917141"/>
                <a:gd name="connsiteY168" fmla="*/ 29270 h 1089430"/>
                <a:gd name="connsiteX169" fmla="*/ 712344 w 917141"/>
                <a:gd name="connsiteY169" fmla="*/ 0 h 1089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</a:cxnLst>
              <a:rect l="l" t="t" r="r" b="b"/>
              <a:pathLst>
                <a:path w="917141" h="1089430">
                  <a:moveTo>
                    <a:pt x="645923" y="206580"/>
                  </a:moveTo>
                  <a:cubicBezTo>
                    <a:pt x="642546" y="207143"/>
                    <a:pt x="638887" y="207988"/>
                    <a:pt x="635228" y="209395"/>
                  </a:cubicBezTo>
                  <a:cubicBezTo>
                    <a:pt x="631569" y="210802"/>
                    <a:pt x="627911" y="212772"/>
                    <a:pt x="623970" y="214742"/>
                  </a:cubicBezTo>
                  <a:cubicBezTo>
                    <a:pt x="616371" y="218964"/>
                    <a:pt x="609335" y="224593"/>
                    <a:pt x="602299" y="230503"/>
                  </a:cubicBezTo>
                  <a:cubicBezTo>
                    <a:pt x="588508" y="242605"/>
                    <a:pt x="575843" y="256396"/>
                    <a:pt x="564585" y="270187"/>
                  </a:cubicBezTo>
                  <a:cubicBezTo>
                    <a:pt x="553328" y="283978"/>
                    <a:pt x="543195" y="297769"/>
                    <a:pt x="534189" y="310715"/>
                  </a:cubicBezTo>
                  <a:cubicBezTo>
                    <a:pt x="525183" y="323662"/>
                    <a:pt x="517021" y="335764"/>
                    <a:pt x="509985" y="346740"/>
                  </a:cubicBezTo>
                  <a:cubicBezTo>
                    <a:pt x="502949" y="357716"/>
                    <a:pt x="497039" y="367286"/>
                    <a:pt x="492254" y="375166"/>
                  </a:cubicBezTo>
                  <a:cubicBezTo>
                    <a:pt x="490847" y="378262"/>
                    <a:pt x="489158" y="380795"/>
                    <a:pt x="487469" y="383328"/>
                  </a:cubicBezTo>
                  <a:cubicBezTo>
                    <a:pt x="490003" y="382765"/>
                    <a:pt x="493098" y="381921"/>
                    <a:pt x="496194" y="381077"/>
                  </a:cubicBezTo>
                  <a:cubicBezTo>
                    <a:pt x="504919" y="378543"/>
                    <a:pt x="515614" y="375166"/>
                    <a:pt x="527716" y="370945"/>
                  </a:cubicBezTo>
                  <a:cubicBezTo>
                    <a:pt x="539818" y="366723"/>
                    <a:pt x="553328" y="361375"/>
                    <a:pt x="567681" y="354902"/>
                  </a:cubicBezTo>
                  <a:cubicBezTo>
                    <a:pt x="582035" y="348710"/>
                    <a:pt x="597515" y="341393"/>
                    <a:pt x="612994" y="332668"/>
                  </a:cubicBezTo>
                  <a:cubicBezTo>
                    <a:pt x="628473" y="324225"/>
                    <a:pt x="644234" y="314374"/>
                    <a:pt x="658870" y="302835"/>
                  </a:cubicBezTo>
                  <a:cubicBezTo>
                    <a:pt x="665906" y="296924"/>
                    <a:pt x="672942" y="290732"/>
                    <a:pt x="678571" y="284259"/>
                  </a:cubicBezTo>
                  <a:cubicBezTo>
                    <a:pt x="684481" y="277786"/>
                    <a:pt x="688984" y="270468"/>
                    <a:pt x="691517" y="263714"/>
                  </a:cubicBezTo>
                  <a:cubicBezTo>
                    <a:pt x="694050" y="256959"/>
                    <a:pt x="694613" y="250767"/>
                    <a:pt x="693206" y="244294"/>
                  </a:cubicBezTo>
                  <a:cubicBezTo>
                    <a:pt x="692643" y="241198"/>
                    <a:pt x="691236" y="237821"/>
                    <a:pt x="689547" y="234725"/>
                  </a:cubicBezTo>
                  <a:cubicBezTo>
                    <a:pt x="688703" y="233036"/>
                    <a:pt x="687577" y="231348"/>
                    <a:pt x="686451" y="229659"/>
                  </a:cubicBezTo>
                  <a:cubicBezTo>
                    <a:pt x="685325" y="227970"/>
                    <a:pt x="683918" y="226282"/>
                    <a:pt x="682792" y="224874"/>
                  </a:cubicBezTo>
                  <a:cubicBezTo>
                    <a:pt x="682229" y="224030"/>
                    <a:pt x="681666" y="223467"/>
                    <a:pt x="680822" y="222623"/>
                  </a:cubicBezTo>
                  <a:lnTo>
                    <a:pt x="678008" y="219808"/>
                  </a:lnTo>
                  <a:cubicBezTo>
                    <a:pt x="676882" y="218401"/>
                    <a:pt x="675193" y="216994"/>
                    <a:pt x="673786" y="215587"/>
                  </a:cubicBezTo>
                  <a:cubicBezTo>
                    <a:pt x="670690" y="213054"/>
                    <a:pt x="667876" y="211084"/>
                    <a:pt x="664780" y="209395"/>
                  </a:cubicBezTo>
                  <a:cubicBezTo>
                    <a:pt x="661684" y="207988"/>
                    <a:pt x="658870" y="206862"/>
                    <a:pt x="655773" y="206580"/>
                  </a:cubicBezTo>
                  <a:cubicBezTo>
                    <a:pt x="652678" y="206018"/>
                    <a:pt x="649582" y="206018"/>
                    <a:pt x="645923" y="206580"/>
                  </a:cubicBezTo>
                  <a:close/>
                  <a:moveTo>
                    <a:pt x="267943" y="206580"/>
                  </a:moveTo>
                  <a:cubicBezTo>
                    <a:pt x="264847" y="207143"/>
                    <a:pt x="261751" y="207988"/>
                    <a:pt x="258936" y="209395"/>
                  </a:cubicBezTo>
                  <a:cubicBezTo>
                    <a:pt x="255841" y="211084"/>
                    <a:pt x="253026" y="213054"/>
                    <a:pt x="249930" y="215587"/>
                  </a:cubicBezTo>
                  <a:cubicBezTo>
                    <a:pt x="248523" y="216994"/>
                    <a:pt x="246834" y="218401"/>
                    <a:pt x="245709" y="219808"/>
                  </a:cubicBezTo>
                  <a:lnTo>
                    <a:pt x="242894" y="222623"/>
                  </a:lnTo>
                  <a:cubicBezTo>
                    <a:pt x="242050" y="223467"/>
                    <a:pt x="241768" y="224030"/>
                    <a:pt x="240924" y="224874"/>
                  </a:cubicBezTo>
                  <a:cubicBezTo>
                    <a:pt x="239798" y="226282"/>
                    <a:pt x="238391" y="227970"/>
                    <a:pt x="237265" y="229659"/>
                  </a:cubicBezTo>
                  <a:cubicBezTo>
                    <a:pt x="236139" y="231348"/>
                    <a:pt x="235014" y="233036"/>
                    <a:pt x="234169" y="234725"/>
                  </a:cubicBezTo>
                  <a:cubicBezTo>
                    <a:pt x="232481" y="238102"/>
                    <a:pt x="231073" y="241198"/>
                    <a:pt x="230511" y="244294"/>
                  </a:cubicBezTo>
                  <a:cubicBezTo>
                    <a:pt x="229103" y="250486"/>
                    <a:pt x="229666" y="256678"/>
                    <a:pt x="232199" y="263714"/>
                  </a:cubicBezTo>
                  <a:cubicBezTo>
                    <a:pt x="235014" y="270468"/>
                    <a:pt x="239517" y="277505"/>
                    <a:pt x="245146" y="284259"/>
                  </a:cubicBezTo>
                  <a:cubicBezTo>
                    <a:pt x="251056" y="290732"/>
                    <a:pt x="257811" y="297206"/>
                    <a:pt x="264847" y="302835"/>
                  </a:cubicBezTo>
                  <a:cubicBezTo>
                    <a:pt x="279200" y="314374"/>
                    <a:pt x="295243" y="324225"/>
                    <a:pt x="310722" y="332668"/>
                  </a:cubicBezTo>
                  <a:cubicBezTo>
                    <a:pt x="326202" y="341111"/>
                    <a:pt x="341681" y="348429"/>
                    <a:pt x="356035" y="354902"/>
                  </a:cubicBezTo>
                  <a:cubicBezTo>
                    <a:pt x="370389" y="361094"/>
                    <a:pt x="383898" y="366441"/>
                    <a:pt x="396000" y="370945"/>
                  </a:cubicBezTo>
                  <a:cubicBezTo>
                    <a:pt x="408102" y="375166"/>
                    <a:pt x="418516" y="378825"/>
                    <a:pt x="427522" y="381077"/>
                  </a:cubicBezTo>
                  <a:cubicBezTo>
                    <a:pt x="430899" y="382202"/>
                    <a:pt x="433995" y="382765"/>
                    <a:pt x="436528" y="383328"/>
                  </a:cubicBezTo>
                  <a:cubicBezTo>
                    <a:pt x="435121" y="380795"/>
                    <a:pt x="433432" y="377980"/>
                    <a:pt x="431462" y="375166"/>
                  </a:cubicBezTo>
                  <a:cubicBezTo>
                    <a:pt x="426678" y="367286"/>
                    <a:pt x="420486" y="357716"/>
                    <a:pt x="413731" y="346740"/>
                  </a:cubicBezTo>
                  <a:cubicBezTo>
                    <a:pt x="406695" y="335764"/>
                    <a:pt x="398533" y="323662"/>
                    <a:pt x="389527" y="310715"/>
                  </a:cubicBezTo>
                  <a:cubicBezTo>
                    <a:pt x="380521" y="297769"/>
                    <a:pt x="370389" y="283978"/>
                    <a:pt x="359131" y="270187"/>
                  </a:cubicBezTo>
                  <a:cubicBezTo>
                    <a:pt x="347873" y="256396"/>
                    <a:pt x="335489" y="242605"/>
                    <a:pt x="321417" y="230503"/>
                  </a:cubicBezTo>
                  <a:cubicBezTo>
                    <a:pt x="314381" y="224593"/>
                    <a:pt x="307345" y="218964"/>
                    <a:pt x="299746" y="214742"/>
                  </a:cubicBezTo>
                  <a:cubicBezTo>
                    <a:pt x="296087" y="212491"/>
                    <a:pt x="292147" y="210802"/>
                    <a:pt x="288488" y="209395"/>
                  </a:cubicBezTo>
                  <a:cubicBezTo>
                    <a:pt x="284829" y="207988"/>
                    <a:pt x="281171" y="207143"/>
                    <a:pt x="277793" y="206580"/>
                  </a:cubicBezTo>
                  <a:cubicBezTo>
                    <a:pt x="274416" y="206018"/>
                    <a:pt x="271039" y="206018"/>
                    <a:pt x="267943" y="206580"/>
                  </a:cubicBezTo>
                  <a:close/>
                  <a:moveTo>
                    <a:pt x="712344" y="0"/>
                  </a:moveTo>
                  <a:lnTo>
                    <a:pt x="726979" y="42216"/>
                  </a:lnTo>
                  <a:cubicBezTo>
                    <a:pt x="707278" y="48689"/>
                    <a:pt x="687296" y="55726"/>
                    <a:pt x="668721" y="65013"/>
                  </a:cubicBezTo>
                  <a:lnTo>
                    <a:pt x="661684" y="68391"/>
                  </a:lnTo>
                  <a:cubicBezTo>
                    <a:pt x="660558" y="68953"/>
                    <a:pt x="659433" y="69516"/>
                    <a:pt x="658026" y="70079"/>
                  </a:cubicBezTo>
                  <a:lnTo>
                    <a:pt x="654648" y="72049"/>
                  </a:lnTo>
                  <a:lnTo>
                    <a:pt x="640857" y="79648"/>
                  </a:lnTo>
                  <a:cubicBezTo>
                    <a:pt x="638606" y="80774"/>
                    <a:pt x="636354" y="82181"/>
                    <a:pt x="634103" y="83589"/>
                  </a:cubicBezTo>
                  <a:lnTo>
                    <a:pt x="627630" y="87810"/>
                  </a:lnTo>
                  <a:lnTo>
                    <a:pt x="621156" y="92032"/>
                  </a:lnTo>
                  <a:cubicBezTo>
                    <a:pt x="618905" y="93439"/>
                    <a:pt x="616935" y="95128"/>
                    <a:pt x="614683" y="96535"/>
                  </a:cubicBezTo>
                  <a:cubicBezTo>
                    <a:pt x="597515" y="108356"/>
                    <a:pt x="582036" y="122428"/>
                    <a:pt x="567400" y="137626"/>
                  </a:cubicBezTo>
                  <a:lnTo>
                    <a:pt x="562053" y="143255"/>
                  </a:lnTo>
                  <a:lnTo>
                    <a:pt x="559238" y="146069"/>
                  </a:lnTo>
                  <a:lnTo>
                    <a:pt x="556705" y="149165"/>
                  </a:lnTo>
                  <a:cubicBezTo>
                    <a:pt x="553328" y="153105"/>
                    <a:pt x="549951" y="157327"/>
                    <a:pt x="546573" y="161267"/>
                  </a:cubicBezTo>
                  <a:lnTo>
                    <a:pt x="537286" y="173933"/>
                  </a:lnTo>
                  <a:cubicBezTo>
                    <a:pt x="534190" y="178154"/>
                    <a:pt x="531375" y="182657"/>
                    <a:pt x="528561" y="187161"/>
                  </a:cubicBezTo>
                  <a:cubicBezTo>
                    <a:pt x="505764" y="222904"/>
                    <a:pt x="489440" y="262869"/>
                    <a:pt x="479590" y="304804"/>
                  </a:cubicBezTo>
                  <a:cubicBezTo>
                    <a:pt x="474664" y="325772"/>
                    <a:pt x="471076" y="347162"/>
                    <a:pt x="468965" y="368728"/>
                  </a:cubicBezTo>
                  <a:lnTo>
                    <a:pt x="468819" y="374120"/>
                  </a:lnTo>
                  <a:lnTo>
                    <a:pt x="472553" y="365034"/>
                  </a:lnTo>
                  <a:cubicBezTo>
                    <a:pt x="476212" y="356309"/>
                    <a:pt x="480996" y="345614"/>
                    <a:pt x="486906" y="333794"/>
                  </a:cubicBezTo>
                  <a:cubicBezTo>
                    <a:pt x="489721" y="327883"/>
                    <a:pt x="493098" y="321410"/>
                    <a:pt x="496476" y="314655"/>
                  </a:cubicBezTo>
                  <a:cubicBezTo>
                    <a:pt x="499853" y="307901"/>
                    <a:pt x="503793" y="301146"/>
                    <a:pt x="507733" y="293828"/>
                  </a:cubicBezTo>
                  <a:cubicBezTo>
                    <a:pt x="515895" y="279475"/>
                    <a:pt x="525465" y="264277"/>
                    <a:pt x="536441" y="248516"/>
                  </a:cubicBezTo>
                  <a:cubicBezTo>
                    <a:pt x="547699" y="233036"/>
                    <a:pt x="560364" y="216994"/>
                    <a:pt x="576406" y="201796"/>
                  </a:cubicBezTo>
                  <a:cubicBezTo>
                    <a:pt x="584286" y="194197"/>
                    <a:pt x="593293" y="186879"/>
                    <a:pt x="603706" y="180406"/>
                  </a:cubicBezTo>
                  <a:cubicBezTo>
                    <a:pt x="608772" y="177310"/>
                    <a:pt x="614401" y="174214"/>
                    <a:pt x="620593" y="171681"/>
                  </a:cubicBezTo>
                  <a:cubicBezTo>
                    <a:pt x="626785" y="169148"/>
                    <a:pt x="633258" y="167178"/>
                    <a:pt x="640294" y="166052"/>
                  </a:cubicBezTo>
                  <a:cubicBezTo>
                    <a:pt x="647330" y="164927"/>
                    <a:pt x="654929" y="164645"/>
                    <a:pt x="662247" y="165771"/>
                  </a:cubicBezTo>
                  <a:cubicBezTo>
                    <a:pt x="669564" y="166896"/>
                    <a:pt x="676882" y="169148"/>
                    <a:pt x="683637" y="172525"/>
                  </a:cubicBezTo>
                  <a:cubicBezTo>
                    <a:pt x="690110" y="175903"/>
                    <a:pt x="696020" y="179843"/>
                    <a:pt x="701368" y="184346"/>
                  </a:cubicBezTo>
                  <a:cubicBezTo>
                    <a:pt x="702775" y="185472"/>
                    <a:pt x="703901" y="186598"/>
                    <a:pt x="705027" y="187723"/>
                  </a:cubicBezTo>
                  <a:lnTo>
                    <a:pt x="706996" y="189412"/>
                  </a:lnTo>
                  <a:lnTo>
                    <a:pt x="707841" y="190257"/>
                  </a:lnTo>
                  <a:lnTo>
                    <a:pt x="708122" y="190538"/>
                  </a:lnTo>
                  <a:lnTo>
                    <a:pt x="708685" y="191382"/>
                  </a:lnTo>
                  <a:lnTo>
                    <a:pt x="711500" y="194197"/>
                  </a:lnTo>
                  <a:cubicBezTo>
                    <a:pt x="712344" y="195323"/>
                    <a:pt x="713751" y="196730"/>
                    <a:pt x="714877" y="198137"/>
                  </a:cubicBezTo>
                  <a:cubicBezTo>
                    <a:pt x="717129" y="200952"/>
                    <a:pt x="719099" y="203484"/>
                    <a:pt x="721069" y="206299"/>
                  </a:cubicBezTo>
                  <a:cubicBezTo>
                    <a:pt x="722757" y="209113"/>
                    <a:pt x="724728" y="211928"/>
                    <a:pt x="726416" y="215305"/>
                  </a:cubicBezTo>
                  <a:cubicBezTo>
                    <a:pt x="729794" y="221497"/>
                    <a:pt x="732327" y="228252"/>
                    <a:pt x="734015" y="235569"/>
                  </a:cubicBezTo>
                  <a:cubicBezTo>
                    <a:pt x="735423" y="242887"/>
                    <a:pt x="735985" y="250486"/>
                    <a:pt x="735141" y="258085"/>
                  </a:cubicBezTo>
                  <a:cubicBezTo>
                    <a:pt x="734297" y="265402"/>
                    <a:pt x="732327" y="272720"/>
                    <a:pt x="729794" y="278912"/>
                  </a:cubicBezTo>
                  <a:cubicBezTo>
                    <a:pt x="724446" y="291858"/>
                    <a:pt x="716566" y="301990"/>
                    <a:pt x="708404" y="310715"/>
                  </a:cubicBezTo>
                  <a:cubicBezTo>
                    <a:pt x="700242" y="319440"/>
                    <a:pt x="691517" y="326757"/>
                    <a:pt x="682511" y="333231"/>
                  </a:cubicBezTo>
                  <a:cubicBezTo>
                    <a:pt x="673786" y="339704"/>
                    <a:pt x="664780" y="345333"/>
                    <a:pt x="655773" y="350399"/>
                  </a:cubicBezTo>
                  <a:cubicBezTo>
                    <a:pt x="646767" y="355465"/>
                    <a:pt x="638043" y="359968"/>
                    <a:pt x="629318" y="364190"/>
                  </a:cubicBezTo>
                  <a:cubicBezTo>
                    <a:pt x="611868" y="372352"/>
                    <a:pt x="594981" y="378825"/>
                    <a:pt x="579220" y="384172"/>
                  </a:cubicBezTo>
                  <a:lnTo>
                    <a:pt x="570378" y="386682"/>
                  </a:lnTo>
                  <a:lnTo>
                    <a:pt x="917141" y="386682"/>
                  </a:lnTo>
                  <a:lnTo>
                    <a:pt x="917141" y="536291"/>
                  </a:lnTo>
                  <a:lnTo>
                    <a:pt x="876102" y="536291"/>
                  </a:lnTo>
                  <a:lnTo>
                    <a:pt x="876102" y="1089430"/>
                  </a:lnTo>
                  <a:lnTo>
                    <a:pt x="41040" y="1089430"/>
                  </a:lnTo>
                  <a:lnTo>
                    <a:pt x="41040" y="536291"/>
                  </a:lnTo>
                  <a:lnTo>
                    <a:pt x="0" y="536291"/>
                  </a:lnTo>
                  <a:lnTo>
                    <a:pt x="0" y="386682"/>
                  </a:lnTo>
                  <a:lnTo>
                    <a:pt x="354891" y="386682"/>
                  </a:lnTo>
                  <a:lnTo>
                    <a:pt x="345059" y="383891"/>
                  </a:lnTo>
                  <a:cubicBezTo>
                    <a:pt x="329298" y="378543"/>
                    <a:pt x="312411" y="372070"/>
                    <a:pt x="294961" y="363908"/>
                  </a:cubicBezTo>
                  <a:cubicBezTo>
                    <a:pt x="286237" y="359968"/>
                    <a:pt x="277512" y="355184"/>
                    <a:pt x="268505" y="350118"/>
                  </a:cubicBezTo>
                  <a:cubicBezTo>
                    <a:pt x="259499" y="345052"/>
                    <a:pt x="250493" y="339423"/>
                    <a:pt x="241768" y="332949"/>
                  </a:cubicBezTo>
                  <a:cubicBezTo>
                    <a:pt x="233043" y="326476"/>
                    <a:pt x="224037" y="319159"/>
                    <a:pt x="215875" y="310434"/>
                  </a:cubicBezTo>
                  <a:cubicBezTo>
                    <a:pt x="208276" y="302272"/>
                    <a:pt x="200396" y="291858"/>
                    <a:pt x="195048" y="278912"/>
                  </a:cubicBezTo>
                  <a:cubicBezTo>
                    <a:pt x="192515" y="272439"/>
                    <a:pt x="190545" y="265402"/>
                    <a:pt x="189701" y="258085"/>
                  </a:cubicBezTo>
                  <a:cubicBezTo>
                    <a:pt x="188857" y="250767"/>
                    <a:pt x="189138" y="242887"/>
                    <a:pt x="190827" y="235569"/>
                  </a:cubicBezTo>
                  <a:cubicBezTo>
                    <a:pt x="192234" y="228252"/>
                    <a:pt x="195048" y="221497"/>
                    <a:pt x="198426" y="215305"/>
                  </a:cubicBezTo>
                  <a:cubicBezTo>
                    <a:pt x="200114" y="212209"/>
                    <a:pt x="201803" y="209395"/>
                    <a:pt x="203773" y="206299"/>
                  </a:cubicBezTo>
                  <a:cubicBezTo>
                    <a:pt x="205743" y="203484"/>
                    <a:pt x="207432" y="200952"/>
                    <a:pt x="209965" y="198137"/>
                  </a:cubicBezTo>
                  <a:cubicBezTo>
                    <a:pt x="211091" y="196730"/>
                    <a:pt x="212216" y="195323"/>
                    <a:pt x="213342" y="194197"/>
                  </a:cubicBezTo>
                  <a:lnTo>
                    <a:pt x="216157" y="191382"/>
                  </a:lnTo>
                  <a:lnTo>
                    <a:pt x="216720" y="190538"/>
                  </a:lnTo>
                  <a:lnTo>
                    <a:pt x="217001" y="190257"/>
                  </a:lnTo>
                  <a:lnTo>
                    <a:pt x="217845" y="189412"/>
                  </a:lnTo>
                  <a:lnTo>
                    <a:pt x="219816" y="187723"/>
                  </a:lnTo>
                  <a:cubicBezTo>
                    <a:pt x="220941" y="186598"/>
                    <a:pt x="222348" y="185472"/>
                    <a:pt x="223474" y="184346"/>
                  </a:cubicBezTo>
                  <a:cubicBezTo>
                    <a:pt x="228822" y="179843"/>
                    <a:pt x="234451" y="175903"/>
                    <a:pt x="241205" y="172525"/>
                  </a:cubicBezTo>
                  <a:cubicBezTo>
                    <a:pt x="247679" y="169148"/>
                    <a:pt x="254996" y="166896"/>
                    <a:pt x="262595" y="165771"/>
                  </a:cubicBezTo>
                  <a:cubicBezTo>
                    <a:pt x="269913" y="164645"/>
                    <a:pt x="277512" y="164927"/>
                    <a:pt x="284548" y="166052"/>
                  </a:cubicBezTo>
                  <a:cubicBezTo>
                    <a:pt x="291584" y="167178"/>
                    <a:pt x="298057" y="169148"/>
                    <a:pt x="304249" y="171681"/>
                  </a:cubicBezTo>
                  <a:cubicBezTo>
                    <a:pt x="310159" y="174214"/>
                    <a:pt x="315788" y="177029"/>
                    <a:pt x="321136" y="180406"/>
                  </a:cubicBezTo>
                  <a:cubicBezTo>
                    <a:pt x="331268" y="186879"/>
                    <a:pt x="340274" y="194197"/>
                    <a:pt x="348436" y="201796"/>
                  </a:cubicBezTo>
                  <a:cubicBezTo>
                    <a:pt x="364478" y="216994"/>
                    <a:pt x="377143" y="233036"/>
                    <a:pt x="388401" y="248516"/>
                  </a:cubicBezTo>
                  <a:cubicBezTo>
                    <a:pt x="399659" y="264277"/>
                    <a:pt x="408947" y="279475"/>
                    <a:pt x="417108" y="293828"/>
                  </a:cubicBezTo>
                  <a:cubicBezTo>
                    <a:pt x="421049" y="301146"/>
                    <a:pt x="424989" y="307901"/>
                    <a:pt x="428366" y="314655"/>
                  </a:cubicBezTo>
                  <a:cubicBezTo>
                    <a:pt x="431744" y="321410"/>
                    <a:pt x="435121" y="327602"/>
                    <a:pt x="437935" y="333794"/>
                  </a:cubicBezTo>
                  <a:lnTo>
                    <a:pt x="452266" y="364983"/>
                  </a:lnTo>
                  <a:lnTo>
                    <a:pt x="449475" y="316344"/>
                  </a:lnTo>
                  <a:cubicBezTo>
                    <a:pt x="444409" y="282571"/>
                    <a:pt x="436247" y="249079"/>
                    <a:pt x="423301" y="218402"/>
                  </a:cubicBezTo>
                  <a:cubicBezTo>
                    <a:pt x="410354" y="187724"/>
                    <a:pt x="392623" y="159298"/>
                    <a:pt x="369263" y="137908"/>
                  </a:cubicBezTo>
                  <a:cubicBezTo>
                    <a:pt x="357724" y="127213"/>
                    <a:pt x="344777" y="117925"/>
                    <a:pt x="330986" y="110889"/>
                  </a:cubicBezTo>
                  <a:cubicBezTo>
                    <a:pt x="316914" y="103853"/>
                    <a:pt x="302279" y="98787"/>
                    <a:pt x="287081" y="95410"/>
                  </a:cubicBezTo>
                  <a:lnTo>
                    <a:pt x="298620" y="52349"/>
                  </a:lnTo>
                  <a:cubicBezTo>
                    <a:pt x="316914" y="58259"/>
                    <a:pt x="334645" y="66139"/>
                    <a:pt x="350969" y="76271"/>
                  </a:cubicBezTo>
                  <a:cubicBezTo>
                    <a:pt x="367293" y="86403"/>
                    <a:pt x="381928" y="99068"/>
                    <a:pt x="394874" y="113141"/>
                  </a:cubicBezTo>
                  <a:cubicBezTo>
                    <a:pt x="407540" y="127213"/>
                    <a:pt x="418516" y="142692"/>
                    <a:pt x="427241" y="159016"/>
                  </a:cubicBezTo>
                  <a:cubicBezTo>
                    <a:pt x="435965" y="175340"/>
                    <a:pt x="443002" y="192227"/>
                    <a:pt x="448631" y="209677"/>
                  </a:cubicBezTo>
                  <a:lnTo>
                    <a:pt x="463592" y="293416"/>
                  </a:lnTo>
                  <a:lnTo>
                    <a:pt x="478006" y="236097"/>
                  </a:lnTo>
                  <a:cubicBezTo>
                    <a:pt x="485218" y="214742"/>
                    <a:pt x="494224" y="193915"/>
                    <a:pt x="505201" y="173933"/>
                  </a:cubicBezTo>
                  <a:cubicBezTo>
                    <a:pt x="508015" y="168867"/>
                    <a:pt x="510830" y="164082"/>
                    <a:pt x="513644" y="159016"/>
                  </a:cubicBezTo>
                  <a:lnTo>
                    <a:pt x="522932" y="144662"/>
                  </a:lnTo>
                  <a:cubicBezTo>
                    <a:pt x="526309" y="139877"/>
                    <a:pt x="529687" y="135374"/>
                    <a:pt x="533064" y="130590"/>
                  </a:cubicBezTo>
                  <a:lnTo>
                    <a:pt x="535316" y="126931"/>
                  </a:lnTo>
                  <a:lnTo>
                    <a:pt x="538130" y="123554"/>
                  </a:lnTo>
                  <a:lnTo>
                    <a:pt x="543477" y="116799"/>
                  </a:lnTo>
                  <a:cubicBezTo>
                    <a:pt x="558113" y="99349"/>
                    <a:pt x="574436" y="82744"/>
                    <a:pt x="592449" y="68109"/>
                  </a:cubicBezTo>
                  <a:cubicBezTo>
                    <a:pt x="594700" y="66421"/>
                    <a:pt x="596952" y="64450"/>
                    <a:pt x="599203" y="62480"/>
                  </a:cubicBezTo>
                  <a:lnTo>
                    <a:pt x="606240" y="57414"/>
                  </a:lnTo>
                  <a:lnTo>
                    <a:pt x="613276" y="52348"/>
                  </a:lnTo>
                  <a:cubicBezTo>
                    <a:pt x="615527" y="50660"/>
                    <a:pt x="617779" y="48971"/>
                    <a:pt x="620312" y="47282"/>
                  </a:cubicBezTo>
                  <a:lnTo>
                    <a:pt x="634947" y="37995"/>
                  </a:lnTo>
                  <a:lnTo>
                    <a:pt x="638606" y="35743"/>
                  </a:lnTo>
                  <a:cubicBezTo>
                    <a:pt x="639732" y="34899"/>
                    <a:pt x="641139" y="34336"/>
                    <a:pt x="642265" y="33491"/>
                  </a:cubicBezTo>
                  <a:lnTo>
                    <a:pt x="649864" y="29270"/>
                  </a:lnTo>
                  <a:cubicBezTo>
                    <a:pt x="669846" y="17731"/>
                    <a:pt x="690955" y="8724"/>
                    <a:pt x="712344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21" name="Rectangle 58">
              <a:extLst>
                <a:ext uri="{FF2B5EF4-FFF2-40B4-BE49-F238E27FC236}">
                  <a16:creationId xmlns:a16="http://schemas.microsoft.com/office/drawing/2014/main" id="{B566DE19-5F70-4C17-A859-81FD2913B768}"/>
                </a:ext>
              </a:extLst>
            </p:cNvPr>
            <p:cNvSpPr/>
            <p:nvPr/>
          </p:nvSpPr>
          <p:spPr>
            <a:xfrm>
              <a:off x="8311997" y="5615629"/>
              <a:ext cx="835062" cy="17129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2" name="그룹 221">
            <a:extLst>
              <a:ext uri="{FF2B5EF4-FFF2-40B4-BE49-F238E27FC236}">
                <a16:creationId xmlns:a16="http://schemas.microsoft.com/office/drawing/2014/main" id="{949D41EC-9154-4679-B533-C8046ECE9695}"/>
              </a:ext>
            </a:extLst>
          </p:cNvPr>
          <p:cNvGrpSpPr>
            <a:grpSpLocks noChangeAspect="1"/>
          </p:cNvGrpSpPr>
          <p:nvPr/>
        </p:nvGrpSpPr>
        <p:grpSpPr>
          <a:xfrm>
            <a:off x="8214220" y="4962411"/>
            <a:ext cx="1030428" cy="1224000"/>
            <a:chOff x="8270957" y="5079337"/>
            <a:chExt cx="917141" cy="1089430"/>
          </a:xfrm>
        </p:grpSpPr>
        <p:sp>
          <p:nvSpPr>
            <p:cNvPr id="223" name="자유형: 도형 222">
              <a:extLst>
                <a:ext uri="{FF2B5EF4-FFF2-40B4-BE49-F238E27FC236}">
                  <a16:creationId xmlns:a16="http://schemas.microsoft.com/office/drawing/2014/main" id="{C21F0136-477A-4544-9957-9D92F683DDB6}"/>
                </a:ext>
              </a:extLst>
            </p:cNvPr>
            <p:cNvSpPr/>
            <p:nvPr/>
          </p:nvSpPr>
          <p:spPr>
            <a:xfrm>
              <a:off x="8270957" y="5079337"/>
              <a:ext cx="917141" cy="1089430"/>
            </a:xfrm>
            <a:custGeom>
              <a:avLst/>
              <a:gdLst>
                <a:gd name="connsiteX0" fmla="*/ 645923 w 917141"/>
                <a:gd name="connsiteY0" fmla="*/ 206580 h 1089430"/>
                <a:gd name="connsiteX1" fmla="*/ 635228 w 917141"/>
                <a:gd name="connsiteY1" fmla="*/ 209395 h 1089430"/>
                <a:gd name="connsiteX2" fmla="*/ 623970 w 917141"/>
                <a:gd name="connsiteY2" fmla="*/ 214742 h 1089430"/>
                <a:gd name="connsiteX3" fmla="*/ 602299 w 917141"/>
                <a:gd name="connsiteY3" fmla="*/ 230503 h 1089430"/>
                <a:gd name="connsiteX4" fmla="*/ 564585 w 917141"/>
                <a:gd name="connsiteY4" fmla="*/ 270187 h 1089430"/>
                <a:gd name="connsiteX5" fmla="*/ 534189 w 917141"/>
                <a:gd name="connsiteY5" fmla="*/ 310715 h 1089430"/>
                <a:gd name="connsiteX6" fmla="*/ 509985 w 917141"/>
                <a:gd name="connsiteY6" fmla="*/ 346740 h 1089430"/>
                <a:gd name="connsiteX7" fmla="*/ 492254 w 917141"/>
                <a:gd name="connsiteY7" fmla="*/ 375166 h 1089430"/>
                <a:gd name="connsiteX8" fmla="*/ 487469 w 917141"/>
                <a:gd name="connsiteY8" fmla="*/ 383328 h 1089430"/>
                <a:gd name="connsiteX9" fmla="*/ 496194 w 917141"/>
                <a:gd name="connsiteY9" fmla="*/ 381077 h 1089430"/>
                <a:gd name="connsiteX10" fmla="*/ 527716 w 917141"/>
                <a:gd name="connsiteY10" fmla="*/ 370945 h 1089430"/>
                <a:gd name="connsiteX11" fmla="*/ 567681 w 917141"/>
                <a:gd name="connsiteY11" fmla="*/ 354902 h 1089430"/>
                <a:gd name="connsiteX12" fmla="*/ 612994 w 917141"/>
                <a:gd name="connsiteY12" fmla="*/ 332668 h 1089430"/>
                <a:gd name="connsiteX13" fmla="*/ 658870 w 917141"/>
                <a:gd name="connsiteY13" fmla="*/ 302835 h 1089430"/>
                <a:gd name="connsiteX14" fmla="*/ 678571 w 917141"/>
                <a:gd name="connsiteY14" fmla="*/ 284259 h 1089430"/>
                <a:gd name="connsiteX15" fmla="*/ 691517 w 917141"/>
                <a:gd name="connsiteY15" fmla="*/ 263714 h 1089430"/>
                <a:gd name="connsiteX16" fmla="*/ 693206 w 917141"/>
                <a:gd name="connsiteY16" fmla="*/ 244294 h 1089430"/>
                <a:gd name="connsiteX17" fmla="*/ 689547 w 917141"/>
                <a:gd name="connsiteY17" fmla="*/ 234725 h 1089430"/>
                <a:gd name="connsiteX18" fmla="*/ 686451 w 917141"/>
                <a:gd name="connsiteY18" fmla="*/ 229659 h 1089430"/>
                <a:gd name="connsiteX19" fmla="*/ 682792 w 917141"/>
                <a:gd name="connsiteY19" fmla="*/ 224874 h 1089430"/>
                <a:gd name="connsiteX20" fmla="*/ 680822 w 917141"/>
                <a:gd name="connsiteY20" fmla="*/ 222623 h 1089430"/>
                <a:gd name="connsiteX21" fmla="*/ 678008 w 917141"/>
                <a:gd name="connsiteY21" fmla="*/ 219808 h 1089430"/>
                <a:gd name="connsiteX22" fmla="*/ 673786 w 917141"/>
                <a:gd name="connsiteY22" fmla="*/ 215587 h 1089430"/>
                <a:gd name="connsiteX23" fmla="*/ 664780 w 917141"/>
                <a:gd name="connsiteY23" fmla="*/ 209395 h 1089430"/>
                <a:gd name="connsiteX24" fmla="*/ 655773 w 917141"/>
                <a:gd name="connsiteY24" fmla="*/ 206580 h 1089430"/>
                <a:gd name="connsiteX25" fmla="*/ 645923 w 917141"/>
                <a:gd name="connsiteY25" fmla="*/ 206580 h 1089430"/>
                <a:gd name="connsiteX26" fmla="*/ 267943 w 917141"/>
                <a:gd name="connsiteY26" fmla="*/ 206580 h 1089430"/>
                <a:gd name="connsiteX27" fmla="*/ 258936 w 917141"/>
                <a:gd name="connsiteY27" fmla="*/ 209395 h 1089430"/>
                <a:gd name="connsiteX28" fmla="*/ 249930 w 917141"/>
                <a:gd name="connsiteY28" fmla="*/ 215587 h 1089430"/>
                <a:gd name="connsiteX29" fmla="*/ 245709 w 917141"/>
                <a:gd name="connsiteY29" fmla="*/ 219808 h 1089430"/>
                <a:gd name="connsiteX30" fmla="*/ 242894 w 917141"/>
                <a:gd name="connsiteY30" fmla="*/ 222623 h 1089430"/>
                <a:gd name="connsiteX31" fmla="*/ 240924 w 917141"/>
                <a:gd name="connsiteY31" fmla="*/ 224874 h 1089430"/>
                <a:gd name="connsiteX32" fmla="*/ 237265 w 917141"/>
                <a:gd name="connsiteY32" fmla="*/ 229659 h 1089430"/>
                <a:gd name="connsiteX33" fmla="*/ 234169 w 917141"/>
                <a:gd name="connsiteY33" fmla="*/ 234725 h 1089430"/>
                <a:gd name="connsiteX34" fmla="*/ 230511 w 917141"/>
                <a:gd name="connsiteY34" fmla="*/ 244294 h 1089430"/>
                <a:gd name="connsiteX35" fmla="*/ 232199 w 917141"/>
                <a:gd name="connsiteY35" fmla="*/ 263714 h 1089430"/>
                <a:gd name="connsiteX36" fmla="*/ 245146 w 917141"/>
                <a:gd name="connsiteY36" fmla="*/ 284259 h 1089430"/>
                <a:gd name="connsiteX37" fmla="*/ 264847 w 917141"/>
                <a:gd name="connsiteY37" fmla="*/ 302835 h 1089430"/>
                <a:gd name="connsiteX38" fmla="*/ 310722 w 917141"/>
                <a:gd name="connsiteY38" fmla="*/ 332668 h 1089430"/>
                <a:gd name="connsiteX39" fmla="*/ 356035 w 917141"/>
                <a:gd name="connsiteY39" fmla="*/ 354902 h 1089430"/>
                <a:gd name="connsiteX40" fmla="*/ 396000 w 917141"/>
                <a:gd name="connsiteY40" fmla="*/ 370945 h 1089430"/>
                <a:gd name="connsiteX41" fmla="*/ 427522 w 917141"/>
                <a:gd name="connsiteY41" fmla="*/ 381077 h 1089430"/>
                <a:gd name="connsiteX42" fmla="*/ 436528 w 917141"/>
                <a:gd name="connsiteY42" fmla="*/ 383328 h 1089430"/>
                <a:gd name="connsiteX43" fmla="*/ 431462 w 917141"/>
                <a:gd name="connsiteY43" fmla="*/ 375166 h 1089430"/>
                <a:gd name="connsiteX44" fmla="*/ 413731 w 917141"/>
                <a:gd name="connsiteY44" fmla="*/ 346740 h 1089430"/>
                <a:gd name="connsiteX45" fmla="*/ 389527 w 917141"/>
                <a:gd name="connsiteY45" fmla="*/ 310715 h 1089430"/>
                <a:gd name="connsiteX46" fmla="*/ 359131 w 917141"/>
                <a:gd name="connsiteY46" fmla="*/ 270187 h 1089430"/>
                <a:gd name="connsiteX47" fmla="*/ 321417 w 917141"/>
                <a:gd name="connsiteY47" fmla="*/ 230503 h 1089430"/>
                <a:gd name="connsiteX48" fmla="*/ 299746 w 917141"/>
                <a:gd name="connsiteY48" fmla="*/ 214742 h 1089430"/>
                <a:gd name="connsiteX49" fmla="*/ 288488 w 917141"/>
                <a:gd name="connsiteY49" fmla="*/ 209395 h 1089430"/>
                <a:gd name="connsiteX50" fmla="*/ 277793 w 917141"/>
                <a:gd name="connsiteY50" fmla="*/ 206580 h 1089430"/>
                <a:gd name="connsiteX51" fmla="*/ 267943 w 917141"/>
                <a:gd name="connsiteY51" fmla="*/ 206580 h 1089430"/>
                <a:gd name="connsiteX52" fmla="*/ 712344 w 917141"/>
                <a:gd name="connsiteY52" fmla="*/ 0 h 1089430"/>
                <a:gd name="connsiteX53" fmla="*/ 726979 w 917141"/>
                <a:gd name="connsiteY53" fmla="*/ 42216 h 1089430"/>
                <a:gd name="connsiteX54" fmla="*/ 668721 w 917141"/>
                <a:gd name="connsiteY54" fmla="*/ 65013 h 1089430"/>
                <a:gd name="connsiteX55" fmla="*/ 661684 w 917141"/>
                <a:gd name="connsiteY55" fmla="*/ 68391 h 1089430"/>
                <a:gd name="connsiteX56" fmla="*/ 658026 w 917141"/>
                <a:gd name="connsiteY56" fmla="*/ 70079 h 1089430"/>
                <a:gd name="connsiteX57" fmla="*/ 654648 w 917141"/>
                <a:gd name="connsiteY57" fmla="*/ 72049 h 1089430"/>
                <a:gd name="connsiteX58" fmla="*/ 640857 w 917141"/>
                <a:gd name="connsiteY58" fmla="*/ 79648 h 1089430"/>
                <a:gd name="connsiteX59" fmla="*/ 634103 w 917141"/>
                <a:gd name="connsiteY59" fmla="*/ 83589 h 1089430"/>
                <a:gd name="connsiteX60" fmla="*/ 627630 w 917141"/>
                <a:gd name="connsiteY60" fmla="*/ 87810 h 1089430"/>
                <a:gd name="connsiteX61" fmla="*/ 621156 w 917141"/>
                <a:gd name="connsiteY61" fmla="*/ 92032 h 1089430"/>
                <a:gd name="connsiteX62" fmla="*/ 614683 w 917141"/>
                <a:gd name="connsiteY62" fmla="*/ 96535 h 1089430"/>
                <a:gd name="connsiteX63" fmla="*/ 567400 w 917141"/>
                <a:gd name="connsiteY63" fmla="*/ 137626 h 1089430"/>
                <a:gd name="connsiteX64" fmla="*/ 562053 w 917141"/>
                <a:gd name="connsiteY64" fmla="*/ 143255 h 1089430"/>
                <a:gd name="connsiteX65" fmla="*/ 559238 w 917141"/>
                <a:gd name="connsiteY65" fmla="*/ 146069 h 1089430"/>
                <a:gd name="connsiteX66" fmla="*/ 556705 w 917141"/>
                <a:gd name="connsiteY66" fmla="*/ 149165 h 1089430"/>
                <a:gd name="connsiteX67" fmla="*/ 546573 w 917141"/>
                <a:gd name="connsiteY67" fmla="*/ 161267 h 1089430"/>
                <a:gd name="connsiteX68" fmla="*/ 537286 w 917141"/>
                <a:gd name="connsiteY68" fmla="*/ 173933 h 1089430"/>
                <a:gd name="connsiteX69" fmla="*/ 528561 w 917141"/>
                <a:gd name="connsiteY69" fmla="*/ 187161 h 1089430"/>
                <a:gd name="connsiteX70" fmla="*/ 479590 w 917141"/>
                <a:gd name="connsiteY70" fmla="*/ 304804 h 1089430"/>
                <a:gd name="connsiteX71" fmla="*/ 468965 w 917141"/>
                <a:gd name="connsiteY71" fmla="*/ 368728 h 1089430"/>
                <a:gd name="connsiteX72" fmla="*/ 468819 w 917141"/>
                <a:gd name="connsiteY72" fmla="*/ 374120 h 1089430"/>
                <a:gd name="connsiteX73" fmla="*/ 472553 w 917141"/>
                <a:gd name="connsiteY73" fmla="*/ 365034 h 1089430"/>
                <a:gd name="connsiteX74" fmla="*/ 486906 w 917141"/>
                <a:gd name="connsiteY74" fmla="*/ 333794 h 1089430"/>
                <a:gd name="connsiteX75" fmla="*/ 496476 w 917141"/>
                <a:gd name="connsiteY75" fmla="*/ 314655 h 1089430"/>
                <a:gd name="connsiteX76" fmla="*/ 507733 w 917141"/>
                <a:gd name="connsiteY76" fmla="*/ 293828 h 1089430"/>
                <a:gd name="connsiteX77" fmla="*/ 536441 w 917141"/>
                <a:gd name="connsiteY77" fmla="*/ 248516 h 1089430"/>
                <a:gd name="connsiteX78" fmla="*/ 576406 w 917141"/>
                <a:gd name="connsiteY78" fmla="*/ 201796 h 1089430"/>
                <a:gd name="connsiteX79" fmla="*/ 603706 w 917141"/>
                <a:gd name="connsiteY79" fmla="*/ 180406 h 1089430"/>
                <a:gd name="connsiteX80" fmla="*/ 620593 w 917141"/>
                <a:gd name="connsiteY80" fmla="*/ 171681 h 1089430"/>
                <a:gd name="connsiteX81" fmla="*/ 640294 w 917141"/>
                <a:gd name="connsiteY81" fmla="*/ 166052 h 1089430"/>
                <a:gd name="connsiteX82" fmla="*/ 662247 w 917141"/>
                <a:gd name="connsiteY82" fmla="*/ 165771 h 1089430"/>
                <a:gd name="connsiteX83" fmla="*/ 683637 w 917141"/>
                <a:gd name="connsiteY83" fmla="*/ 172525 h 1089430"/>
                <a:gd name="connsiteX84" fmla="*/ 701368 w 917141"/>
                <a:gd name="connsiteY84" fmla="*/ 184346 h 1089430"/>
                <a:gd name="connsiteX85" fmla="*/ 705027 w 917141"/>
                <a:gd name="connsiteY85" fmla="*/ 187723 h 1089430"/>
                <a:gd name="connsiteX86" fmla="*/ 706996 w 917141"/>
                <a:gd name="connsiteY86" fmla="*/ 189412 h 1089430"/>
                <a:gd name="connsiteX87" fmla="*/ 707841 w 917141"/>
                <a:gd name="connsiteY87" fmla="*/ 190257 h 1089430"/>
                <a:gd name="connsiteX88" fmla="*/ 708122 w 917141"/>
                <a:gd name="connsiteY88" fmla="*/ 190538 h 1089430"/>
                <a:gd name="connsiteX89" fmla="*/ 708685 w 917141"/>
                <a:gd name="connsiteY89" fmla="*/ 191382 h 1089430"/>
                <a:gd name="connsiteX90" fmla="*/ 711500 w 917141"/>
                <a:gd name="connsiteY90" fmla="*/ 194197 h 1089430"/>
                <a:gd name="connsiteX91" fmla="*/ 714877 w 917141"/>
                <a:gd name="connsiteY91" fmla="*/ 198137 h 1089430"/>
                <a:gd name="connsiteX92" fmla="*/ 721069 w 917141"/>
                <a:gd name="connsiteY92" fmla="*/ 206299 h 1089430"/>
                <a:gd name="connsiteX93" fmla="*/ 726416 w 917141"/>
                <a:gd name="connsiteY93" fmla="*/ 215305 h 1089430"/>
                <a:gd name="connsiteX94" fmla="*/ 734015 w 917141"/>
                <a:gd name="connsiteY94" fmla="*/ 235569 h 1089430"/>
                <a:gd name="connsiteX95" fmla="*/ 735141 w 917141"/>
                <a:gd name="connsiteY95" fmla="*/ 258085 h 1089430"/>
                <a:gd name="connsiteX96" fmla="*/ 729794 w 917141"/>
                <a:gd name="connsiteY96" fmla="*/ 278912 h 1089430"/>
                <a:gd name="connsiteX97" fmla="*/ 708404 w 917141"/>
                <a:gd name="connsiteY97" fmla="*/ 310715 h 1089430"/>
                <a:gd name="connsiteX98" fmla="*/ 682511 w 917141"/>
                <a:gd name="connsiteY98" fmla="*/ 333231 h 1089430"/>
                <a:gd name="connsiteX99" fmla="*/ 655773 w 917141"/>
                <a:gd name="connsiteY99" fmla="*/ 350399 h 1089430"/>
                <a:gd name="connsiteX100" fmla="*/ 629318 w 917141"/>
                <a:gd name="connsiteY100" fmla="*/ 364190 h 1089430"/>
                <a:gd name="connsiteX101" fmla="*/ 579220 w 917141"/>
                <a:gd name="connsiteY101" fmla="*/ 384172 h 1089430"/>
                <a:gd name="connsiteX102" fmla="*/ 570378 w 917141"/>
                <a:gd name="connsiteY102" fmla="*/ 386682 h 1089430"/>
                <a:gd name="connsiteX103" fmla="*/ 917141 w 917141"/>
                <a:gd name="connsiteY103" fmla="*/ 386682 h 1089430"/>
                <a:gd name="connsiteX104" fmla="*/ 917141 w 917141"/>
                <a:gd name="connsiteY104" fmla="*/ 536291 h 1089430"/>
                <a:gd name="connsiteX105" fmla="*/ 876102 w 917141"/>
                <a:gd name="connsiteY105" fmla="*/ 536291 h 1089430"/>
                <a:gd name="connsiteX106" fmla="*/ 876102 w 917141"/>
                <a:gd name="connsiteY106" fmla="*/ 1089430 h 1089430"/>
                <a:gd name="connsiteX107" fmla="*/ 41040 w 917141"/>
                <a:gd name="connsiteY107" fmla="*/ 1089430 h 1089430"/>
                <a:gd name="connsiteX108" fmla="*/ 41040 w 917141"/>
                <a:gd name="connsiteY108" fmla="*/ 536291 h 1089430"/>
                <a:gd name="connsiteX109" fmla="*/ 0 w 917141"/>
                <a:gd name="connsiteY109" fmla="*/ 536291 h 1089430"/>
                <a:gd name="connsiteX110" fmla="*/ 0 w 917141"/>
                <a:gd name="connsiteY110" fmla="*/ 386682 h 1089430"/>
                <a:gd name="connsiteX111" fmla="*/ 354891 w 917141"/>
                <a:gd name="connsiteY111" fmla="*/ 386682 h 1089430"/>
                <a:gd name="connsiteX112" fmla="*/ 345059 w 917141"/>
                <a:gd name="connsiteY112" fmla="*/ 383891 h 1089430"/>
                <a:gd name="connsiteX113" fmla="*/ 294961 w 917141"/>
                <a:gd name="connsiteY113" fmla="*/ 363908 h 1089430"/>
                <a:gd name="connsiteX114" fmla="*/ 268505 w 917141"/>
                <a:gd name="connsiteY114" fmla="*/ 350118 h 1089430"/>
                <a:gd name="connsiteX115" fmla="*/ 241768 w 917141"/>
                <a:gd name="connsiteY115" fmla="*/ 332949 h 1089430"/>
                <a:gd name="connsiteX116" fmla="*/ 215875 w 917141"/>
                <a:gd name="connsiteY116" fmla="*/ 310434 h 1089430"/>
                <a:gd name="connsiteX117" fmla="*/ 195048 w 917141"/>
                <a:gd name="connsiteY117" fmla="*/ 278912 h 1089430"/>
                <a:gd name="connsiteX118" fmla="*/ 189701 w 917141"/>
                <a:gd name="connsiteY118" fmla="*/ 258085 h 1089430"/>
                <a:gd name="connsiteX119" fmla="*/ 190827 w 917141"/>
                <a:gd name="connsiteY119" fmla="*/ 235569 h 1089430"/>
                <a:gd name="connsiteX120" fmla="*/ 198426 w 917141"/>
                <a:gd name="connsiteY120" fmla="*/ 215305 h 1089430"/>
                <a:gd name="connsiteX121" fmla="*/ 203773 w 917141"/>
                <a:gd name="connsiteY121" fmla="*/ 206299 h 1089430"/>
                <a:gd name="connsiteX122" fmla="*/ 209965 w 917141"/>
                <a:gd name="connsiteY122" fmla="*/ 198137 h 1089430"/>
                <a:gd name="connsiteX123" fmla="*/ 213342 w 917141"/>
                <a:gd name="connsiteY123" fmla="*/ 194197 h 1089430"/>
                <a:gd name="connsiteX124" fmla="*/ 216157 w 917141"/>
                <a:gd name="connsiteY124" fmla="*/ 191382 h 1089430"/>
                <a:gd name="connsiteX125" fmla="*/ 216720 w 917141"/>
                <a:gd name="connsiteY125" fmla="*/ 190538 h 1089430"/>
                <a:gd name="connsiteX126" fmla="*/ 217001 w 917141"/>
                <a:gd name="connsiteY126" fmla="*/ 190257 h 1089430"/>
                <a:gd name="connsiteX127" fmla="*/ 217845 w 917141"/>
                <a:gd name="connsiteY127" fmla="*/ 189412 h 1089430"/>
                <a:gd name="connsiteX128" fmla="*/ 219816 w 917141"/>
                <a:gd name="connsiteY128" fmla="*/ 187723 h 1089430"/>
                <a:gd name="connsiteX129" fmla="*/ 223474 w 917141"/>
                <a:gd name="connsiteY129" fmla="*/ 184346 h 1089430"/>
                <a:gd name="connsiteX130" fmla="*/ 241205 w 917141"/>
                <a:gd name="connsiteY130" fmla="*/ 172525 h 1089430"/>
                <a:gd name="connsiteX131" fmla="*/ 262595 w 917141"/>
                <a:gd name="connsiteY131" fmla="*/ 165771 h 1089430"/>
                <a:gd name="connsiteX132" fmla="*/ 284548 w 917141"/>
                <a:gd name="connsiteY132" fmla="*/ 166052 h 1089430"/>
                <a:gd name="connsiteX133" fmla="*/ 304249 w 917141"/>
                <a:gd name="connsiteY133" fmla="*/ 171681 h 1089430"/>
                <a:gd name="connsiteX134" fmla="*/ 321136 w 917141"/>
                <a:gd name="connsiteY134" fmla="*/ 180406 h 1089430"/>
                <a:gd name="connsiteX135" fmla="*/ 348436 w 917141"/>
                <a:gd name="connsiteY135" fmla="*/ 201796 h 1089430"/>
                <a:gd name="connsiteX136" fmla="*/ 388401 w 917141"/>
                <a:gd name="connsiteY136" fmla="*/ 248516 h 1089430"/>
                <a:gd name="connsiteX137" fmla="*/ 417108 w 917141"/>
                <a:gd name="connsiteY137" fmla="*/ 293828 h 1089430"/>
                <a:gd name="connsiteX138" fmla="*/ 428366 w 917141"/>
                <a:gd name="connsiteY138" fmla="*/ 314655 h 1089430"/>
                <a:gd name="connsiteX139" fmla="*/ 437935 w 917141"/>
                <a:gd name="connsiteY139" fmla="*/ 333794 h 1089430"/>
                <a:gd name="connsiteX140" fmla="*/ 452266 w 917141"/>
                <a:gd name="connsiteY140" fmla="*/ 364983 h 1089430"/>
                <a:gd name="connsiteX141" fmla="*/ 449475 w 917141"/>
                <a:gd name="connsiteY141" fmla="*/ 316344 h 1089430"/>
                <a:gd name="connsiteX142" fmla="*/ 423301 w 917141"/>
                <a:gd name="connsiteY142" fmla="*/ 218402 h 1089430"/>
                <a:gd name="connsiteX143" fmla="*/ 369263 w 917141"/>
                <a:gd name="connsiteY143" fmla="*/ 137908 h 1089430"/>
                <a:gd name="connsiteX144" fmla="*/ 330986 w 917141"/>
                <a:gd name="connsiteY144" fmla="*/ 110889 h 1089430"/>
                <a:gd name="connsiteX145" fmla="*/ 287081 w 917141"/>
                <a:gd name="connsiteY145" fmla="*/ 95410 h 1089430"/>
                <a:gd name="connsiteX146" fmla="*/ 298620 w 917141"/>
                <a:gd name="connsiteY146" fmla="*/ 52349 h 1089430"/>
                <a:gd name="connsiteX147" fmla="*/ 350969 w 917141"/>
                <a:gd name="connsiteY147" fmla="*/ 76271 h 1089430"/>
                <a:gd name="connsiteX148" fmla="*/ 394874 w 917141"/>
                <a:gd name="connsiteY148" fmla="*/ 113141 h 1089430"/>
                <a:gd name="connsiteX149" fmla="*/ 427241 w 917141"/>
                <a:gd name="connsiteY149" fmla="*/ 159016 h 1089430"/>
                <a:gd name="connsiteX150" fmla="*/ 448631 w 917141"/>
                <a:gd name="connsiteY150" fmla="*/ 209677 h 1089430"/>
                <a:gd name="connsiteX151" fmla="*/ 463592 w 917141"/>
                <a:gd name="connsiteY151" fmla="*/ 293416 h 1089430"/>
                <a:gd name="connsiteX152" fmla="*/ 478006 w 917141"/>
                <a:gd name="connsiteY152" fmla="*/ 236097 h 1089430"/>
                <a:gd name="connsiteX153" fmla="*/ 505201 w 917141"/>
                <a:gd name="connsiteY153" fmla="*/ 173933 h 1089430"/>
                <a:gd name="connsiteX154" fmla="*/ 513644 w 917141"/>
                <a:gd name="connsiteY154" fmla="*/ 159016 h 1089430"/>
                <a:gd name="connsiteX155" fmla="*/ 522932 w 917141"/>
                <a:gd name="connsiteY155" fmla="*/ 144662 h 1089430"/>
                <a:gd name="connsiteX156" fmla="*/ 533064 w 917141"/>
                <a:gd name="connsiteY156" fmla="*/ 130590 h 1089430"/>
                <a:gd name="connsiteX157" fmla="*/ 535316 w 917141"/>
                <a:gd name="connsiteY157" fmla="*/ 126931 h 1089430"/>
                <a:gd name="connsiteX158" fmla="*/ 538130 w 917141"/>
                <a:gd name="connsiteY158" fmla="*/ 123554 h 1089430"/>
                <a:gd name="connsiteX159" fmla="*/ 543477 w 917141"/>
                <a:gd name="connsiteY159" fmla="*/ 116799 h 1089430"/>
                <a:gd name="connsiteX160" fmla="*/ 592449 w 917141"/>
                <a:gd name="connsiteY160" fmla="*/ 68109 h 1089430"/>
                <a:gd name="connsiteX161" fmla="*/ 599203 w 917141"/>
                <a:gd name="connsiteY161" fmla="*/ 62480 h 1089430"/>
                <a:gd name="connsiteX162" fmla="*/ 606240 w 917141"/>
                <a:gd name="connsiteY162" fmla="*/ 57414 h 1089430"/>
                <a:gd name="connsiteX163" fmla="*/ 613276 w 917141"/>
                <a:gd name="connsiteY163" fmla="*/ 52348 h 1089430"/>
                <a:gd name="connsiteX164" fmla="*/ 620312 w 917141"/>
                <a:gd name="connsiteY164" fmla="*/ 47282 h 1089430"/>
                <a:gd name="connsiteX165" fmla="*/ 634947 w 917141"/>
                <a:gd name="connsiteY165" fmla="*/ 37995 h 1089430"/>
                <a:gd name="connsiteX166" fmla="*/ 638606 w 917141"/>
                <a:gd name="connsiteY166" fmla="*/ 35743 h 1089430"/>
                <a:gd name="connsiteX167" fmla="*/ 642265 w 917141"/>
                <a:gd name="connsiteY167" fmla="*/ 33491 h 1089430"/>
                <a:gd name="connsiteX168" fmla="*/ 649864 w 917141"/>
                <a:gd name="connsiteY168" fmla="*/ 29270 h 1089430"/>
                <a:gd name="connsiteX169" fmla="*/ 712344 w 917141"/>
                <a:gd name="connsiteY169" fmla="*/ 0 h 1089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</a:cxnLst>
              <a:rect l="l" t="t" r="r" b="b"/>
              <a:pathLst>
                <a:path w="917141" h="1089430">
                  <a:moveTo>
                    <a:pt x="645923" y="206580"/>
                  </a:moveTo>
                  <a:cubicBezTo>
                    <a:pt x="642546" y="207143"/>
                    <a:pt x="638887" y="207988"/>
                    <a:pt x="635228" y="209395"/>
                  </a:cubicBezTo>
                  <a:cubicBezTo>
                    <a:pt x="631569" y="210802"/>
                    <a:pt x="627911" y="212772"/>
                    <a:pt x="623970" y="214742"/>
                  </a:cubicBezTo>
                  <a:cubicBezTo>
                    <a:pt x="616371" y="218964"/>
                    <a:pt x="609335" y="224593"/>
                    <a:pt x="602299" y="230503"/>
                  </a:cubicBezTo>
                  <a:cubicBezTo>
                    <a:pt x="588508" y="242605"/>
                    <a:pt x="575843" y="256396"/>
                    <a:pt x="564585" y="270187"/>
                  </a:cubicBezTo>
                  <a:cubicBezTo>
                    <a:pt x="553328" y="283978"/>
                    <a:pt x="543195" y="297769"/>
                    <a:pt x="534189" y="310715"/>
                  </a:cubicBezTo>
                  <a:cubicBezTo>
                    <a:pt x="525183" y="323662"/>
                    <a:pt x="517021" y="335764"/>
                    <a:pt x="509985" y="346740"/>
                  </a:cubicBezTo>
                  <a:cubicBezTo>
                    <a:pt x="502949" y="357716"/>
                    <a:pt x="497039" y="367286"/>
                    <a:pt x="492254" y="375166"/>
                  </a:cubicBezTo>
                  <a:cubicBezTo>
                    <a:pt x="490847" y="378262"/>
                    <a:pt x="489158" y="380795"/>
                    <a:pt x="487469" y="383328"/>
                  </a:cubicBezTo>
                  <a:cubicBezTo>
                    <a:pt x="490003" y="382765"/>
                    <a:pt x="493098" y="381921"/>
                    <a:pt x="496194" y="381077"/>
                  </a:cubicBezTo>
                  <a:cubicBezTo>
                    <a:pt x="504919" y="378543"/>
                    <a:pt x="515614" y="375166"/>
                    <a:pt x="527716" y="370945"/>
                  </a:cubicBezTo>
                  <a:cubicBezTo>
                    <a:pt x="539818" y="366723"/>
                    <a:pt x="553328" y="361375"/>
                    <a:pt x="567681" y="354902"/>
                  </a:cubicBezTo>
                  <a:cubicBezTo>
                    <a:pt x="582035" y="348710"/>
                    <a:pt x="597515" y="341393"/>
                    <a:pt x="612994" y="332668"/>
                  </a:cubicBezTo>
                  <a:cubicBezTo>
                    <a:pt x="628473" y="324225"/>
                    <a:pt x="644234" y="314374"/>
                    <a:pt x="658870" y="302835"/>
                  </a:cubicBezTo>
                  <a:cubicBezTo>
                    <a:pt x="665906" y="296924"/>
                    <a:pt x="672942" y="290732"/>
                    <a:pt x="678571" y="284259"/>
                  </a:cubicBezTo>
                  <a:cubicBezTo>
                    <a:pt x="684481" y="277786"/>
                    <a:pt x="688984" y="270468"/>
                    <a:pt x="691517" y="263714"/>
                  </a:cubicBezTo>
                  <a:cubicBezTo>
                    <a:pt x="694050" y="256959"/>
                    <a:pt x="694613" y="250767"/>
                    <a:pt x="693206" y="244294"/>
                  </a:cubicBezTo>
                  <a:cubicBezTo>
                    <a:pt x="692643" y="241198"/>
                    <a:pt x="691236" y="237821"/>
                    <a:pt x="689547" y="234725"/>
                  </a:cubicBezTo>
                  <a:cubicBezTo>
                    <a:pt x="688703" y="233036"/>
                    <a:pt x="687577" y="231348"/>
                    <a:pt x="686451" y="229659"/>
                  </a:cubicBezTo>
                  <a:cubicBezTo>
                    <a:pt x="685325" y="227970"/>
                    <a:pt x="683918" y="226282"/>
                    <a:pt x="682792" y="224874"/>
                  </a:cubicBezTo>
                  <a:cubicBezTo>
                    <a:pt x="682229" y="224030"/>
                    <a:pt x="681666" y="223467"/>
                    <a:pt x="680822" y="222623"/>
                  </a:cubicBezTo>
                  <a:lnTo>
                    <a:pt x="678008" y="219808"/>
                  </a:lnTo>
                  <a:cubicBezTo>
                    <a:pt x="676882" y="218401"/>
                    <a:pt x="675193" y="216994"/>
                    <a:pt x="673786" y="215587"/>
                  </a:cubicBezTo>
                  <a:cubicBezTo>
                    <a:pt x="670690" y="213054"/>
                    <a:pt x="667876" y="211084"/>
                    <a:pt x="664780" y="209395"/>
                  </a:cubicBezTo>
                  <a:cubicBezTo>
                    <a:pt x="661684" y="207988"/>
                    <a:pt x="658870" y="206862"/>
                    <a:pt x="655773" y="206580"/>
                  </a:cubicBezTo>
                  <a:cubicBezTo>
                    <a:pt x="652678" y="206018"/>
                    <a:pt x="649582" y="206018"/>
                    <a:pt x="645923" y="206580"/>
                  </a:cubicBezTo>
                  <a:close/>
                  <a:moveTo>
                    <a:pt x="267943" y="206580"/>
                  </a:moveTo>
                  <a:cubicBezTo>
                    <a:pt x="264847" y="207143"/>
                    <a:pt x="261751" y="207988"/>
                    <a:pt x="258936" y="209395"/>
                  </a:cubicBezTo>
                  <a:cubicBezTo>
                    <a:pt x="255841" y="211084"/>
                    <a:pt x="253026" y="213054"/>
                    <a:pt x="249930" y="215587"/>
                  </a:cubicBezTo>
                  <a:cubicBezTo>
                    <a:pt x="248523" y="216994"/>
                    <a:pt x="246834" y="218401"/>
                    <a:pt x="245709" y="219808"/>
                  </a:cubicBezTo>
                  <a:lnTo>
                    <a:pt x="242894" y="222623"/>
                  </a:lnTo>
                  <a:cubicBezTo>
                    <a:pt x="242050" y="223467"/>
                    <a:pt x="241768" y="224030"/>
                    <a:pt x="240924" y="224874"/>
                  </a:cubicBezTo>
                  <a:cubicBezTo>
                    <a:pt x="239798" y="226282"/>
                    <a:pt x="238391" y="227970"/>
                    <a:pt x="237265" y="229659"/>
                  </a:cubicBezTo>
                  <a:cubicBezTo>
                    <a:pt x="236139" y="231348"/>
                    <a:pt x="235014" y="233036"/>
                    <a:pt x="234169" y="234725"/>
                  </a:cubicBezTo>
                  <a:cubicBezTo>
                    <a:pt x="232481" y="238102"/>
                    <a:pt x="231073" y="241198"/>
                    <a:pt x="230511" y="244294"/>
                  </a:cubicBezTo>
                  <a:cubicBezTo>
                    <a:pt x="229103" y="250486"/>
                    <a:pt x="229666" y="256678"/>
                    <a:pt x="232199" y="263714"/>
                  </a:cubicBezTo>
                  <a:cubicBezTo>
                    <a:pt x="235014" y="270468"/>
                    <a:pt x="239517" y="277505"/>
                    <a:pt x="245146" y="284259"/>
                  </a:cubicBezTo>
                  <a:cubicBezTo>
                    <a:pt x="251056" y="290732"/>
                    <a:pt x="257811" y="297206"/>
                    <a:pt x="264847" y="302835"/>
                  </a:cubicBezTo>
                  <a:cubicBezTo>
                    <a:pt x="279200" y="314374"/>
                    <a:pt x="295243" y="324225"/>
                    <a:pt x="310722" y="332668"/>
                  </a:cubicBezTo>
                  <a:cubicBezTo>
                    <a:pt x="326202" y="341111"/>
                    <a:pt x="341681" y="348429"/>
                    <a:pt x="356035" y="354902"/>
                  </a:cubicBezTo>
                  <a:cubicBezTo>
                    <a:pt x="370389" y="361094"/>
                    <a:pt x="383898" y="366441"/>
                    <a:pt x="396000" y="370945"/>
                  </a:cubicBezTo>
                  <a:cubicBezTo>
                    <a:pt x="408102" y="375166"/>
                    <a:pt x="418516" y="378825"/>
                    <a:pt x="427522" y="381077"/>
                  </a:cubicBezTo>
                  <a:cubicBezTo>
                    <a:pt x="430899" y="382202"/>
                    <a:pt x="433995" y="382765"/>
                    <a:pt x="436528" y="383328"/>
                  </a:cubicBezTo>
                  <a:cubicBezTo>
                    <a:pt x="435121" y="380795"/>
                    <a:pt x="433432" y="377980"/>
                    <a:pt x="431462" y="375166"/>
                  </a:cubicBezTo>
                  <a:cubicBezTo>
                    <a:pt x="426678" y="367286"/>
                    <a:pt x="420486" y="357716"/>
                    <a:pt x="413731" y="346740"/>
                  </a:cubicBezTo>
                  <a:cubicBezTo>
                    <a:pt x="406695" y="335764"/>
                    <a:pt x="398533" y="323662"/>
                    <a:pt x="389527" y="310715"/>
                  </a:cubicBezTo>
                  <a:cubicBezTo>
                    <a:pt x="380521" y="297769"/>
                    <a:pt x="370389" y="283978"/>
                    <a:pt x="359131" y="270187"/>
                  </a:cubicBezTo>
                  <a:cubicBezTo>
                    <a:pt x="347873" y="256396"/>
                    <a:pt x="335489" y="242605"/>
                    <a:pt x="321417" y="230503"/>
                  </a:cubicBezTo>
                  <a:cubicBezTo>
                    <a:pt x="314381" y="224593"/>
                    <a:pt x="307345" y="218964"/>
                    <a:pt x="299746" y="214742"/>
                  </a:cubicBezTo>
                  <a:cubicBezTo>
                    <a:pt x="296087" y="212491"/>
                    <a:pt x="292147" y="210802"/>
                    <a:pt x="288488" y="209395"/>
                  </a:cubicBezTo>
                  <a:cubicBezTo>
                    <a:pt x="284829" y="207988"/>
                    <a:pt x="281171" y="207143"/>
                    <a:pt x="277793" y="206580"/>
                  </a:cubicBezTo>
                  <a:cubicBezTo>
                    <a:pt x="274416" y="206018"/>
                    <a:pt x="271039" y="206018"/>
                    <a:pt x="267943" y="206580"/>
                  </a:cubicBezTo>
                  <a:close/>
                  <a:moveTo>
                    <a:pt x="712344" y="0"/>
                  </a:moveTo>
                  <a:lnTo>
                    <a:pt x="726979" y="42216"/>
                  </a:lnTo>
                  <a:cubicBezTo>
                    <a:pt x="707278" y="48689"/>
                    <a:pt x="687296" y="55726"/>
                    <a:pt x="668721" y="65013"/>
                  </a:cubicBezTo>
                  <a:lnTo>
                    <a:pt x="661684" y="68391"/>
                  </a:lnTo>
                  <a:cubicBezTo>
                    <a:pt x="660558" y="68953"/>
                    <a:pt x="659433" y="69516"/>
                    <a:pt x="658026" y="70079"/>
                  </a:cubicBezTo>
                  <a:lnTo>
                    <a:pt x="654648" y="72049"/>
                  </a:lnTo>
                  <a:lnTo>
                    <a:pt x="640857" y="79648"/>
                  </a:lnTo>
                  <a:cubicBezTo>
                    <a:pt x="638606" y="80774"/>
                    <a:pt x="636354" y="82181"/>
                    <a:pt x="634103" y="83589"/>
                  </a:cubicBezTo>
                  <a:lnTo>
                    <a:pt x="627630" y="87810"/>
                  </a:lnTo>
                  <a:lnTo>
                    <a:pt x="621156" y="92032"/>
                  </a:lnTo>
                  <a:cubicBezTo>
                    <a:pt x="618905" y="93439"/>
                    <a:pt x="616935" y="95128"/>
                    <a:pt x="614683" y="96535"/>
                  </a:cubicBezTo>
                  <a:cubicBezTo>
                    <a:pt x="597515" y="108356"/>
                    <a:pt x="582036" y="122428"/>
                    <a:pt x="567400" y="137626"/>
                  </a:cubicBezTo>
                  <a:lnTo>
                    <a:pt x="562053" y="143255"/>
                  </a:lnTo>
                  <a:lnTo>
                    <a:pt x="559238" y="146069"/>
                  </a:lnTo>
                  <a:lnTo>
                    <a:pt x="556705" y="149165"/>
                  </a:lnTo>
                  <a:cubicBezTo>
                    <a:pt x="553328" y="153105"/>
                    <a:pt x="549951" y="157327"/>
                    <a:pt x="546573" y="161267"/>
                  </a:cubicBezTo>
                  <a:lnTo>
                    <a:pt x="537286" y="173933"/>
                  </a:lnTo>
                  <a:cubicBezTo>
                    <a:pt x="534190" y="178154"/>
                    <a:pt x="531375" y="182657"/>
                    <a:pt x="528561" y="187161"/>
                  </a:cubicBezTo>
                  <a:cubicBezTo>
                    <a:pt x="505764" y="222904"/>
                    <a:pt x="489440" y="262869"/>
                    <a:pt x="479590" y="304804"/>
                  </a:cubicBezTo>
                  <a:cubicBezTo>
                    <a:pt x="474664" y="325772"/>
                    <a:pt x="471076" y="347162"/>
                    <a:pt x="468965" y="368728"/>
                  </a:cubicBezTo>
                  <a:lnTo>
                    <a:pt x="468819" y="374120"/>
                  </a:lnTo>
                  <a:lnTo>
                    <a:pt x="472553" y="365034"/>
                  </a:lnTo>
                  <a:cubicBezTo>
                    <a:pt x="476212" y="356309"/>
                    <a:pt x="480996" y="345614"/>
                    <a:pt x="486906" y="333794"/>
                  </a:cubicBezTo>
                  <a:cubicBezTo>
                    <a:pt x="489721" y="327883"/>
                    <a:pt x="493098" y="321410"/>
                    <a:pt x="496476" y="314655"/>
                  </a:cubicBezTo>
                  <a:cubicBezTo>
                    <a:pt x="499853" y="307901"/>
                    <a:pt x="503793" y="301146"/>
                    <a:pt x="507733" y="293828"/>
                  </a:cubicBezTo>
                  <a:cubicBezTo>
                    <a:pt x="515895" y="279475"/>
                    <a:pt x="525465" y="264277"/>
                    <a:pt x="536441" y="248516"/>
                  </a:cubicBezTo>
                  <a:cubicBezTo>
                    <a:pt x="547699" y="233036"/>
                    <a:pt x="560364" y="216994"/>
                    <a:pt x="576406" y="201796"/>
                  </a:cubicBezTo>
                  <a:cubicBezTo>
                    <a:pt x="584286" y="194197"/>
                    <a:pt x="593293" y="186879"/>
                    <a:pt x="603706" y="180406"/>
                  </a:cubicBezTo>
                  <a:cubicBezTo>
                    <a:pt x="608772" y="177310"/>
                    <a:pt x="614401" y="174214"/>
                    <a:pt x="620593" y="171681"/>
                  </a:cubicBezTo>
                  <a:cubicBezTo>
                    <a:pt x="626785" y="169148"/>
                    <a:pt x="633258" y="167178"/>
                    <a:pt x="640294" y="166052"/>
                  </a:cubicBezTo>
                  <a:cubicBezTo>
                    <a:pt x="647330" y="164927"/>
                    <a:pt x="654929" y="164645"/>
                    <a:pt x="662247" y="165771"/>
                  </a:cubicBezTo>
                  <a:cubicBezTo>
                    <a:pt x="669564" y="166896"/>
                    <a:pt x="676882" y="169148"/>
                    <a:pt x="683637" y="172525"/>
                  </a:cubicBezTo>
                  <a:cubicBezTo>
                    <a:pt x="690110" y="175903"/>
                    <a:pt x="696020" y="179843"/>
                    <a:pt x="701368" y="184346"/>
                  </a:cubicBezTo>
                  <a:cubicBezTo>
                    <a:pt x="702775" y="185472"/>
                    <a:pt x="703901" y="186598"/>
                    <a:pt x="705027" y="187723"/>
                  </a:cubicBezTo>
                  <a:lnTo>
                    <a:pt x="706996" y="189412"/>
                  </a:lnTo>
                  <a:lnTo>
                    <a:pt x="707841" y="190257"/>
                  </a:lnTo>
                  <a:lnTo>
                    <a:pt x="708122" y="190538"/>
                  </a:lnTo>
                  <a:lnTo>
                    <a:pt x="708685" y="191382"/>
                  </a:lnTo>
                  <a:lnTo>
                    <a:pt x="711500" y="194197"/>
                  </a:lnTo>
                  <a:cubicBezTo>
                    <a:pt x="712344" y="195323"/>
                    <a:pt x="713751" y="196730"/>
                    <a:pt x="714877" y="198137"/>
                  </a:cubicBezTo>
                  <a:cubicBezTo>
                    <a:pt x="717129" y="200952"/>
                    <a:pt x="719099" y="203484"/>
                    <a:pt x="721069" y="206299"/>
                  </a:cubicBezTo>
                  <a:cubicBezTo>
                    <a:pt x="722757" y="209113"/>
                    <a:pt x="724728" y="211928"/>
                    <a:pt x="726416" y="215305"/>
                  </a:cubicBezTo>
                  <a:cubicBezTo>
                    <a:pt x="729794" y="221497"/>
                    <a:pt x="732327" y="228252"/>
                    <a:pt x="734015" y="235569"/>
                  </a:cubicBezTo>
                  <a:cubicBezTo>
                    <a:pt x="735423" y="242887"/>
                    <a:pt x="735985" y="250486"/>
                    <a:pt x="735141" y="258085"/>
                  </a:cubicBezTo>
                  <a:cubicBezTo>
                    <a:pt x="734297" y="265402"/>
                    <a:pt x="732327" y="272720"/>
                    <a:pt x="729794" y="278912"/>
                  </a:cubicBezTo>
                  <a:cubicBezTo>
                    <a:pt x="724446" y="291858"/>
                    <a:pt x="716566" y="301990"/>
                    <a:pt x="708404" y="310715"/>
                  </a:cubicBezTo>
                  <a:cubicBezTo>
                    <a:pt x="700242" y="319440"/>
                    <a:pt x="691517" y="326757"/>
                    <a:pt x="682511" y="333231"/>
                  </a:cubicBezTo>
                  <a:cubicBezTo>
                    <a:pt x="673786" y="339704"/>
                    <a:pt x="664780" y="345333"/>
                    <a:pt x="655773" y="350399"/>
                  </a:cubicBezTo>
                  <a:cubicBezTo>
                    <a:pt x="646767" y="355465"/>
                    <a:pt x="638043" y="359968"/>
                    <a:pt x="629318" y="364190"/>
                  </a:cubicBezTo>
                  <a:cubicBezTo>
                    <a:pt x="611868" y="372352"/>
                    <a:pt x="594981" y="378825"/>
                    <a:pt x="579220" y="384172"/>
                  </a:cubicBezTo>
                  <a:lnTo>
                    <a:pt x="570378" y="386682"/>
                  </a:lnTo>
                  <a:lnTo>
                    <a:pt x="917141" y="386682"/>
                  </a:lnTo>
                  <a:lnTo>
                    <a:pt x="917141" y="536291"/>
                  </a:lnTo>
                  <a:lnTo>
                    <a:pt x="876102" y="536291"/>
                  </a:lnTo>
                  <a:lnTo>
                    <a:pt x="876102" y="1089430"/>
                  </a:lnTo>
                  <a:lnTo>
                    <a:pt x="41040" y="1089430"/>
                  </a:lnTo>
                  <a:lnTo>
                    <a:pt x="41040" y="536291"/>
                  </a:lnTo>
                  <a:lnTo>
                    <a:pt x="0" y="536291"/>
                  </a:lnTo>
                  <a:lnTo>
                    <a:pt x="0" y="386682"/>
                  </a:lnTo>
                  <a:lnTo>
                    <a:pt x="354891" y="386682"/>
                  </a:lnTo>
                  <a:lnTo>
                    <a:pt x="345059" y="383891"/>
                  </a:lnTo>
                  <a:cubicBezTo>
                    <a:pt x="329298" y="378543"/>
                    <a:pt x="312411" y="372070"/>
                    <a:pt x="294961" y="363908"/>
                  </a:cubicBezTo>
                  <a:cubicBezTo>
                    <a:pt x="286237" y="359968"/>
                    <a:pt x="277512" y="355184"/>
                    <a:pt x="268505" y="350118"/>
                  </a:cubicBezTo>
                  <a:cubicBezTo>
                    <a:pt x="259499" y="345052"/>
                    <a:pt x="250493" y="339423"/>
                    <a:pt x="241768" y="332949"/>
                  </a:cubicBezTo>
                  <a:cubicBezTo>
                    <a:pt x="233043" y="326476"/>
                    <a:pt x="224037" y="319159"/>
                    <a:pt x="215875" y="310434"/>
                  </a:cubicBezTo>
                  <a:cubicBezTo>
                    <a:pt x="208276" y="302272"/>
                    <a:pt x="200396" y="291858"/>
                    <a:pt x="195048" y="278912"/>
                  </a:cubicBezTo>
                  <a:cubicBezTo>
                    <a:pt x="192515" y="272439"/>
                    <a:pt x="190545" y="265402"/>
                    <a:pt x="189701" y="258085"/>
                  </a:cubicBezTo>
                  <a:cubicBezTo>
                    <a:pt x="188857" y="250767"/>
                    <a:pt x="189138" y="242887"/>
                    <a:pt x="190827" y="235569"/>
                  </a:cubicBezTo>
                  <a:cubicBezTo>
                    <a:pt x="192234" y="228252"/>
                    <a:pt x="195048" y="221497"/>
                    <a:pt x="198426" y="215305"/>
                  </a:cubicBezTo>
                  <a:cubicBezTo>
                    <a:pt x="200114" y="212209"/>
                    <a:pt x="201803" y="209395"/>
                    <a:pt x="203773" y="206299"/>
                  </a:cubicBezTo>
                  <a:cubicBezTo>
                    <a:pt x="205743" y="203484"/>
                    <a:pt x="207432" y="200952"/>
                    <a:pt x="209965" y="198137"/>
                  </a:cubicBezTo>
                  <a:cubicBezTo>
                    <a:pt x="211091" y="196730"/>
                    <a:pt x="212216" y="195323"/>
                    <a:pt x="213342" y="194197"/>
                  </a:cubicBezTo>
                  <a:lnTo>
                    <a:pt x="216157" y="191382"/>
                  </a:lnTo>
                  <a:lnTo>
                    <a:pt x="216720" y="190538"/>
                  </a:lnTo>
                  <a:lnTo>
                    <a:pt x="217001" y="190257"/>
                  </a:lnTo>
                  <a:lnTo>
                    <a:pt x="217845" y="189412"/>
                  </a:lnTo>
                  <a:lnTo>
                    <a:pt x="219816" y="187723"/>
                  </a:lnTo>
                  <a:cubicBezTo>
                    <a:pt x="220941" y="186598"/>
                    <a:pt x="222348" y="185472"/>
                    <a:pt x="223474" y="184346"/>
                  </a:cubicBezTo>
                  <a:cubicBezTo>
                    <a:pt x="228822" y="179843"/>
                    <a:pt x="234451" y="175903"/>
                    <a:pt x="241205" y="172525"/>
                  </a:cubicBezTo>
                  <a:cubicBezTo>
                    <a:pt x="247679" y="169148"/>
                    <a:pt x="254996" y="166896"/>
                    <a:pt x="262595" y="165771"/>
                  </a:cubicBezTo>
                  <a:cubicBezTo>
                    <a:pt x="269913" y="164645"/>
                    <a:pt x="277512" y="164927"/>
                    <a:pt x="284548" y="166052"/>
                  </a:cubicBezTo>
                  <a:cubicBezTo>
                    <a:pt x="291584" y="167178"/>
                    <a:pt x="298057" y="169148"/>
                    <a:pt x="304249" y="171681"/>
                  </a:cubicBezTo>
                  <a:cubicBezTo>
                    <a:pt x="310159" y="174214"/>
                    <a:pt x="315788" y="177029"/>
                    <a:pt x="321136" y="180406"/>
                  </a:cubicBezTo>
                  <a:cubicBezTo>
                    <a:pt x="331268" y="186879"/>
                    <a:pt x="340274" y="194197"/>
                    <a:pt x="348436" y="201796"/>
                  </a:cubicBezTo>
                  <a:cubicBezTo>
                    <a:pt x="364478" y="216994"/>
                    <a:pt x="377143" y="233036"/>
                    <a:pt x="388401" y="248516"/>
                  </a:cubicBezTo>
                  <a:cubicBezTo>
                    <a:pt x="399659" y="264277"/>
                    <a:pt x="408947" y="279475"/>
                    <a:pt x="417108" y="293828"/>
                  </a:cubicBezTo>
                  <a:cubicBezTo>
                    <a:pt x="421049" y="301146"/>
                    <a:pt x="424989" y="307901"/>
                    <a:pt x="428366" y="314655"/>
                  </a:cubicBezTo>
                  <a:cubicBezTo>
                    <a:pt x="431744" y="321410"/>
                    <a:pt x="435121" y="327602"/>
                    <a:pt x="437935" y="333794"/>
                  </a:cubicBezTo>
                  <a:lnTo>
                    <a:pt x="452266" y="364983"/>
                  </a:lnTo>
                  <a:lnTo>
                    <a:pt x="449475" y="316344"/>
                  </a:lnTo>
                  <a:cubicBezTo>
                    <a:pt x="444409" y="282571"/>
                    <a:pt x="436247" y="249079"/>
                    <a:pt x="423301" y="218402"/>
                  </a:cubicBezTo>
                  <a:cubicBezTo>
                    <a:pt x="410354" y="187724"/>
                    <a:pt x="392623" y="159298"/>
                    <a:pt x="369263" y="137908"/>
                  </a:cubicBezTo>
                  <a:cubicBezTo>
                    <a:pt x="357724" y="127213"/>
                    <a:pt x="344777" y="117925"/>
                    <a:pt x="330986" y="110889"/>
                  </a:cubicBezTo>
                  <a:cubicBezTo>
                    <a:pt x="316914" y="103853"/>
                    <a:pt x="302279" y="98787"/>
                    <a:pt x="287081" y="95410"/>
                  </a:cubicBezTo>
                  <a:lnTo>
                    <a:pt x="298620" y="52349"/>
                  </a:lnTo>
                  <a:cubicBezTo>
                    <a:pt x="316914" y="58259"/>
                    <a:pt x="334645" y="66139"/>
                    <a:pt x="350969" y="76271"/>
                  </a:cubicBezTo>
                  <a:cubicBezTo>
                    <a:pt x="367293" y="86403"/>
                    <a:pt x="381928" y="99068"/>
                    <a:pt x="394874" y="113141"/>
                  </a:cubicBezTo>
                  <a:cubicBezTo>
                    <a:pt x="407540" y="127213"/>
                    <a:pt x="418516" y="142692"/>
                    <a:pt x="427241" y="159016"/>
                  </a:cubicBezTo>
                  <a:cubicBezTo>
                    <a:pt x="435965" y="175340"/>
                    <a:pt x="443002" y="192227"/>
                    <a:pt x="448631" y="209677"/>
                  </a:cubicBezTo>
                  <a:lnTo>
                    <a:pt x="463592" y="293416"/>
                  </a:lnTo>
                  <a:lnTo>
                    <a:pt x="478006" y="236097"/>
                  </a:lnTo>
                  <a:cubicBezTo>
                    <a:pt x="485218" y="214742"/>
                    <a:pt x="494224" y="193915"/>
                    <a:pt x="505201" y="173933"/>
                  </a:cubicBezTo>
                  <a:cubicBezTo>
                    <a:pt x="508015" y="168867"/>
                    <a:pt x="510830" y="164082"/>
                    <a:pt x="513644" y="159016"/>
                  </a:cubicBezTo>
                  <a:lnTo>
                    <a:pt x="522932" y="144662"/>
                  </a:lnTo>
                  <a:cubicBezTo>
                    <a:pt x="526309" y="139877"/>
                    <a:pt x="529687" y="135374"/>
                    <a:pt x="533064" y="130590"/>
                  </a:cubicBezTo>
                  <a:lnTo>
                    <a:pt x="535316" y="126931"/>
                  </a:lnTo>
                  <a:lnTo>
                    <a:pt x="538130" y="123554"/>
                  </a:lnTo>
                  <a:lnTo>
                    <a:pt x="543477" y="116799"/>
                  </a:lnTo>
                  <a:cubicBezTo>
                    <a:pt x="558113" y="99349"/>
                    <a:pt x="574436" y="82744"/>
                    <a:pt x="592449" y="68109"/>
                  </a:cubicBezTo>
                  <a:cubicBezTo>
                    <a:pt x="594700" y="66421"/>
                    <a:pt x="596952" y="64450"/>
                    <a:pt x="599203" y="62480"/>
                  </a:cubicBezTo>
                  <a:lnTo>
                    <a:pt x="606240" y="57414"/>
                  </a:lnTo>
                  <a:lnTo>
                    <a:pt x="613276" y="52348"/>
                  </a:lnTo>
                  <a:cubicBezTo>
                    <a:pt x="615527" y="50660"/>
                    <a:pt x="617779" y="48971"/>
                    <a:pt x="620312" y="47282"/>
                  </a:cubicBezTo>
                  <a:lnTo>
                    <a:pt x="634947" y="37995"/>
                  </a:lnTo>
                  <a:lnTo>
                    <a:pt x="638606" y="35743"/>
                  </a:lnTo>
                  <a:cubicBezTo>
                    <a:pt x="639732" y="34899"/>
                    <a:pt x="641139" y="34336"/>
                    <a:pt x="642265" y="33491"/>
                  </a:cubicBezTo>
                  <a:lnTo>
                    <a:pt x="649864" y="29270"/>
                  </a:lnTo>
                  <a:cubicBezTo>
                    <a:pt x="669846" y="17731"/>
                    <a:pt x="690955" y="8724"/>
                    <a:pt x="712344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24" name="Rectangle 58">
              <a:extLst>
                <a:ext uri="{FF2B5EF4-FFF2-40B4-BE49-F238E27FC236}">
                  <a16:creationId xmlns:a16="http://schemas.microsoft.com/office/drawing/2014/main" id="{EC5B35E3-B18F-4559-9340-8A6AD8EAA27F}"/>
                </a:ext>
              </a:extLst>
            </p:cNvPr>
            <p:cNvSpPr/>
            <p:nvPr/>
          </p:nvSpPr>
          <p:spPr>
            <a:xfrm>
              <a:off x="8311997" y="5615629"/>
              <a:ext cx="835062" cy="17129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5" name="그룹 224">
            <a:extLst>
              <a:ext uri="{FF2B5EF4-FFF2-40B4-BE49-F238E27FC236}">
                <a16:creationId xmlns:a16="http://schemas.microsoft.com/office/drawing/2014/main" id="{2C7EF581-B2B5-4410-B412-7EE2B87366AC}"/>
              </a:ext>
            </a:extLst>
          </p:cNvPr>
          <p:cNvGrpSpPr>
            <a:grpSpLocks noChangeAspect="1"/>
          </p:cNvGrpSpPr>
          <p:nvPr/>
        </p:nvGrpSpPr>
        <p:grpSpPr>
          <a:xfrm>
            <a:off x="9640095" y="5070411"/>
            <a:ext cx="939507" cy="1116000"/>
            <a:chOff x="8270957" y="5079337"/>
            <a:chExt cx="917141" cy="1089430"/>
          </a:xfrm>
        </p:grpSpPr>
        <p:sp>
          <p:nvSpPr>
            <p:cNvPr id="226" name="자유형: 도형 225">
              <a:extLst>
                <a:ext uri="{FF2B5EF4-FFF2-40B4-BE49-F238E27FC236}">
                  <a16:creationId xmlns:a16="http://schemas.microsoft.com/office/drawing/2014/main" id="{410F85C8-1D67-4DE3-9C42-37562D3CE318}"/>
                </a:ext>
              </a:extLst>
            </p:cNvPr>
            <p:cNvSpPr/>
            <p:nvPr/>
          </p:nvSpPr>
          <p:spPr>
            <a:xfrm>
              <a:off x="8270957" y="5079337"/>
              <a:ext cx="917141" cy="1089430"/>
            </a:xfrm>
            <a:custGeom>
              <a:avLst/>
              <a:gdLst>
                <a:gd name="connsiteX0" fmla="*/ 645923 w 917141"/>
                <a:gd name="connsiteY0" fmla="*/ 206580 h 1089430"/>
                <a:gd name="connsiteX1" fmla="*/ 635228 w 917141"/>
                <a:gd name="connsiteY1" fmla="*/ 209395 h 1089430"/>
                <a:gd name="connsiteX2" fmla="*/ 623970 w 917141"/>
                <a:gd name="connsiteY2" fmla="*/ 214742 h 1089430"/>
                <a:gd name="connsiteX3" fmla="*/ 602299 w 917141"/>
                <a:gd name="connsiteY3" fmla="*/ 230503 h 1089430"/>
                <a:gd name="connsiteX4" fmla="*/ 564585 w 917141"/>
                <a:gd name="connsiteY4" fmla="*/ 270187 h 1089430"/>
                <a:gd name="connsiteX5" fmla="*/ 534189 w 917141"/>
                <a:gd name="connsiteY5" fmla="*/ 310715 h 1089430"/>
                <a:gd name="connsiteX6" fmla="*/ 509985 w 917141"/>
                <a:gd name="connsiteY6" fmla="*/ 346740 h 1089430"/>
                <a:gd name="connsiteX7" fmla="*/ 492254 w 917141"/>
                <a:gd name="connsiteY7" fmla="*/ 375166 h 1089430"/>
                <a:gd name="connsiteX8" fmla="*/ 487469 w 917141"/>
                <a:gd name="connsiteY8" fmla="*/ 383328 h 1089430"/>
                <a:gd name="connsiteX9" fmla="*/ 496194 w 917141"/>
                <a:gd name="connsiteY9" fmla="*/ 381077 h 1089430"/>
                <a:gd name="connsiteX10" fmla="*/ 527716 w 917141"/>
                <a:gd name="connsiteY10" fmla="*/ 370945 h 1089430"/>
                <a:gd name="connsiteX11" fmla="*/ 567681 w 917141"/>
                <a:gd name="connsiteY11" fmla="*/ 354902 h 1089430"/>
                <a:gd name="connsiteX12" fmla="*/ 612994 w 917141"/>
                <a:gd name="connsiteY12" fmla="*/ 332668 h 1089430"/>
                <a:gd name="connsiteX13" fmla="*/ 658870 w 917141"/>
                <a:gd name="connsiteY13" fmla="*/ 302835 h 1089430"/>
                <a:gd name="connsiteX14" fmla="*/ 678571 w 917141"/>
                <a:gd name="connsiteY14" fmla="*/ 284259 h 1089430"/>
                <a:gd name="connsiteX15" fmla="*/ 691517 w 917141"/>
                <a:gd name="connsiteY15" fmla="*/ 263714 h 1089430"/>
                <a:gd name="connsiteX16" fmla="*/ 693206 w 917141"/>
                <a:gd name="connsiteY16" fmla="*/ 244294 h 1089430"/>
                <a:gd name="connsiteX17" fmla="*/ 689547 w 917141"/>
                <a:gd name="connsiteY17" fmla="*/ 234725 h 1089430"/>
                <a:gd name="connsiteX18" fmla="*/ 686451 w 917141"/>
                <a:gd name="connsiteY18" fmla="*/ 229659 h 1089430"/>
                <a:gd name="connsiteX19" fmla="*/ 682792 w 917141"/>
                <a:gd name="connsiteY19" fmla="*/ 224874 h 1089430"/>
                <a:gd name="connsiteX20" fmla="*/ 680822 w 917141"/>
                <a:gd name="connsiteY20" fmla="*/ 222623 h 1089430"/>
                <a:gd name="connsiteX21" fmla="*/ 678008 w 917141"/>
                <a:gd name="connsiteY21" fmla="*/ 219808 h 1089430"/>
                <a:gd name="connsiteX22" fmla="*/ 673786 w 917141"/>
                <a:gd name="connsiteY22" fmla="*/ 215587 h 1089430"/>
                <a:gd name="connsiteX23" fmla="*/ 664780 w 917141"/>
                <a:gd name="connsiteY23" fmla="*/ 209395 h 1089430"/>
                <a:gd name="connsiteX24" fmla="*/ 655773 w 917141"/>
                <a:gd name="connsiteY24" fmla="*/ 206580 h 1089430"/>
                <a:gd name="connsiteX25" fmla="*/ 645923 w 917141"/>
                <a:gd name="connsiteY25" fmla="*/ 206580 h 1089430"/>
                <a:gd name="connsiteX26" fmla="*/ 267943 w 917141"/>
                <a:gd name="connsiteY26" fmla="*/ 206580 h 1089430"/>
                <a:gd name="connsiteX27" fmla="*/ 258936 w 917141"/>
                <a:gd name="connsiteY27" fmla="*/ 209395 h 1089430"/>
                <a:gd name="connsiteX28" fmla="*/ 249930 w 917141"/>
                <a:gd name="connsiteY28" fmla="*/ 215587 h 1089430"/>
                <a:gd name="connsiteX29" fmla="*/ 245709 w 917141"/>
                <a:gd name="connsiteY29" fmla="*/ 219808 h 1089430"/>
                <a:gd name="connsiteX30" fmla="*/ 242894 w 917141"/>
                <a:gd name="connsiteY30" fmla="*/ 222623 h 1089430"/>
                <a:gd name="connsiteX31" fmla="*/ 240924 w 917141"/>
                <a:gd name="connsiteY31" fmla="*/ 224874 h 1089430"/>
                <a:gd name="connsiteX32" fmla="*/ 237265 w 917141"/>
                <a:gd name="connsiteY32" fmla="*/ 229659 h 1089430"/>
                <a:gd name="connsiteX33" fmla="*/ 234169 w 917141"/>
                <a:gd name="connsiteY33" fmla="*/ 234725 h 1089430"/>
                <a:gd name="connsiteX34" fmla="*/ 230511 w 917141"/>
                <a:gd name="connsiteY34" fmla="*/ 244294 h 1089430"/>
                <a:gd name="connsiteX35" fmla="*/ 232199 w 917141"/>
                <a:gd name="connsiteY35" fmla="*/ 263714 h 1089430"/>
                <a:gd name="connsiteX36" fmla="*/ 245146 w 917141"/>
                <a:gd name="connsiteY36" fmla="*/ 284259 h 1089430"/>
                <a:gd name="connsiteX37" fmla="*/ 264847 w 917141"/>
                <a:gd name="connsiteY37" fmla="*/ 302835 h 1089430"/>
                <a:gd name="connsiteX38" fmla="*/ 310722 w 917141"/>
                <a:gd name="connsiteY38" fmla="*/ 332668 h 1089430"/>
                <a:gd name="connsiteX39" fmla="*/ 356035 w 917141"/>
                <a:gd name="connsiteY39" fmla="*/ 354902 h 1089430"/>
                <a:gd name="connsiteX40" fmla="*/ 396000 w 917141"/>
                <a:gd name="connsiteY40" fmla="*/ 370945 h 1089430"/>
                <a:gd name="connsiteX41" fmla="*/ 427522 w 917141"/>
                <a:gd name="connsiteY41" fmla="*/ 381077 h 1089430"/>
                <a:gd name="connsiteX42" fmla="*/ 436528 w 917141"/>
                <a:gd name="connsiteY42" fmla="*/ 383328 h 1089430"/>
                <a:gd name="connsiteX43" fmla="*/ 431462 w 917141"/>
                <a:gd name="connsiteY43" fmla="*/ 375166 h 1089430"/>
                <a:gd name="connsiteX44" fmla="*/ 413731 w 917141"/>
                <a:gd name="connsiteY44" fmla="*/ 346740 h 1089430"/>
                <a:gd name="connsiteX45" fmla="*/ 389527 w 917141"/>
                <a:gd name="connsiteY45" fmla="*/ 310715 h 1089430"/>
                <a:gd name="connsiteX46" fmla="*/ 359131 w 917141"/>
                <a:gd name="connsiteY46" fmla="*/ 270187 h 1089430"/>
                <a:gd name="connsiteX47" fmla="*/ 321417 w 917141"/>
                <a:gd name="connsiteY47" fmla="*/ 230503 h 1089430"/>
                <a:gd name="connsiteX48" fmla="*/ 299746 w 917141"/>
                <a:gd name="connsiteY48" fmla="*/ 214742 h 1089430"/>
                <a:gd name="connsiteX49" fmla="*/ 288488 w 917141"/>
                <a:gd name="connsiteY49" fmla="*/ 209395 h 1089430"/>
                <a:gd name="connsiteX50" fmla="*/ 277793 w 917141"/>
                <a:gd name="connsiteY50" fmla="*/ 206580 h 1089430"/>
                <a:gd name="connsiteX51" fmla="*/ 267943 w 917141"/>
                <a:gd name="connsiteY51" fmla="*/ 206580 h 1089430"/>
                <a:gd name="connsiteX52" fmla="*/ 712344 w 917141"/>
                <a:gd name="connsiteY52" fmla="*/ 0 h 1089430"/>
                <a:gd name="connsiteX53" fmla="*/ 726979 w 917141"/>
                <a:gd name="connsiteY53" fmla="*/ 42216 h 1089430"/>
                <a:gd name="connsiteX54" fmla="*/ 668721 w 917141"/>
                <a:gd name="connsiteY54" fmla="*/ 65013 h 1089430"/>
                <a:gd name="connsiteX55" fmla="*/ 661684 w 917141"/>
                <a:gd name="connsiteY55" fmla="*/ 68391 h 1089430"/>
                <a:gd name="connsiteX56" fmla="*/ 658026 w 917141"/>
                <a:gd name="connsiteY56" fmla="*/ 70079 h 1089430"/>
                <a:gd name="connsiteX57" fmla="*/ 654648 w 917141"/>
                <a:gd name="connsiteY57" fmla="*/ 72049 h 1089430"/>
                <a:gd name="connsiteX58" fmla="*/ 640857 w 917141"/>
                <a:gd name="connsiteY58" fmla="*/ 79648 h 1089430"/>
                <a:gd name="connsiteX59" fmla="*/ 634103 w 917141"/>
                <a:gd name="connsiteY59" fmla="*/ 83589 h 1089430"/>
                <a:gd name="connsiteX60" fmla="*/ 627630 w 917141"/>
                <a:gd name="connsiteY60" fmla="*/ 87810 h 1089430"/>
                <a:gd name="connsiteX61" fmla="*/ 621156 w 917141"/>
                <a:gd name="connsiteY61" fmla="*/ 92032 h 1089430"/>
                <a:gd name="connsiteX62" fmla="*/ 614683 w 917141"/>
                <a:gd name="connsiteY62" fmla="*/ 96535 h 1089430"/>
                <a:gd name="connsiteX63" fmla="*/ 567400 w 917141"/>
                <a:gd name="connsiteY63" fmla="*/ 137626 h 1089430"/>
                <a:gd name="connsiteX64" fmla="*/ 562053 w 917141"/>
                <a:gd name="connsiteY64" fmla="*/ 143255 h 1089430"/>
                <a:gd name="connsiteX65" fmla="*/ 559238 w 917141"/>
                <a:gd name="connsiteY65" fmla="*/ 146069 h 1089430"/>
                <a:gd name="connsiteX66" fmla="*/ 556705 w 917141"/>
                <a:gd name="connsiteY66" fmla="*/ 149165 h 1089430"/>
                <a:gd name="connsiteX67" fmla="*/ 546573 w 917141"/>
                <a:gd name="connsiteY67" fmla="*/ 161267 h 1089430"/>
                <a:gd name="connsiteX68" fmla="*/ 537286 w 917141"/>
                <a:gd name="connsiteY68" fmla="*/ 173933 h 1089430"/>
                <a:gd name="connsiteX69" fmla="*/ 528561 w 917141"/>
                <a:gd name="connsiteY69" fmla="*/ 187161 h 1089430"/>
                <a:gd name="connsiteX70" fmla="*/ 479590 w 917141"/>
                <a:gd name="connsiteY70" fmla="*/ 304804 h 1089430"/>
                <a:gd name="connsiteX71" fmla="*/ 468965 w 917141"/>
                <a:gd name="connsiteY71" fmla="*/ 368728 h 1089430"/>
                <a:gd name="connsiteX72" fmla="*/ 468819 w 917141"/>
                <a:gd name="connsiteY72" fmla="*/ 374120 h 1089430"/>
                <a:gd name="connsiteX73" fmla="*/ 472553 w 917141"/>
                <a:gd name="connsiteY73" fmla="*/ 365034 h 1089430"/>
                <a:gd name="connsiteX74" fmla="*/ 486906 w 917141"/>
                <a:gd name="connsiteY74" fmla="*/ 333794 h 1089430"/>
                <a:gd name="connsiteX75" fmla="*/ 496476 w 917141"/>
                <a:gd name="connsiteY75" fmla="*/ 314655 h 1089430"/>
                <a:gd name="connsiteX76" fmla="*/ 507733 w 917141"/>
                <a:gd name="connsiteY76" fmla="*/ 293828 h 1089430"/>
                <a:gd name="connsiteX77" fmla="*/ 536441 w 917141"/>
                <a:gd name="connsiteY77" fmla="*/ 248516 h 1089430"/>
                <a:gd name="connsiteX78" fmla="*/ 576406 w 917141"/>
                <a:gd name="connsiteY78" fmla="*/ 201796 h 1089430"/>
                <a:gd name="connsiteX79" fmla="*/ 603706 w 917141"/>
                <a:gd name="connsiteY79" fmla="*/ 180406 h 1089430"/>
                <a:gd name="connsiteX80" fmla="*/ 620593 w 917141"/>
                <a:gd name="connsiteY80" fmla="*/ 171681 h 1089430"/>
                <a:gd name="connsiteX81" fmla="*/ 640294 w 917141"/>
                <a:gd name="connsiteY81" fmla="*/ 166052 h 1089430"/>
                <a:gd name="connsiteX82" fmla="*/ 662247 w 917141"/>
                <a:gd name="connsiteY82" fmla="*/ 165771 h 1089430"/>
                <a:gd name="connsiteX83" fmla="*/ 683637 w 917141"/>
                <a:gd name="connsiteY83" fmla="*/ 172525 h 1089430"/>
                <a:gd name="connsiteX84" fmla="*/ 701368 w 917141"/>
                <a:gd name="connsiteY84" fmla="*/ 184346 h 1089430"/>
                <a:gd name="connsiteX85" fmla="*/ 705027 w 917141"/>
                <a:gd name="connsiteY85" fmla="*/ 187723 h 1089430"/>
                <a:gd name="connsiteX86" fmla="*/ 706996 w 917141"/>
                <a:gd name="connsiteY86" fmla="*/ 189412 h 1089430"/>
                <a:gd name="connsiteX87" fmla="*/ 707841 w 917141"/>
                <a:gd name="connsiteY87" fmla="*/ 190257 h 1089430"/>
                <a:gd name="connsiteX88" fmla="*/ 708122 w 917141"/>
                <a:gd name="connsiteY88" fmla="*/ 190538 h 1089430"/>
                <a:gd name="connsiteX89" fmla="*/ 708685 w 917141"/>
                <a:gd name="connsiteY89" fmla="*/ 191382 h 1089430"/>
                <a:gd name="connsiteX90" fmla="*/ 711500 w 917141"/>
                <a:gd name="connsiteY90" fmla="*/ 194197 h 1089430"/>
                <a:gd name="connsiteX91" fmla="*/ 714877 w 917141"/>
                <a:gd name="connsiteY91" fmla="*/ 198137 h 1089430"/>
                <a:gd name="connsiteX92" fmla="*/ 721069 w 917141"/>
                <a:gd name="connsiteY92" fmla="*/ 206299 h 1089430"/>
                <a:gd name="connsiteX93" fmla="*/ 726416 w 917141"/>
                <a:gd name="connsiteY93" fmla="*/ 215305 h 1089430"/>
                <a:gd name="connsiteX94" fmla="*/ 734015 w 917141"/>
                <a:gd name="connsiteY94" fmla="*/ 235569 h 1089430"/>
                <a:gd name="connsiteX95" fmla="*/ 735141 w 917141"/>
                <a:gd name="connsiteY95" fmla="*/ 258085 h 1089430"/>
                <a:gd name="connsiteX96" fmla="*/ 729794 w 917141"/>
                <a:gd name="connsiteY96" fmla="*/ 278912 h 1089430"/>
                <a:gd name="connsiteX97" fmla="*/ 708404 w 917141"/>
                <a:gd name="connsiteY97" fmla="*/ 310715 h 1089430"/>
                <a:gd name="connsiteX98" fmla="*/ 682511 w 917141"/>
                <a:gd name="connsiteY98" fmla="*/ 333231 h 1089430"/>
                <a:gd name="connsiteX99" fmla="*/ 655773 w 917141"/>
                <a:gd name="connsiteY99" fmla="*/ 350399 h 1089430"/>
                <a:gd name="connsiteX100" fmla="*/ 629318 w 917141"/>
                <a:gd name="connsiteY100" fmla="*/ 364190 h 1089430"/>
                <a:gd name="connsiteX101" fmla="*/ 579220 w 917141"/>
                <a:gd name="connsiteY101" fmla="*/ 384172 h 1089430"/>
                <a:gd name="connsiteX102" fmla="*/ 570378 w 917141"/>
                <a:gd name="connsiteY102" fmla="*/ 386682 h 1089430"/>
                <a:gd name="connsiteX103" fmla="*/ 917141 w 917141"/>
                <a:gd name="connsiteY103" fmla="*/ 386682 h 1089430"/>
                <a:gd name="connsiteX104" fmla="*/ 917141 w 917141"/>
                <a:gd name="connsiteY104" fmla="*/ 536291 h 1089430"/>
                <a:gd name="connsiteX105" fmla="*/ 876102 w 917141"/>
                <a:gd name="connsiteY105" fmla="*/ 536291 h 1089430"/>
                <a:gd name="connsiteX106" fmla="*/ 876102 w 917141"/>
                <a:gd name="connsiteY106" fmla="*/ 1089430 h 1089430"/>
                <a:gd name="connsiteX107" fmla="*/ 41040 w 917141"/>
                <a:gd name="connsiteY107" fmla="*/ 1089430 h 1089430"/>
                <a:gd name="connsiteX108" fmla="*/ 41040 w 917141"/>
                <a:gd name="connsiteY108" fmla="*/ 536291 h 1089430"/>
                <a:gd name="connsiteX109" fmla="*/ 0 w 917141"/>
                <a:gd name="connsiteY109" fmla="*/ 536291 h 1089430"/>
                <a:gd name="connsiteX110" fmla="*/ 0 w 917141"/>
                <a:gd name="connsiteY110" fmla="*/ 386682 h 1089430"/>
                <a:gd name="connsiteX111" fmla="*/ 354891 w 917141"/>
                <a:gd name="connsiteY111" fmla="*/ 386682 h 1089430"/>
                <a:gd name="connsiteX112" fmla="*/ 345059 w 917141"/>
                <a:gd name="connsiteY112" fmla="*/ 383891 h 1089430"/>
                <a:gd name="connsiteX113" fmla="*/ 294961 w 917141"/>
                <a:gd name="connsiteY113" fmla="*/ 363908 h 1089430"/>
                <a:gd name="connsiteX114" fmla="*/ 268505 w 917141"/>
                <a:gd name="connsiteY114" fmla="*/ 350118 h 1089430"/>
                <a:gd name="connsiteX115" fmla="*/ 241768 w 917141"/>
                <a:gd name="connsiteY115" fmla="*/ 332949 h 1089430"/>
                <a:gd name="connsiteX116" fmla="*/ 215875 w 917141"/>
                <a:gd name="connsiteY116" fmla="*/ 310434 h 1089430"/>
                <a:gd name="connsiteX117" fmla="*/ 195048 w 917141"/>
                <a:gd name="connsiteY117" fmla="*/ 278912 h 1089430"/>
                <a:gd name="connsiteX118" fmla="*/ 189701 w 917141"/>
                <a:gd name="connsiteY118" fmla="*/ 258085 h 1089430"/>
                <a:gd name="connsiteX119" fmla="*/ 190827 w 917141"/>
                <a:gd name="connsiteY119" fmla="*/ 235569 h 1089430"/>
                <a:gd name="connsiteX120" fmla="*/ 198426 w 917141"/>
                <a:gd name="connsiteY120" fmla="*/ 215305 h 1089430"/>
                <a:gd name="connsiteX121" fmla="*/ 203773 w 917141"/>
                <a:gd name="connsiteY121" fmla="*/ 206299 h 1089430"/>
                <a:gd name="connsiteX122" fmla="*/ 209965 w 917141"/>
                <a:gd name="connsiteY122" fmla="*/ 198137 h 1089430"/>
                <a:gd name="connsiteX123" fmla="*/ 213342 w 917141"/>
                <a:gd name="connsiteY123" fmla="*/ 194197 h 1089430"/>
                <a:gd name="connsiteX124" fmla="*/ 216157 w 917141"/>
                <a:gd name="connsiteY124" fmla="*/ 191382 h 1089430"/>
                <a:gd name="connsiteX125" fmla="*/ 216720 w 917141"/>
                <a:gd name="connsiteY125" fmla="*/ 190538 h 1089430"/>
                <a:gd name="connsiteX126" fmla="*/ 217001 w 917141"/>
                <a:gd name="connsiteY126" fmla="*/ 190257 h 1089430"/>
                <a:gd name="connsiteX127" fmla="*/ 217845 w 917141"/>
                <a:gd name="connsiteY127" fmla="*/ 189412 h 1089430"/>
                <a:gd name="connsiteX128" fmla="*/ 219816 w 917141"/>
                <a:gd name="connsiteY128" fmla="*/ 187723 h 1089430"/>
                <a:gd name="connsiteX129" fmla="*/ 223474 w 917141"/>
                <a:gd name="connsiteY129" fmla="*/ 184346 h 1089430"/>
                <a:gd name="connsiteX130" fmla="*/ 241205 w 917141"/>
                <a:gd name="connsiteY130" fmla="*/ 172525 h 1089430"/>
                <a:gd name="connsiteX131" fmla="*/ 262595 w 917141"/>
                <a:gd name="connsiteY131" fmla="*/ 165771 h 1089430"/>
                <a:gd name="connsiteX132" fmla="*/ 284548 w 917141"/>
                <a:gd name="connsiteY132" fmla="*/ 166052 h 1089430"/>
                <a:gd name="connsiteX133" fmla="*/ 304249 w 917141"/>
                <a:gd name="connsiteY133" fmla="*/ 171681 h 1089430"/>
                <a:gd name="connsiteX134" fmla="*/ 321136 w 917141"/>
                <a:gd name="connsiteY134" fmla="*/ 180406 h 1089430"/>
                <a:gd name="connsiteX135" fmla="*/ 348436 w 917141"/>
                <a:gd name="connsiteY135" fmla="*/ 201796 h 1089430"/>
                <a:gd name="connsiteX136" fmla="*/ 388401 w 917141"/>
                <a:gd name="connsiteY136" fmla="*/ 248516 h 1089430"/>
                <a:gd name="connsiteX137" fmla="*/ 417108 w 917141"/>
                <a:gd name="connsiteY137" fmla="*/ 293828 h 1089430"/>
                <a:gd name="connsiteX138" fmla="*/ 428366 w 917141"/>
                <a:gd name="connsiteY138" fmla="*/ 314655 h 1089430"/>
                <a:gd name="connsiteX139" fmla="*/ 437935 w 917141"/>
                <a:gd name="connsiteY139" fmla="*/ 333794 h 1089430"/>
                <a:gd name="connsiteX140" fmla="*/ 452266 w 917141"/>
                <a:gd name="connsiteY140" fmla="*/ 364983 h 1089430"/>
                <a:gd name="connsiteX141" fmla="*/ 449475 w 917141"/>
                <a:gd name="connsiteY141" fmla="*/ 316344 h 1089430"/>
                <a:gd name="connsiteX142" fmla="*/ 423301 w 917141"/>
                <a:gd name="connsiteY142" fmla="*/ 218402 h 1089430"/>
                <a:gd name="connsiteX143" fmla="*/ 369263 w 917141"/>
                <a:gd name="connsiteY143" fmla="*/ 137908 h 1089430"/>
                <a:gd name="connsiteX144" fmla="*/ 330986 w 917141"/>
                <a:gd name="connsiteY144" fmla="*/ 110889 h 1089430"/>
                <a:gd name="connsiteX145" fmla="*/ 287081 w 917141"/>
                <a:gd name="connsiteY145" fmla="*/ 95410 h 1089430"/>
                <a:gd name="connsiteX146" fmla="*/ 298620 w 917141"/>
                <a:gd name="connsiteY146" fmla="*/ 52349 h 1089430"/>
                <a:gd name="connsiteX147" fmla="*/ 350969 w 917141"/>
                <a:gd name="connsiteY147" fmla="*/ 76271 h 1089430"/>
                <a:gd name="connsiteX148" fmla="*/ 394874 w 917141"/>
                <a:gd name="connsiteY148" fmla="*/ 113141 h 1089430"/>
                <a:gd name="connsiteX149" fmla="*/ 427241 w 917141"/>
                <a:gd name="connsiteY149" fmla="*/ 159016 h 1089430"/>
                <a:gd name="connsiteX150" fmla="*/ 448631 w 917141"/>
                <a:gd name="connsiteY150" fmla="*/ 209677 h 1089430"/>
                <a:gd name="connsiteX151" fmla="*/ 463592 w 917141"/>
                <a:gd name="connsiteY151" fmla="*/ 293416 h 1089430"/>
                <a:gd name="connsiteX152" fmla="*/ 478006 w 917141"/>
                <a:gd name="connsiteY152" fmla="*/ 236097 h 1089430"/>
                <a:gd name="connsiteX153" fmla="*/ 505201 w 917141"/>
                <a:gd name="connsiteY153" fmla="*/ 173933 h 1089430"/>
                <a:gd name="connsiteX154" fmla="*/ 513644 w 917141"/>
                <a:gd name="connsiteY154" fmla="*/ 159016 h 1089430"/>
                <a:gd name="connsiteX155" fmla="*/ 522932 w 917141"/>
                <a:gd name="connsiteY155" fmla="*/ 144662 h 1089430"/>
                <a:gd name="connsiteX156" fmla="*/ 533064 w 917141"/>
                <a:gd name="connsiteY156" fmla="*/ 130590 h 1089430"/>
                <a:gd name="connsiteX157" fmla="*/ 535316 w 917141"/>
                <a:gd name="connsiteY157" fmla="*/ 126931 h 1089430"/>
                <a:gd name="connsiteX158" fmla="*/ 538130 w 917141"/>
                <a:gd name="connsiteY158" fmla="*/ 123554 h 1089430"/>
                <a:gd name="connsiteX159" fmla="*/ 543477 w 917141"/>
                <a:gd name="connsiteY159" fmla="*/ 116799 h 1089430"/>
                <a:gd name="connsiteX160" fmla="*/ 592449 w 917141"/>
                <a:gd name="connsiteY160" fmla="*/ 68109 h 1089430"/>
                <a:gd name="connsiteX161" fmla="*/ 599203 w 917141"/>
                <a:gd name="connsiteY161" fmla="*/ 62480 h 1089430"/>
                <a:gd name="connsiteX162" fmla="*/ 606240 w 917141"/>
                <a:gd name="connsiteY162" fmla="*/ 57414 h 1089430"/>
                <a:gd name="connsiteX163" fmla="*/ 613276 w 917141"/>
                <a:gd name="connsiteY163" fmla="*/ 52348 h 1089430"/>
                <a:gd name="connsiteX164" fmla="*/ 620312 w 917141"/>
                <a:gd name="connsiteY164" fmla="*/ 47282 h 1089430"/>
                <a:gd name="connsiteX165" fmla="*/ 634947 w 917141"/>
                <a:gd name="connsiteY165" fmla="*/ 37995 h 1089430"/>
                <a:gd name="connsiteX166" fmla="*/ 638606 w 917141"/>
                <a:gd name="connsiteY166" fmla="*/ 35743 h 1089430"/>
                <a:gd name="connsiteX167" fmla="*/ 642265 w 917141"/>
                <a:gd name="connsiteY167" fmla="*/ 33491 h 1089430"/>
                <a:gd name="connsiteX168" fmla="*/ 649864 w 917141"/>
                <a:gd name="connsiteY168" fmla="*/ 29270 h 1089430"/>
                <a:gd name="connsiteX169" fmla="*/ 712344 w 917141"/>
                <a:gd name="connsiteY169" fmla="*/ 0 h 1089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</a:cxnLst>
              <a:rect l="l" t="t" r="r" b="b"/>
              <a:pathLst>
                <a:path w="917141" h="1089430">
                  <a:moveTo>
                    <a:pt x="645923" y="206580"/>
                  </a:moveTo>
                  <a:cubicBezTo>
                    <a:pt x="642546" y="207143"/>
                    <a:pt x="638887" y="207988"/>
                    <a:pt x="635228" y="209395"/>
                  </a:cubicBezTo>
                  <a:cubicBezTo>
                    <a:pt x="631569" y="210802"/>
                    <a:pt x="627911" y="212772"/>
                    <a:pt x="623970" y="214742"/>
                  </a:cubicBezTo>
                  <a:cubicBezTo>
                    <a:pt x="616371" y="218964"/>
                    <a:pt x="609335" y="224593"/>
                    <a:pt x="602299" y="230503"/>
                  </a:cubicBezTo>
                  <a:cubicBezTo>
                    <a:pt x="588508" y="242605"/>
                    <a:pt x="575843" y="256396"/>
                    <a:pt x="564585" y="270187"/>
                  </a:cubicBezTo>
                  <a:cubicBezTo>
                    <a:pt x="553328" y="283978"/>
                    <a:pt x="543195" y="297769"/>
                    <a:pt x="534189" y="310715"/>
                  </a:cubicBezTo>
                  <a:cubicBezTo>
                    <a:pt x="525183" y="323662"/>
                    <a:pt x="517021" y="335764"/>
                    <a:pt x="509985" y="346740"/>
                  </a:cubicBezTo>
                  <a:cubicBezTo>
                    <a:pt x="502949" y="357716"/>
                    <a:pt x="497039" y="367286"/>
                    <a:pt x="492254" y="375166"/>
                  </a:cubicBezTo>
                  <a:cubicBezTo>
                    <a:pt x="490847" y="378262"/>
                    <a:pt x="489158" y="380795"/>
                    <a:pt x="487469" y="383328"/>
                  </a:cubicBezTo>
                  <a:cubicBezTo>
                    <a:pt x="490003" y="382765"/>
                    <a:pt x="493098" y="381921"/>
                    <a:pt x="496194" y="381077"/>
                  </a:cubicBezTo>
                  <a:cubicBezTo>
                    <a:pt x="504919" y="378543"/>
                    <a:pt x="515614" y="375166"/>
                    <a:pt x="527716" y="370945"/>
                  </a:cubicBezTo>
                  <a:cubicBezTo>
                    <a:pt x="539818" y="366723"/>
                    <a:pt x="553328" y="361375"/>
                    <a:pt x="567681" y="354902"/>
                  </a:cubicBezTo>
                  <a:cubicBezTo>
                    <a:pt x="582035" y="348710"/>
                    <a:pt x="597515" y="341393"/>
                    <a:pt x="612994" y="332668"/>
                  </a:cubicBezTo>
                  <a:cubicBezTo>
                    <a:pt x="628473" y="324225"/>
                    <a:pt x="644234" y="314374"/>
                    <a:pt x="658870" y="302835"/>
                  </a:cubicBezTo>
                  <a:cubicBezTo>
                    <a:pt x="665906" y="296924"/>
                    <a:pt x="672942" y="290732"/>
                    <a:pt x="678571" y="284259"/>
                  </a:cubicBezTo>
                  <a:cubicBezTo>
                    <a:pt x="684481" y="277786"/>
                    <a:pt x="688984" y="270468"/>
                    <a:pt x="691517" y="263714"/>
                  </a:cubicBezTo>
                  <a:cubicBezTo>
                    <a:pt x="694050" y="256959"/>
                    <a:pt x="694613" y="250767"/>
                    <a:pt x="693206" y="244294"/>
                  </a:cubicBezTo>
                  <a:cubicBezTo>
                    <a:pt x="692643" y="241198"/>
                    <a:pt x="691236" y="237821"/>
                    <a:pt x="689547" y="234725"/>
                  </a:cubicBezTo>
                  <a:cubicBezTo>
                    <a:pt x="688703" y="233036"/>
                    <a:pt x="687577" y="231348"/>
                    <a:pt x="686451" y="229659"/>
                  </a:cubicBezTo>
                  <a:cubicBezTo>
                    <a:pt x="685325" y="227970"/>
                    <a:pt x="683918" y="226282"/>
                    <a:pt x="682792" y="224874"/>
                  </a:cubicBezTo>
                  <a:cubicBezTo>
                    <a:pt x="682229" y="224030"/>
                    <a:pt x="681666" y="223467"/>
                    <a:pt x="680822" y="222623"/>
                  </a:cubicBezTo>
                  <a:lnTo>
                    <a:pt x="678008" y="219808"/>
                  </a:lnTo>
                  <a:cubicBezTo>
                    <a:pt x="676882" y="218401"/>
                    <a:pt x="675193" y="216994"/>
                    <a:pt x="673786" y="215587"/>
                  </a:cubicBezTo>
                  <a:cubicBezTo>
                    <a:pt x="670690" y="213054"/>
                    <a:pt x="667876" y="211084"/>
                    <a:pt x="664780" y="209395"/>
                  </a:cubicBezTo>
                  <a:cubicBezTo>
                    <a:pt x="661684" y="207988"/>
                    <a:pt x="658870" y="206862"/>
                    <a:pt x="655773" y="206580"/>
                  </a:cubicBezTo>
                  <a:cubicBezTo>
                    <a:pt x="652678" y="206018"/>
                    <a:pt x="649582" y="206018"/>
                    <a:pt x="645923" y="206580"/>
                  </a:cubicBezTo>
                  <a:close/>
                  <a:moveTo>
                    <a:pt x="267943" y="206580"/>
                  </a:moveTo>
                  <a:cubicBezTo>
                    <a:pt x="264847" y="207143"/>
                    <a:pt x="261751" y="207988"/>
                    <a:pt x="258936" y="209395"/>
                  </a:cubicBezTo>
                  <a:cubicBezTo>
                    <a:pt x="255841" y="211084"/>
                    <a:pt x="253026" y="213054"/>
                    <a:pt x="249930" y="215587"/>
                  </a:cubicBezTo>
                  <a:cubicBezTo>
                    <a:pt x="248523" y="216994"/>
                    <a:pt x="246834" y="218401"/>
                    <a:pt x="245709" y="219808"/>
                  </a:cubicBezTo>
                  <a:lnTo>
                    <a:pt x="242894" y="222623"/>
                  </a:lnTo>
                  <a:cubicBezTo>
                    <a:pt x="242050" y="223467"/>
                    <a:pt x="241768" y="224030"/>
                    <a:pt x="240924" y="224874"/>
                  </a:cubicBezTo>
                  <a:cubicBezTo>
                    <a:pt x="239798" y="226282"/>
                    <a:pt x="238391" y="227970"/>
                    <a:pt x="237265" y="229659"/>
                  </a:cubicBezTo>
                  <a:cubicBezTo>
                    <a:pt x="236139" y="231348"/>
                    <a:pt x="235014" y="233036"/>
                    <a:pt x="234169" y="234725"/>
                  </a:cubicBezTo>
                  <a:cubicBezTo>
                    <a:pt x="232481" y="238102"/>
                    <a:pt x="231073" y="241198"/>
                    <a:pt x="230511" y="244294"/>
                  </a:cubicBezTo>
                  <a:cubicBezTo>
                    <a:pt x="229103" y="250486"/>
                    <a:pt x="229666" y="256678"/>
                    <a:pt x="232199" y="263714"/>
                  </a:cubicBezTo>
                  <a:cubicBezTo>
                    <a:pt x="235014" y="270468"/>
                    <a:pt x="239517" y="277505"/>
                    <a:pt x="245146" y="284259"/>
                  </a:cubicBezTo>
                  <a:cubicBezTo>
                    <a:pt x="251056" y="290732"/>
                    <a:pt x="257811" y="297206"/>
                    <a:pt x="264847" y="302835"/>
                  </a:cubicBezTo>
                  <a:cubicBezTo>
                    <a:pt x="279200" y="314374"/>
                    <a:pt x="295243" y="324225"/>
                    <a:pt x="310722" y="332668"/>
                  </a:cubicBezTo>
                  <a:cubicBezTo>
                    <a:pt x="326202" y="341111"/>
                    <a:pt x="341681" y="348429"/>
                    <a:pt x="356035" y="354902"/>
                  </a:cubicBezTo>
                  <a:cubicBezTo>
                    <a:pt x="370389" y="361094"/>
                    <a:pt x="383898" y="366441"/>
                    <a:pt x="396000" y="370945"/>
                  </a:cubicBezTo>
                  <a:cubicBezTo>
                    <a:pt x="408102" y="375166"/>
                    <a:pt x="418516" y="378825"/>
                    <a:pt x="427522" y="381077"/>
                  </a:cubicBezTo>
                  <a:cubicBezTo>
                    <a:pt x="430899" y="382202"/>
                    <a:pt x="433995" y="382765"/>
                    <a:pt x="436528" y="383328"/>
                  </a:cubicBezTo>
                  <a:cubicBezTo>
                    <a:pt x="435121" y="380795"/>
                    <a:pt x="433432" y="377980"/>
                    <a:pt x="431462" y="375166"/>
                  </a:cubicBezTo>
                  <a:cubicBezTo>
                    <a:pt x="426678" y="367286"/>
                    <a:pt x="420486" y="357716"/>
                    <a:pt x="413731" y="346740"/>
                  </a:cubicBezTo>
                  <a:cubicBezTo>
                    <a:pt x="406695" y="335764"/>
                    <a:pt x="398533" y="323662"/>
                    <a:pt x="389527" y="310715"/>
                  </a:cubicBezTo>
                  <a:cubicBezTo>
                    <a:pt x="380521" y="297769"/>
                    <a:pt x="370389" y="283978"/>
                    <a:pt x="359131" y="270187"/>
                  </a:cubicBezTo>
                  <a:cubicBezTo>
                    <a:pt x="347873" y="256396"/>
                    <a:pt x="335489" y="242605"/>
                    <a:pt x="321417" y="230503"/>
                  </a:cubicBezTo>
                  <a:cubicBezTo>
                    <a:pt x="314381" y="224593"/>
                    <a:pt x="307345" y="218964"/>
                    <a:pt x="299746" y="214742"/>
                  </a:cubicBezTo>
                  <a:cubicBezTo>
                    <a:pt x="296087" y="212491"/>
                    <a:pt x="292147" y="210802"/>
                    <a:pt x="288488" y="209395"/>
                  </a:cubicBezTo>
                  <a:cubicBezTo>
                    <a:pt x="284829" y="207988"/>
                    <a:pt x="281171" y="207143"/>
                    <a:pt x="277793" y="206580"/>
                  </a:cubicBezTo>
                  <a:cubicBezTo>
                    <a:pt x="274416" y="206018"/>
                    <a:pt x="271039" y="206018"/>
                    <a:pt x="267943" y="206580"/>
                  </a:cubicBezTo>
                  <a:close/>
                  <a:moveTo>
                    <a:pt x="712344" y="0"/>
                  </a:moveTo>
                  <a:lnTo>
                    <a:pt x="726979" y="42216"/>
                  </a:lnTo>
                  <a:cubicBezTo>
                    <a:pt x="707278" y="48689"/>
                    <a:pt x="687296" y="55726"/>
                    <a:pt x="668721" y="65013"/>
                  </a:cubicBezTo>
                  <a:lnTo>
                    <a:pt x="661684" y="68391"/>
                  </a:lnTo>
                  <a:cubicBezTo>
                    <a:pt x="660558" y="68953"/>
                    <a:pt x="659433" y="69516"/>
                    <a:pt x="658026" y="70079"/>
                  </a:cubicBezTo>
                  <a:lnTo>
                    <a:pt x="654648" y="72049"/>
                  </a:lnTo>
                  <a:lnTo>
                    <a:pt x="640857" y="79648"/>
                  </a:lnTo>
                  <a:cubicBezTo>
                    <a:pt x="638606" y="80774"/>
                    <a:pt x="636354" y="82181"/>
                    <a:pt x="634103" y="83589"/>
                  </a:cubicBezTo>
                  <a:lnTo>
                    <a:pt x="627630" y="87810"/>
                  </a:lnTo>
                  <a:lnTo>
                    <a:pt x="621156" y="92032"/>
                  </a:lnTo>
                  <a:cubicBezTo>
                    <a:pt x="618905" y="93439"/>
                    <a:pt x="616935" y="95128"/>
                    <a:pt x="614683" y="96535"/>
                  </a:cubicBezTo>
                  <a:cubicBezTo>
                    <a:pt x="597515" y="108356"/>
                    <a:pt x="582036" y="122428"/>
                    <a:pt x="567400" y="137626"/>
                  </a:cubicBezTo>
                  <a:lnTo>
                    <a:pt x="562053" y="143255"/>
                  </a:lnTo>
                  <a:lnTo>
                    <a:pt x="559238" y="146069"/>
                  </a:lnTo>
                  <a:lnTo>
                    <a:pt x="556705" y="149165"/>
                  </a:lnTo>
                  <a:cubicBezTo>
                    <a:pt x="553328" y="153105"/>
                    <a:pt x="549951" y="157327"/>
                    <a:pt x="546573" y="161267"/>
                  </a:cubicBezTo>
                  <a:lnTo>
                    <a:pt x="537286" y="173933"/>
                  </a:lnTo>
                  <a:cubicBezTo>
                    <a:pt x="534190" y="178154"/>
                    <a:pt x="531375" y="182657"/>
                    <a:pt x="528561" y="187161"/>
                  </a:cubicBezTo>
                  <a:cubicBezTo>
                    <a:pt x="505764" y="222904"/>
                    <a:pt x="489440" y="262869"/>
                    <a:pt x="479590" y="304804"/>
                  </a:cubicBezTo>
                  <a:cubicBezTo>
                    <a:pt x="474664" y="325772"/>
                    <a:pt x="471076" y="347162"/>
                    <a:pt x="468965" y="368728"/>
                  </a:cubicBezTo>
                  <a:lnTo>
                    <a:pt x="468819" y="374120"/>
                  </a:lnTo>
                  <a:lnTo>
                    <a:pt x="472553" y="365034"/>
                  </a:lnTo>
                  <a:cubicBezTo>
                    <a:pt x="476212" y="356309"/>
                    <a:pt x="480996" y="345614"/>
                    <a:pt x="486906" y="333794"/>
                  </a:cubicBezTo>
                  <a:cubicBezTo>
                    <a:pt x="489721" y="327883"/>
                    <a:pt x="493098" y="321410"/>
                    <a:pt x="496476" y="314655"/>
                  </a:cubicBezTo>
                  <a:cubicBezTo>
                    <a:pt x="499853" y="307901"/>
                    <a:pt x="503793" y="301146"/>
                    <a:pt x="507733" y="293828"/>
                  </a:cubicBezTo>
                  <a:cubicBezTo>
                    <a:pt x="515895" y="279475"/>
                    <a:pt x="525465" y="264277"/>
                    <a:pt x="536441" y="248516"/>
                  </a:cubicBezTo>
                  <a:cubicBezTo>
                    <a:pt x="547699" y="233036"/>
                    <a:pt x="560364" y="216994"/>
                    <a:pt x="576406" y="201796"/>
                  </a:cubicBezTo>
                  <a:cubicBezTo>
                    <a:pt x="584286" y="194197"/>
                    <a:pt x="593293" y="186879"/>
                    <a:pt x="603706" y="180406"/>
                  </a:cubicBezTo>
                  <a:cubicBezTo>
                    <a:pt x="608772" y="177310"/>
                    <a:pt x="614401" y="174214"/>
                    <a:pt x="620593" y="171681"/>
                  </a:cubicBezTo>
                  <a:cubicBezTo>
                    <a:pt x="626785" y="169148"/>
                    <a:pt x="633258" y="167178"/>
                    <a:pt x="640294" y="166052"/>
                  </a:cubicBezTo>
                  <a:cubicBezTo>
                    <a:pt x="647330" y="164927"/>
                    <a:pt x="654929" y="164645"/>
                    <a:pt x="662247" y="165771"/>
                  </a:cubicBezTo>
                  <a:cubicBezTo>
                    <a:pt x="669564" y="166896"/>
                    <a:pt x="676882" y="169148"/>
                    <a:pt x="683637" y="172525"/>
                  </a:cubicBezTo>
                  <a:cubicBezTo>
                    <a:pt x="690110" y="175903"/>
                    <a:pt x="696020" y="179843"/>
                    <a:pt x="701368" y="184346"/>
                  </a:cubicBezTo>
                  <a:cubicBezTo>
                    <a:pt x="702775" y="185472"/>
                    <a:pt x="703901" y="186598"/>
                    <a:pt x="705027" y="187723"/>
                  </a:cubicBezTo>
                  <a:lnTo>
                    <a:pt x="706996" y="189412"/>
                  </a:lnTo>
                  <a:lnTo>
                    <a:pt x="707841" y="190257"/>
                  </a:lnTo>
                  <a:lnTo>
                    <a:pt x="708122" y="190538"/>
                  </a:lnTo>
                  <a:lnTo>
                    <a:pt x="708685" y="191382"/>
                  </a:lnTo>
                  <a:lnTo>
                    <a:pt x="711500" y="194197"/>
                  </a:lnTo>
                  <a:cubicBezTo>
                    <a:pt x="712344" y="195323"/>
                    <a:pt x="713751" y="196730"/>
                    <a:pt x="714877" y="198137"/>
                  </a:cubicBezTo>
                  <a:cubicBezTo>
                    <a:pt x="717129" y="200952"/>
                    <a:pt x="719099" y="203484"/>
                    <a:pt x="721069" y="206299"/>
                  </a:cubicBezTo>
                  <a:cubicBezTo>
                    <a:pt x="722757" y="209113"/>
                    <a:pt x="724728" y="211928"/>
                    <a:pt x="726416" y="215305"/>
                  </a:cubicBezTo>
                  <a:cubicBezTo>
                    <a:pt x="729794" y="221497"/>
                    <a:pt x="732327" y="228252"/>
                    <a:pt x="734015" y="235569"/>
                  </a:cubicBezTo>
                  <a:cubicBezTo>
                    <a:pt x="735423" y="242887"/>
                    <a:pt x="735985" y="250486"/>
                    <a:pt x="735141" y="258085"/>
                  </a:cubicBezTo>
                  <a:cubicBezTo>
                    <a:pt x="734297" y="265402"/>
                    <a:pt x="732327" y="272720"/>
                    <a:pt x="729794" y="278912"/>
                  </a:cubicBezTo>
                  <a:cubicBezTo>
                    <a:pt x="724446" y="291858"/>
                    <a:pt x="716566" y="301990"/>
                    <a:pt x="708404" y="310715"/>
                  </a:cubicBezTo>
                  <a:cubicBezTo>
                    <a:pt x="700242" y="319440"/>
                    <a:pt x="691517" y="326757"/>
                    <a:pt x="682511" y="333231"/>
                  </a:cubicBezTo>
                  <a:cubicBezTo>
                    <a:pt x="673786" y="339704"/>
                    <a:pt x="664780" y="345333"/>
                    <a:pt x="655773" y="350399"/>
                  </a:cubicBezTo>
                  <a:cubicBezTo>
                    <a:pt x="646767" y="355465"/>
                    <a:pt x="638043" y="359968"/>
                    <a:pt x="629318" y="364190"/>
                  </a:cubicBezTo>
                  <a:cubicBezTo>
                    <a:pt x="611868" y="372352"/>
                    <a:pt x="594981" y="378825"/>
                    <a:pt x="579220" y="384172"/>
                  </a:cubicBezTo>
                  <a:lnTo>
                    <a:pt x="570378" y="386682"/>
                  </a:lnTo>
                  <a:lnTo>
                    <a:pt x="917141" y="386682"/>
                  </a:lnTo>
                  <a:lnTo>
                    <a:pt x="917141" y="536291"/>
                  </a:lnTo>
                  <a:lnTo>
                    <a:pt x="876102" y="536291"/>
                  </a:lnTo>
                  <a:lnTo>
                    <a:pt x="876102" y="1089430"/>
                  </a:lnTo>
                  <a:lnTo>
                    <a:pt x="41040" y="1089430"/>
                  </a:lnTo>
                  <a:lnTo>
                    <a:pt x="41040" y="536291"/>
                  </a:lnTo>
                  <a:lnTo>
                    <a:pt x="0" y="536291"/>
                  </a:lnTo>
                  <a:lnTo>
                    <a:pt x="0" y="386682"/>
                  </a:lnTo>
                  <a:lnTo>
                    <a:pt x="354891" y="386682"/>
                  </a:lnTo>
                  <a:lnTo>
                    <a:pt x="345059" y="383891"/>
                  </a:lnTo>
                  <a:cubicBezTo>
                    <a:pt x="329298" y="378543"/>
                    <a:pt x="312411" y="372070"/>
                    <a:pt x="294961" y="363908"/>
                  </a:cubicBezTo>
                  <a:cubicBezTo>
                    <a:pt x="286237" y="359968"/>
                    <a:pt x="277512" y="355184"/>
                    <a:pt x="268505" y="350118"/>
                  </a:cubicBezTo>
                  <a:cubicBezTo>
                    <a:pt x="259499" y="345052"/>
                    <a:pt x="250493" y="339423"/>
                    <a:pt x="241768" y="332949"/>
                  </a:cubicBezTo>
                  <a:cubicBezTo>
                    <a:pt x="233043" y="326476"/>
                    <a:pt x="224037" y="319159"/>
                    <a:pt x="215875" y="310434"/>
                  </a:cubicBezTo>
                  <a:cubicBezTo>
                    <a:pt x="208276" y="302272"/>
                    <a:pt x="200396" y="291858"/>
                    <a:pt x="195048" y="278912"/>
                  </a:cubicBezTo>
                  <a:cubicBezTo>
                    <a:pt x="192515" y="272439"/>
                    <a:pt x="190545" y="265402"/>
                    <a:pt x="189701" y="258085"/>
                  </a:cubicBezTo>
                  <a:cubicBezTo>
                    <a:pt x="188857" y="250767"/>
                    <a:pt x="189138" y="242887"/>
                    <a:pt x="190827" y="235569"/>
                  </a:cubicBezTo>
                  <a:cubicBezTo>
                    <a:pt x="192234" y="228252"/>
                    <a:pt x="195048" y="221497"/>
                    <a:pt x="198426" y="215305"/>
                  </a:cubicBezTo>
                  <a:cubicBezTo>
                    <a:pt x="200114" y="212209"/>
                    <a:pt x="201803" y="209395"/>
                    <a:pt x="203773" y="206299"/>
                  </a:cubicBezTo>
                  <a:cubicBezTo>
                    <a:pt x="205743" y="203484"/>
                    <a:pt x="207432" y="200952"/>
                    <a:pt x="209965" y="198137"/>
                  </a:cubicBezTo>
                  <a:cubicBezTo>
                    <a:pt x="211091" y="196730"/>
                    <a:pt x="212216" y="195323"/>
                    <a:pt x="213342" y="194197"/>
                  </a:cubicBezTo>
                  <a:lnTo>
                    <a:pt x="216157" y="191382"/>
                  </a:lnTo>
                  <a:lnTo>
                    <a:pt x="216720" y="190538"/>
                  </a:lnTo>
                  <a:lnTo>
                    <a:pt x="217001" y="190257"/>
                  </a:lnTo>
                  <a:lnTo>
                    <a:pt x="217845" y="189412"/>
                  </a:lnTo>
                  <a:lnTo>
                    <a:pt x="219816" y="187723"/>
                  </a:lnTo>
                  <a:cubicBezTo>
                    <a:pt x="220941" y="186598"/>
                    <a:pt x="222348" y="185472"/>
                    <a:pt x="223474" y="184346"/>
                  </a:cubicBezTo>
                  <a:cubicBezTo>
                    <a:pt x="228822" y="179843"/>
                    <a:pt x="234451" y="175903"/>
                    <a:pt x="241205" y="172525"/>
                  </a:cubicBezTo>
                  <a:cubicBezTo>
                    <a:pt x="247679" y="169148"/>
                    <a:pt x="254996" y="166896"/>
                    <a:pt x="262595" y="165771"/>
                  </a:cubicBezTo>
                  <a:cubicBezTo>
                    <a:pt x="269913" y="164645"/>
                    <a:pt x="277512" y="164927"/>
                    <a:pt x="284548" y="166052"/>
                  </a:cubicBezTo>
                  <a:cubicBezTo>
                    <a:pt x="291584" y="167178"/>
                    <a:pt x="298057" y="169148"/>
                    <a:pt x="304249" y="171681"/>
                  </a:cubicBezTo>
                  <a:cubicBezTo>
                    <a:pt x="310159" y="174214"/>
                    <a:pt x="315788" y="177029"/>
                    <a:pt x="321136" y="180406"/>
                  </a:cubicBezTo>
                  <a:cubicBezTo>
                    <a:pt x="331268" y="186879"/>
                    <a:pt x="340274" y="194197"/>
                    <a:pt x="348436" y="201796"/>
                  </a:cubicBezTo>
                  <a:cubicBezTo>
                    <a:pt x="364478" y="216994"/>
                    <a:pt x="377143" y="233036"/>
                    <a:pt x="388401" y="248516"/>
                  </a:cubicBezTo>
                  <a:cubicBezTo>
                    <a:pt x="399659" y="264277"/>
                    <a:pt x="408947" y="279475"/>
                    <a:pt x="417108" y="293828"/>
                  </a:cubicBezTo>
                  <a:cubicBezTo>
                    <a:pt x="421049" y="301146"/>
                    <a:pt x="424989" y="307901"/>
                    <a:pt x="428366" y="314655"/>
                  </a:cubicBezTo>
                  <a:cubicBezTo>
                    <a:pt x="431744" y="321410"/>
                    <a:pt x="435121" y="327602"/>
                    <a:pt x="437935" y="333794"/>
                  </a:cubicBezTo>
                  <a:lnTo>
                    <a:pt x="452266" y="364983"/>
                  </a:lnTo>
                  <a:lnTo>
                    <a:pt x="449475" y="316344"/>
                  </a:lnTo>
                  <a:cubicBezTo>
                    <a:pt x="444409" y="282571"/>
                    <a:pt x="436247" y="249079"/>
                    <a:pt x="423301" y="218402"/>
                  </a:cubicBezTo>
                  <a:cubicBezTo>
                    <a:pt x="410354" y="187724"/>
                    <a:pt x="392623" y="159298"/>
                    <a:pt x="369263" y="137908"/>
                  </a:cubicBezTo>
                  <a:cubicBezTo>
                    <a:pt x="357724" y="127213"/>
                    <a:pt x="344777" y="117925"/>
                    <a:pt x="330986" y="110889"/>
                  </a:cubicBezTo>
                  <a:cubicBezTo>
                    <a:pt x="316914" y="103853"/>
                    <a:pt x="302279" y="98787"/>
                    <a:pt x="287081" y="95410"/>
                  </a:cubicBezTo>
                  <a:lnTo>
                    <a:pt x="298620" y="52349"/>
                  </a:lnTo>
                  <a:cubicBezTo>
                    <a:pt x="316914" y="58259"/>
                    <a:pt x="334645" y="66139"/>
                    <a:pt x="350969" y="76271"/>
                  </a:cubicBezTo>
                  <a:cubicBezTo>
                    <a:pt x="367293" y="86403"/>
                    <a:pt x="381928" y="99068"/>
                    <a:pt x="394874" y="113141"/>
                  </a:cubicBezTo>
                  <a:cubicBezTo>
                    <a:pt x="407540" y="127213"/>
                    <a:pt x="418516" y="142692"/>
                    <a:pt x="427241" y="159016"/>
                  </a:cubicBezTo>
                  <a:cubicBezTo>
                    <a:pt x="435965" y="175340"/>
                    <a:pt x="443002" y="192227"/>
                    <a:pt x="448631" y="209677"/>
                  </a:cubicBezTo>
                  <a:lnTo>
                    <a:pt x="463592" y="293416"/>
                  </a:lnTo>
                  <a:lnTo>
                    <a:pt x="478006" y="236097"/>
                  </a:lnTo>
                  <a:cubicBezTo>
                    <a:pt x="485218" y="214742"/>
                    <a:pt x="494224" y="193915"/>
                    <a:pt x="505201" y="173933"/>
                  </a:cubicBezTo>
                  <a:cubicBezTo>
                    <a:pt x="508015" y="168867"/>
                    <a:pt x="510830" y="164082"/>
                    <a:pt x="513644" y="159016"/>
                  </a:cubicBezTo>
                  <a:lnTo>
                    <a:pt x="522932" y="144662"/>
                  </a:lnTo>
                  <a:cubicBezTo>
                    <a:pt x="526309" y="139877"/>
                    <a:pt x="529687" y="135374"/>
                    <a:pt x="533064" y="130590"/>
                  </a:cubicBezTo>
                  <a:lnTo>
                    <a:pt x="535316" y="126931"/>
                  </a:lnTo>
                  <a:lnTo>
                    <a:pt x="538130" y="123554"/>
                  </a:lnTo>
                  <a:lnTo>
                    <a:pt x="543477" y="116799"/>
                  </a:lnTo>
                  <a:cubicBezTo>
                    <a:pt x="558113" y="99349"/>
                    <a:pt x="574436" y="82744"/>
                    <a:pt x="592449" y="68109"/>
                  </a:cubicBezTo>
                  <a:cubicBezTo>
                    <a:pt x="594700" y="66421"/>
                    <a:pt x="596952" y="64450"/>
                    <a:pt x="599203" y="62480"/>
                  </a:cubicBezTo>
                  <a:lnTo>
                    <a:pt x="606240" y="57414"/>
                  </a:lnTo>
                  <a:lnTo>
                    <a:pt x="613276" y="52348"/>
                  </a:lnTo>
                  <a:cubicBezTo>
                    <a:pt x="615527" y="50660"/>
                    <a:pt x="617779" y="48971"/>
                    <a:pt x="620312" y="47282"/>
                  </a:cubicBezTo>
                  <a:lnTo>
                    <a:pt x="634947" y="37995"/>
                  </a:lnTo>
                  <a:lnTo>
                    <a:pt x="638606" y="35743"/>
                  </a:lnTo>
                  <a:cubicBezTo>
                    <a:pt x="639732" y="34899"/>
                    <a:pt x="641139" y="34336"/>
                    <a:pt x="642265" y="33491"/>
                  </a:cubicBezTo>
                  <a:lnTo>
                    <a:pt x="649864" y="29270"/>
                  </a:lnTo>
                  <a:cubicBezTo>
                    <a:pt x="669846" y="17731"/>
                    <a:pt x="690955" y="8724"/>
                    <a:pt x="712344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27" name="Rectangle 58">
              <a:extLst>
                <a:ext uri="{FF2B5EF4-FFF2-40B4-BE49-F238E27FC236}">
                  <a16:creationId xmlns:a16="http://schemas.microsoft.com/office/drawing/2014/main" id="{908772E3-C9A0-4918-BA6B-F125D1CD8ED6}"/>
                </a:ext>
              </a:extLst>
            </p:cNvPr>
            <p:cNvSpPr/>
            <p:nvPr/>
          </p:nvSpPr>
          <p:spPr>
            <a:xfrm>
              <a:off x="8311997" y="5615629"/>
              <a:ext cx="835062" cy="17129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12225</TotalTime>
  <Words>128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14</cp:revision>
  <dcterms:created xsi:type="dcterms:W3CDTF">2018-02-18T19:39:47Z</dcterms:created>
  <dcterms:modified xsi:type="dcterms:W3CDTF">2022-10-26T01:29:51Z</dcterms:modified>
</cp:coreProperties>
</file>