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96" name="Chevron 1">
            <a:extLst>
              <a:ext uri="{FF2B5EF4-FFF2-40B4-BE49-F238E27FC236}">
                <a16:creationId xmlns:a16="http://schemas.microsoft.com/office/drawing/2014/main" id="{5EED27E7-852D-4114-A0B0-D254E5D897B1}"/>
              </a:ext>
            </a:extLst>
          </p:cNvPr>
          <p:cNvSpPr/>
          <p:nvPr/>
        </p:nvSpPr>
        <p:spPr>
          <a:xfrm rot="10800000">
            <a:off x="7917560" y="2786932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97" name="Chevron 2">
            <a:extLst>
              <a:ext uri="{FF2B5EF4-FFF2-40B4-BE49-F238E27FC236}">
                <a16:creationId xmlns:a16="http://schemas.microsoft.com/office/drawing/2014/main" id="{844CA030-BC8D-4F3E-BE48-B81C57250578}"/>
              </a:ext>
            </a:extLst>
          </p:cNvPr>
          <p:cNvSpPr/>
          <p:nvPr/>
        </p:nvSpPr>
        <p:spPr>
          <a:xfrm rot="10800000">
            <a:off x="5759063" y="2786932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98" name="Chevron 3">
            <a:extLst>
              <a:ext uri="{FF2B5EF4-FFF2-40B4-BE49-F238E27FC236}">
                <a16:creationId xmlns:a16="http://schemas.microsoft.com/office/drawing/2014/main" id="{3A8FEF53-A589-4E23-9667-7A42D851642D}"/>
              </a:ext>
            </a:extLst>
          </p:cNvPr>
          <p:cNvSpPr/>
          <p:nvPr/>
        </p:nvSpPr>
        <p:spPr>
          <a:xfrm rot="10800000">
            <a:off x="3600567" y="2786932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99" name="Chevron 4">
            <a:extLst>
              <a:ext uri="{FF2B5EF4-FFF2-40B4-BE49-F238E27FC236}">
                <a16:creationId xmlns:a16="http://schemas.microsoft.com/office/drawing/2014/main" id="{86463EF8-5701-45E9-A728-FD4D786101E4}"/>
              </a:ext>
            </a:extLst>
          </p:cNvPr>
          <p:cNvSpPr/>
          <p:nvPr/>
        </p:nvSpPr>
        <p:spPr>
          <a:xfrm rot="10800000">
            <a:off x="1442071" y="2777407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00" name="Chevron 5">
            <a:extLst>
              <a:ext uri="{FF2B5EF4-FFF2-40B4-BE49-F238E27FC236}">
                <a16:creationId xmlns:a16="http://schemas.microsoft.com/office/drawing/2014/main" id="{462FABFA-BDB7-4776-B3C6-85B820C1A2B6}"/>
              </a:ext>
            </a:extLst>
          </p:cNvPr>
          <p:cNvSpPr/>
          <p:nvPr/>
        </p:nvSpPr>
        <p:spPr>
          <a:xfrm>
            <a:off x="2023917" y="4226100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01" name="Chevron 6">
            <a:extLst>
              <a:ext uri="{FF2B5EF4-FFF2-40B4-BE49-F238E27FC236}">
                <a16:creationId xmlns:a16="http://schemas.microsoft.com/office/drawing/2014/main" id="{4EB71927-D262-4A62-B75D-942A3A1B43AA}"/>
              </a:ext>
            </a:extLst>
          </p:cNvPr>
          <p:cNvSpPr/>
          <p:nvPr/>
        </p:nvSpPr>
        <p:spPr>
          <a:xfrm>
            <a:off x="4181163" y="4226100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02" name="Chevron 7">
            <a:extLst>
              <a:ext uri="{FF2B5EF4-FFF2-40B4-BE49-F238E27FC236}">
                <a16:creationId xmlns:a16="http://schemas.microsoft.com/office/drawing/2014/main" id="{19A294DE-976A-4706-8D6E-D4E73A432CE3}"/>
              </a:ext>
            </a:extLst>
          </p:cNvPr>
          <p:cNvSpPr/>
          <p:nvPr/>
        </p:nvSpPr>
        <p:spPr>
          <a:xfrm>
            <a:off x="6338409" y="4226100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03" name="Chevron 8">
            <a:extLst>
              <a:ext uri="{FF2B5EF4-FFF2-40B4-BE49-F238E27FC236}">
                <a16:creationId xmlns:a16="http://schemas.microsoft.com/office/drawing/2014/main" id="{35CAF8E9-C55B-4C60-9D39-825813E07589}"/>
              </a:ext>
            </a:extLst>
          </p:cNvPr>
          <p:cNvSpPr/>
          <p:nvPr/>
        </p:nvSpPr>
        <p:spPr>
          <a:xfrm>
            <a:off x="8495655" y="4226100"/>
            <a:ext cx="2340000" cy="768112"/>
          </a:xfrm>
          <a:prstGeom prst="chevron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04" name="TextBox 2103">
            <a:extLst>
              <a:ext uri="{FF2B5EF4-FFF2-40B4-BE49-F238E27FC236}">
                <a16:creationId xmlns:a16="http://schemas.microsoft.com/office/drawing/2014/main" id="{B59C03B8-F0CB-43CF-BE16-B9DDC2FEB979}"/>
              </a:ext>
            </a:extLst>
          </p:cNvPr>
          <p:cNvSpPr txBox="1"/>
          <p:nvPr/>
        </p:nvSpPr>
        <p:spPr>
          <a:xfrm>
            <a:off x="9112015" y="4286992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105" name="TextBox 2104">
            <a:extLst>
              <a:ext uri="{FF2B5EF4-FFF2-40B4-BE49-F238E27FC236}">
                <a16:creationId xmlns:a16="http://schemas.microsoft.com/office/drawing/2014/main" id="{CE43999B-EF72-4489-8ABD-BA951725CEBB}"/>
              </a:ext>
            </a:extLst>
          </p:cNvPr>
          <p:cNvSpPr txBox="1"/>
          <p:nvPr/>
        </p:nvSpPr>
        <p:spPr>
          <a:xfrm>
            <a:off x="2640277" y="4286992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106" name="TextBox 2105">
            <a:extLst>
              <a:ext uri="{FF2B5EF4-FFF2-40B4-BE49-F238E27FC236}">
                <a16:creationId xmlns:a16="http://schemas.microsoft.com/office/drawing/2014/main" id="{4C6E4E18-2407-4B59-851B-937FF43A1352}"/>
              </a:ext>
            </a:extLst>
          </p:cNvPr>
          <p:cNvSpPr txBox="1"/>
          <p:nvPr/>
        </p:nvSpPr>
        <p:spPr>
          <a:xfrm>
            <a:off x="4797523" y="4286992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107" name="TextBox 2106">
            <a:extLst>
              <a:ext uri="{FF2B5EF4-FFF2-40B4-BE49-F238E27FC236}">
                <a16:creationId xmlns:a16="http://schemas.microsoft.com/office/drawing/2014/main" id="{2233C223-00C0-4E11-A144-C50569E1256F}"/>
              </a:ext>
            </a:extLst>
          </p:cNvPr>
          <p:cNvSpPr txBox="1"/>
          <p:nvPr/>
        </p:nvSpPr>
        <p:spPr>
          <a:xfrm>
            <a:off x="6954769" y="4286992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108" name="Pentagon 4">
            <a:extLst>
              <a:ext uri="{FF2B5EF4-FFF2-40B4-BE49-F238E27FC236}">
                <a16:creationId xmlns:a16="http://schemas.microsoft.com/office/drawing/2014/main" id="{A88046A8-E319-4000-B0B6-23C7CA511704}"/>
              </a:ext>
            </a:extLst>
          </p:cNvPr>
          <p:cNvSpPr/>
          <p:nvPr/>
        </p:nvSpPr>
        <p:spPr>
          <a:xfrm rot="16200000">
            <a:off x="9812564" y="3506516"/>
            <a:ext cx="2131080" cy="768112"/>
          </a:xfrm>
          <a:custGeom>
            <a:avLst/>
            <a:gdLst>
              <a:gd name="connsiteX0" fmla="*/ 0 w 2131080"/>
              <a:gd name="connsiteY0" fmla="*/ 0 h 768112"/>
              <a:gd name="connsiteX1" fmla="*/ 1718450 w 2131080"/>
              <a:gd name="connsiteY1" fmla="*/ 0 h 768112"/>
              <a:gd name="connsiteX2" fmla="*/ 2131080 w 2131080"/>
              <a:gd name="connsiteY2" fmla="*/ 384056 h 768112"/>
              <a:gd name="connsiteX3" fmla="*/ 1718450 w 2131080"/>
              <a:gd name="connsiteY3" fmla="*/ 768112 h 768112"/>
              <a:gd name="connsiteX4" fmla="*/ 0 w 2131080"/>
              <a:gd name="connsiteY4" fmla="*/ 768112 h 768112"/>
              <a:gd name="connsiteX5" fmla="*/ 0 w 2131080"/>
              <a:gd name="connsiteY5" fmla="*/ 0 h 768112"/>
              <a:gd name="connsiteX0" fmla="*/ 0 w 2131080"/>
              <a:gd name="connsiteY0" fmla="*/ 0 h 768112"/>
              <a:gd name="connsiteX1" fmla="*/ 1718450 w 2131080"/>
              <a:gd name="connsiteY1" fmla="*/ 0 h 768112"/>
              <a:gd name="connsiteX2" fmla="*/ 2131080 w 2131080"/>
              <a:gd name="connsiteY2" fmla="*/ 384056 h 768112"/>
              <a:gd name="connsiteX3" fmla="*/ 1718450 w 2131080"/>
              <a:gd name="connsiteY3" fmla="*/ 768112 h 768112"/>
              <a:gd name="connsiteX4" fmla="*/ 762000 w 2131080"/>
              <a:gd name="connsiteY4" fmla="*/ 758587 h 768112"/>
              <a:gd name="connsiteX5" fmla="*/ 0 w 2131080"/>
              <a:gd name="connsiteY5" fmla="*/ 0 h 76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080" h="768112">
                <a:moveTo>
                  <a:pt x="0" y="0"/>
                </a:moveTo>
                <a:lnTo>
                  <a:pt x="1718450" y="0"/>
                </a:lnTo>
                <a:lnTo>
                  <a:pt x="2131080" y="384056"/>
                </a:lnTo>
                <a:lnTo>
                  <a:pt x="1718450" y="768112"/>
                </a:lnTo>
                <a:lnTo>
                  <a:pt x="762000" y="7585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762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109" name="TextBox 2108">
            <a:extLst>
              <a:ext uri="{FF2B5EF4-FFF2-40B4-BE49-F238E27FC236}">
                <a16:creationId xmlns:a16="http://schemas.microsoft.com/office/drawing/2014/main" id="{53ED03E5-7D5A-443F-9E5D-4BFCC85DBD33}"/>
              </a:ext>
            </a:extLst>
          </p:cNvPr>
          <p:cNvSpPr txBox="1"/>
          <p:nvPr/>
        </p:nvSpPr>
        <p:spPr>
          <a:xfrm>
            <a:off x="8533920" y="2847824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110" name="TextBox 2109">
            <a:extLst>
              <a:ext uri="{FF2B5EF4-FFF2-40B4-BE49-F238E27FC236}">
                <a16:creationId xmlns:a16="http://schemas.microsoft.com/office/drawing/2014/main" id="{38A2E12B-9600-4A42-A00D-C8B6E2C851C3}"/>
              </a:ext>
            </a:extLst>
          </p:cNvPr>
          <p:cNvSpPr txBox="1"/>
          <p:nvPr/>
        </p:nvSpPr>
        <p:spPr>
          <a:xfrm>
            <a:off x="6375424" y="2847824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111" name="TextBox 2110">
            <a:extLst>
              <a:ext uri="{FF2B5EF4-FFF2-40B4-BE49-F238E27FC236}">
                <a16:creationId xmlns:a16="http://schemas.microsoft.com/office/drawing/2014/main" id="{699B8563-3A9C-4382-8AB4-273B868150E4}"/>
              </a:ext>
            </a:extLst>
          </p:cNvPr>
          <p:cNvSpPr txBox="1"/>
          <p:nvPr/>
        </p:nvSpPr>
        <p:spPr>
          <a:xfrm>
            <a:off x="4216927" y="2847824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112" name="TextBox 2111">
            <a:extLst>
              <a:ext uri="{FF2B5EF4-FFF2-40B4-BE49-F238E27FC236}">
                <a16:creationId xmlns:a16="http://schemas.microsoft.com/office/drawing/2014/main" id="{AF58183D-D4E1-45A1-98F3-54AF314DF505}"/>
              </a:ext>
            </a:extLst>
          </p:cNvPr>
          <p:cNvSpPr txBox="1"/>
          <p:nvPr/>
        </p:nvSpPr>
        <p:spPr>
          <a:xfrm>
            <a:off x="2058430" y="2838298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2113" name="Pentagon 4">
            <a:extLst>
              <a:ext uri="{FF2B5EF4-FFF2-40B4-BE49-F238E27FC236}">
                <a16:creationId xmlns:a16="http://schemas.microsoft.com/office/drawing/2014/main" id="{EF8E867C-4086-403D-A674-8B9F6EACCB35}"/>
              </a:ext>
            </a:extLst>
          </p:cNvPr>
          <p:cNvSpPr/>
          <p:nvPr/>
        </p:nvSpPr>
        <p:spPr>
          <a:xfrm rot="5400000">
            <a:off x="344039" y="3489190"/>
            <a:ext cx="2131080" cy="768112"/>
          </a:xfrm>
          <a:custGeom>
            <a:avLst/>
            <a:gdLst>
              <a:gd name="connsiteX0" fmla="*/ 0 w 2131080"/>
              <a:gd name="connsiteY0" fmla="*/ 0 h 768112"/>
              <a:gd name="connsiteX1" fmla="*/ 1718450 w 2131080"/>
              <a:gd name="connsiteY1" fmla="*/ 0 h 768112"/>
              <a:gd name="connsiteX2" fmla="*/ 2131080 w 2131080"/>
              <a:gd name="connsiteY2" fmla="*/ 384056 h 768112"/>
              <a:gd name="connsiteX3" fmla="*/ 1718450 w 2131080"/>
              <a:gd name="connsiteY3" fmla="*/ 768112 h 768112"/>
              <a:gd name="connsiteX4" fmla="*/ 0 w 2131080"/>
              <a:gd name="connsiteY4" fmla="*/ 768112 h 768112"/>
              <a:gd name="connsiteX5" fmla="*/ 0 w 2131080"/>
              <a:gd name="connsiteY5" fmla="*/ 0 h 768112"/>
              <a:gd name="connsiteX0" fmla="*/ 0 w 2131080"/>
              <a:gd name="connsiteY0" fmla="*/ 0 h 768112"/>
              <a:gd name="connsiteX1" fmla="*/ 1718450 w 2131080"/>
              <a:gd name="connsiteY1" fmla="*/ 0 h 768112"/>
              <a:gd name="connsiteX2" fmla="*/ 2131080 w 2131080"/>
              <a:gd name="connsiteY2" fmla="*/ 384056 h 768112"/>
              <a:gd name="connsiteX3" fmla="*/ 1718450 w 2131080"/>
              <a:gd name="connsiteY3" fmla="*/ 768112 h 768112"/>
              <a:gd name="connsiteX4" fmla="*/ 762000 w 2131080"/>
              <a:gd name="connsiteY4" fmla="*/ 758587 h 768112"/>
              <a:gd name="connsiteX5" fmla="*/ 0 w 2131080"/>
              <a:gd name="connsiteY5" fmla="*/ 0 h 76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080" h="768112">
                <a:moveTo>
                  <a:pt x="0" y="0"/>
                </a:moveTo>
                <a:lnTo>
                  <a:pt x="1718450" y="0"/>
                </a:lnTo>
                <a:lnTo>
                  <a:pt x="2131080" y="384056"/>
                </a:lnTo>
                <a:lnTo>
                  <a:pt x="1718450" y="768112"/>
                </a:lnTo>
                <a:lnTo>
                  <a:pt x="762000" y="7585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762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114" name="TextBox 2113">
            <a:extLst>
              <a:ext uri="{FF2B5EF4-FFF2-40B4-BE49-F238E27FC236}">
                <a16:creationId xmlns:a16="http://schemas.microsoft.com/office/drawing/2014/main" id="{6DD0B61C-2DF5-471D-BD50-C6A87BE3A4D4}"/>
              </a:ext>
            </a:extLst>
          </p:cNvPr>
          <p:cNvSpPr txBox="1"/>
          <p:nvPr/>
        </p:nvSpPr>
        <p:spPr>
          <a:xfrm>
            <a:off x="1122256" y="3545872"/>
            <a:ext cx="574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cs typeface="Arial" pitchFamily="34" charset="0"/>
              </a:rPr>
              <a:t>A</a:t>
            </a:r>
            <a:endParaRPr lang="ko-KR" altLang="en-US" sz="5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15" name="TextBox 2114">
            <a:extLst>
              <a:ext uri="{FF2B5EF4-FFF2-40B4-BE49-F238E27FC236}">
                <a16:creationId xmlns:a16="http://schemas.microsoft.com/office/drawing/2014/main" id="{21B1B136-78CC-41C7-8419-B06711F97C19}"/>
              </a:ext>
            </a:extLst>
          </p:cNvPr>
          <p:cNvSpPr txBox="1"/>
          <p:nvPr/>
        </p:nvSpPr>
        <p:spPr>
          <a:xfrm>
            <a:off x="10590781" y="3175548"/>
            <a:ext cx="574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cs typeface="Arial" pitchFamily="34" charset="0"/>
              </a:rPr>
              <a:t>B</a:t>
            </a:r>
            <a:endParaRPr lang="ko-KR" altLang="en-US" sz="5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116" name="Group 22">
            <a:extLst>
              <a:ext uri="{FF2B5EF4-FFF2-40B4-BE49-F238E27FC236}">
                <a16:creationId xmlns:a16="http://schemas.microsoft.com/office/drawing/2014/main" id="{0E673F57-C78D-417E-9AF8-8E886215F40E}"/>
              </a:ext>
            </a:extLst>
          </p:cNvPr>
          <p:cNvGrpSpPr/>
          <p:nvPr/>
        </p:nvGrpSpPr>
        <p:grpSpPr>
          <a:xfrm>
            <a:off x="7591036" y="1905203"/>
            <a:ext cx="2671264" cy="579492"/>
            <a:chOff x="661588" y="5061430"/>
            <a:chExt cx="2671264" cy="579492"/>
          </a:xfrm>
        </p:grpSpPr>
        <p:sp>
          <p:nvSpPr>
            <p:cNvPr id="2117" name="Chevron 43">
              <a:extLst>
                <a:ext uri="{FF2B5EF4-FFF2-40B4-BE49-F238E27FC236}">
                  <a16:creationId xmlns:a16="http://schemas.microsoft.com/office/drawing/2014/main" id="{365FC5B5-E157-4206-9BD3-1B27DB712243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18" name="TextBox 2117">
              <a:extLst>
                <a:ext uri="{FF2B5EF4-FFF2-40B4-BE49-F238E27FC236}">
                  <a16:creationId xmlns:a16="http://schemas.microsoft.com/office/drawing/2014/main" id="{10BCECBD-0DB1-4855-B73F-E86495AC4CDD}"/>
                </a:ext>
              </a:extLst>
            </p:cNvPr>
            <p:cNvSpPr txBox="1"/>
            <p:nvPr/>
          </p:nvSpPr>
          <p:spPr>
            <a:xfrm>
              <a:off x="913588" y="5061430"/>
              <a:ext cx="2419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19" name="Chevron 45">
              <a:extLst>
                <a:ext uri="{FF2B5EF4-FFF2-40B4-BE49-F238E27FC236}">
                  <a16:creationId xmlns:a16="http://schemas.microsoft.com/office/drawing/2014/main" id="{BA50C567-98DF-413B-AD18-BC7AF3574C3E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20" name="TextBox 2119">
              <a:extLst>
                <a:ext uri="{FF2B5EF4-FFF2-40B4-BE49-F238E27FC236}">
                  <a16:creationId xmlns:a16="http://schemas.microsoft.com/office/drawing/2014/main" id="{EEEF851D-30AF-4409-89F0-1CDA7ACF58EA}"/>
                </a:ext>
              </a:extLst>
            </p:cNvPr>
            <p:cNvSpPr txBox="1"/>
            <p:nvPr/>
          </p:nvSpPr>
          <p:spPr>
            <a:xfrm>
              <a:off x="913588" y="5363923"/>
              <a:ext cx="2419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21" name="Group 27">
            <a:extLst>
              <a:ext uri="{FF2B5EF4-FFF2-40B4-BE49-F238E27FC236}">
                <a16:creationId xmlns:a16="http://schemas.microsoft.com/office/drawing/2014/main" id="{F133ED20-827F-4D07-9434-4001C170814A}"/>
              </a:ext>
            </a:extLst>
          </p:cNvPr>
          <p:cNvGrpSpPr/>
          <p:nvPr/>
        </p:nvGrpSpPr>
        <p:grpSpPr>
          <a:xfrm>
            <a:off x="1929700" y="5418924"/>
            <a:ext cx="2671264" cy="579492"/>
            <a:chOff x="661588" y="5061430"/>
            <a:chExt cx="2671264" cy="579492"/>
          </a:xfrm>
        </p:grpSpPr>
        <p:sp>
          <p:nvSpPr>
            <p:cNvPr id="2122" name="Chevron 48">
              <a:extLst>
                <a:ext uri="{FF2B5EF4-FFF2-40B4-BE49-F238E27FC236}">
                  <a16:creationId xmlns:a16="http://schemas.microsoft.com/office/drawing/2014/main" id="{CC39C417-1F8B-4D0D-B280-FAD860264D28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23" name="TextBox 2122">
              <a:extLst>
                <a:ext uri="{FF2B5EF4-FFF2-40B4-BE49-F238E27FC236}">
                  <a16:creationId xmlns:a16="http://schemas.microsoft.com/office/drawing/2014/main" id="{9949B46D-1B16-413A-AD53-EA53AF7FF925}"/>
                </a:ext>
              </a:extLst>
            </p:cNvPr>
            <p:cNvSpPr txBox="1"/>
            <p:nvPr/>
          </p:nvSpPr>
          <p:spPr>
            <a:xfrm>
              <a:off x="913588" y="5061430"/>
              <a:ext cx="2419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4" name="Chevron 50">
              <a:extLst>
                <a:ext uri="{FF2B5EF4-FFF2-40B4-BE49-F238E27FC236}">
                  <a16:creationId xmlns:a16="http://schemas.microsoft.com/office/drawing/2014/main" id="{94824933-A6F5-4E56-BBD9-4175BAFF8E5F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25" name="TextBox 2124">
              <a:extLst>
                <a:ext uri="{FF2B5EF4-FFF2-40B4-BE49-F238E27FC236}">
                  <a16:creationId xmlns:a16="http://schemas.microsoft.com/office/drawing/2014/main" id="{12CAB8D2-4B82-4810-B387-2589E641E562}"/>
                </a:ext>
              </a:extLst>
            </p:cNvPr>
            <p:cNvSpPr txBox="1"/>
            <p:nvPr/>
          </p:nvSpPr>
          <p:spPr>
            <a:xfrm>
              <a:off x="913588" y="5363923"/>
              <a:ext cx="2419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26" name="TextBox 2125">
            <a:extLst>
              <a:ext uri="{FF2B5EF4-FFF2-40B4-BE49-F238E27FC236}">
                <a16:creationId xmlns:a16="http://schemas.microsoft.com/office/drawing/2014/main" id="{BF54DBCF-C230-41DC-A809-330DDA82AD74}"/>
              </a:ext>
            </a:extLst>
          </p:cNvPr>
          <p:cNvSpPr txBox="1"/>
          <p:nvPr/>
        </p:nvSpPr>
        <p:spPr>
          <a:xfrm>
            <a:off x="4717750" y="1779451"/>
            <a:ext cx="2336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127" name="TextBox 2126">
            <a:extLst>
              <a:ext uri="{FF2B5EF4-FFF2-40B4-BE49-F238E27FC236}">
                <a16:creationId xmlns:a16="http://schemas.microsoft.com/office/drawing/2014/main" id="{528269B5-17EA-4F34-B7AA-8971B86FBACE}"/>
              </a:ext>
            </a:extLst>
          </p:cNvPr>
          <p:cNvSpPr txBox="1"/>
          <p:nvPr/>
        </p:nvSpPr>
        <p:spPr>
          <a:xfrm>
            <a:off x="1844464" y="1902562"/>
            <a:ext cx="233669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Contents A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128" name="TextBox 2127">
            <a:extLst>
              <a:ext uri="{FF2B5EF4-FFF2-40B4-BE49-F238E27FC236}">
                <a16:creationId xmlns:a16="http://schemas.microsoft.com/office/drawing/2014/main" id="{9202871A-C98C-40ED-B7D5-DAFCBD893B0B}"/>
              </a:ext>
            </a:extLst>
          </p:cNvPr>
          <p:cNvSpPr txBox="1"/>
          <p:nvPr/>
        </p:nvSpPr>
        <p:spPr>
          <a:xfrm>
            <a:off x="5053650" y="5275782"/>
            <a:ext cx="2336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129" name="TextBox 2128">
            <a:extLst>
              <a:ext uri="{FF2B5EF4-FFF2-40B4-BE49-F238E27FC236}">
                <a16:creationId xmlns:a16="http://schemas.microsoft.com/office/drawing/2014/main" id="{A2186AAC-D12C-4332-BD11-359D1310D86F}"/>
              </a:ext>
            </a:extLst>
          </p:cNvPr>
          <p:cNvSpPr txBox="1"/>
          <p:nvPr/>
        </p:nvSpPr>
        <p:spPr>
          <a:xfrm>
            <a:off x="7843036" y="5398892"/>
            <a:ext cx="23762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Contents B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11347</TotalTime>
  <Words>100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72</cp:revision>
  <dcterms:created xsi:type="dcterms:W3CDTF">2018-02-18T19:39:47Z</dcterms:created>
  <dcterms:modified xsi:type="dcterms:W3CDTF">2022-10-24T05:18:35Z</dcterms:modified>
</cp:coreProperties>
</file>