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93" name="그룹 1292">
            <a:extLst>
              <a:ext uri="{FF2B5EF4-FFF2-40B4-BE49-F238E27FC236}">
                <a16:creationId xmlns:a16="http://schemas.microsoft.com/office/drawing/2014/main" id="{A2A7E4C2-178C-4CA1-B852-A82EA3D638C8}"/>
              </a:ext>
            </a:extLst>
          </p:cNvPr>
          <p:cNvGrpSpPr/>
          <p:nvPr/>
        </p:nvGrpSpPr>
        <p:grpSpPr>
          <a:xfrm>
            <a:off x="931342" y="1980907"/>
            <a:ext cx="2639720" cy="2337094"/>
            <a:chOff x="1027405" y="1874780"/>
            <a:chExt cx="2447595" cy="2166995"/>
          </a:xfrm>
        </p:grpSpPr>
        <p:sp>
          <p:nvSpPr>
            <p:cNvPr id="1294" name="Graphic 80">
              <a:extLst>
                <a:ext uri="{FF2B5EF4-FFF2-40B4-BE49-F238E27FC236}">
                  <a16:creationId xmlns:a16="http://schemas.microsoft.com/office/drawing/2014/main" id="{C43CAB76-2913-42C5-AE29-9A6410580889}"/>
                </a:ext>
              </a:extLst>
            </p:cNvPr>
            <p:cNvSpPr/>
            <p:nvPr/>
          </p:nvSpPr>
          <p:spPr>
            <a:xfrm>
              <a:off x="1027405" y="2421293"/>
              <a:ext cx="2076741" cy="1620330"/>
            </a:xfrm>
            <a:custGeom>
              <a:avLst/>
              <a:gdLst>
                <a:gd name="connsiteX0" fmla="*/ 6562009 w 6570147"/>
                <a:gd name="connsiteY0" fmla="*/ 1554900 h 5126209"/>
                <a:gd name="connsiteX1" fmla="*/ 6168071 w 6570147"/>
                <a:gd name="connsiteY1" fmla="*/ 1004167 h 5126209"/>
                <a:gd name="connsiteX2" fmla="*/ 6117322 w 6570147"/>
                <a:gd name="connsiteY2" fmla="*/ 996370 h 5126209"/>
                <a:gd name="connsiteX3" fmla="*/ 5800049 w 6570147"/>
                <a:gd name="connsiteY3" fmla="*/ 1219869 h 5126209"/>
                <a:gd name="connsiteX4" fmla="*/ 5047835 w 6570147"/>
                <a:gd name="connsiteY4" fmla="*/ 1595904 h 5126209"/>
                <a:gd name="connsiteX5" fmla="*/ 4993765 w 6570147"/>
                <a:gd name="connsiteY5" fmla="*/ 1590417 h 5126209"/>
                <a:gd name="connsiteX6" fmla="*/ 4469019 w 6570147"/>
                <a:gd name="connsiteY6" fmla="*/ 1212072 h 5126209"/>
                <a:gd name="connsiteX7" fmla="*/ 3993435 w 6570147"/>
                <a:gd name="connsiteY7" fmla="*/ 552477 h 5126209"/>
                <a:gd name="connsiteX8" fmla="*/ 3893741 w 6570147"/>
                <a:gd name="connsiteY8" fmla="*/ 464478 h 5126209"/>
                <a:gd name="connsiteX9" fmla="*/ 3206497 w 6570147"/>
                <a:gd name="connsiteY9" fmla="*/ 304217 h 5126209"/>
                <a:gd name="connsiteX10" fmla="*/ 2970582 w 6570147"/>
                <a:gd name="connsiteY10" fmla="*/ 178824 h 5126209"/>
                <a:gd name="connsiteX11" fmla="*/ 2935570 w 6570147"/>
                <a:gd name="connsiteY11" fmla="*/ 142657 h 5126209"/>
                <a:gd name="connsiteX12" fmla="*/ 2917018 w 6570147"/>
                <a:gd name="connsiteY12" fmla="*/ 139192 h 5126209"/>
                <a:gd name="connsiteX13" fmla="*/ 2917018 w 6570147"/>
                <a:gd name="connsiteY13" fmla="*/ 139192 h 5126209"/>
                <a:gd name="connsiteX14" fmla="*/ 2859049 w 6570147"/>
                <a:gd name="connsiteY14" fmla="*/ 90609 h 5126209"/>
                <a:gd name="connsiteX15" fmla="*/ 2855151 w 6570147"/>
                <a:gd name="connsiteY15" fmla="*/ 120134 h 5126209"/>
                <a:gd name="connsiteX16" fmla="*/ 2842229 w 6570147"/>
                <a:gd name="connsiteY16" fmla="*/ 241413 h 5126209"/>
                <a:gd name="connsiteX17" fmla="*/ 2771339 w 6570147"/>
                <a:gd name="connsiteY17" fmla="*/ 390701 h 5126209"/>
                <a:gd name="connsiteX18" fmla="*/ 2674245 w 6570147"/>
                <a:gd name="connsiteY18" fmla="*/ 578682 h 5126209"/>
                <a:gd name="connsiteX19" fmla="*/ 2574623 w 6570147"/>
                <a:gd name="connsiteY19" fmla="*/ 719018 h 5126209"/>
                <a:gd name="connsiteX20" fmla="*/ 2509292 w 6570147"/>
                <a:gd name="connsiteY20" fmla="*/ 741902 h 5126209"/>
                <a:gd name="connsiteX21" fmla="*/ 2274459 w 6570147"/>
                <a:gd name="connsiteY21" fmla="*/ 642497 h 5126209"/>
                <a:gd name="connsiteX22" fmla="*/ 2186027 w 6570147"/>
                <a:gd name="connsiteY22" fmla="*/ 541288 h 5126209"/>
                <a:gd name="connsiteX23" fmla="*/ 2099544 w 6570147"/>
                <a:gd name="connsiteY23" fmla="*/ 320677 h 5126209"/>
                <a:gd name="connsiteX24" fmla="*/ 2010029 w 6570147"/>
                <a:gd name="connsiteY24" fmla="*/ 101293 h 5126209"/>
                <a:gd name="connsiteX25" fmla="*/ 1976894 w 6570147"/>
                <a:gd name="connsiteY25" fmla="*/ 11 h 5126209"/>
                <a:gd name="connsiteX26" fmla="*/ 1954371 w 6570147"/>
                <a:gd name="connsiteY26" fmla="*/ 15315 h 5126209"/>
                <a:gd name="connsiteX27" fmla="*/ 1847314 w 6570147"/>
                <a:gd name="connsiteY27" fmla="*/ 138831 h 5126209"/>
                <a:gd name="connsiteX28" fmla="*/ 1847314 w 6570147"/>
                <a:gd name="connsiteY28" fmla="*/ 138831 h 5126209"/>
                <a:gd name="connsiteX29" fmla="*/ 1802629 w 6570147"/>
                <a:gd name="connsiteY29" fmla="*/ 159405 h 5126209"/>
                <a:gd name="connsiteX30" fmla="*/ 1350578 w 6570147"/>
                <a:gd name="connsiteY30" fmla="*/ 400951 h 5126209"/>
                <a:gd name="connsiteX31" fmla="*/ 661746 w 6570147"/>
                <a:gd name="connsiteY31" fmla="*/ 700754 h 5126209"/>
                <a:gd name="connsiteX32" fmla="*/ 635325 w 6570147"/>
                <a:gd name="connsiteY32" fmla="*/ 727248 h 5126209"/>
                <a:gd name="connsiteX33" fmla="*/ 550574 w 6570147"/>
                <a:gd name="connsiteY33" fmla="*/ 1032970 h 5126209"/>
                <a:gd name="connsiteX34" fmla="*/ 5760 w 6570147"/>
                <a:gd name="connsiteY34" fmla="*/ 2969020 h 5126209"/>
                <a:gd name="connsiteX35" fmla="*/ 40050 w 6570147"/>
                <a:gd name="connsiteY35" fmla="*/ 3270988 h 5126209"/>
                <a:gd name="connsiteX36" fmla="*/ 706070 w 6570147"/>
                <a:gd name="connsiteY36" fmla="*/ 4492940 h 5126209"/>
                <a:gd name="connsiteX37" fmla="*/ 771979 w 6570147"/>
                <a:gd name="connsiteY37" fmla="*/ 4523115 h 5126209"/>
                <a:gd name="connsiteX38" fmla="*/ 816015 w 6570147"/>
                <a:gd name="connsiteY38" fmla="*/ 4558777 h 5126209"/>
                <a:gd name="connsiteX39" fmla="*/ 777321 w 6570147"/>
                <a:gd name="connsiteY39" fmla="*/ 5045550 h 5126209"/>
                <a:gd name="connsiteX40" fmla="*/ 823884 w 6570147"/>
                <a:gd name="connsiteY40" fmla="*/ 5126186 h 5126209"/>
                <a:gd name="connsiteX41" fmla="*/ 3967952 w 6570147"/>
                <a:gd name="connsiteY41" fmla="*/ 5125680 h 5126209"/>
                <a:gd name="connsiteX42" fmla="*/ 3947523 w 6570147"/>
                <a:gd name="connsiteY42" fmla="*/ 4921384 h 5126209"/>
                <a:gd name="connsiteX43" fmla="*/ 4246171 w 6570147"/>
                <a:gd name="connsiteY43" fmla="*/ 5073487 h 5126209"/>
                <a:gd name="connsiteX44" fmla="*/ 4285947 w 6570147"/>
                <a:gd name="connsiteY44" fmla="*/ 5060854 h 5126209"/>
                <a:gd name="connsiteX45" fmla="*/ 4377339 w 6570147"/>
                <a:gd name="connsiteY45" fmla="*/ 4870491 h 5126209"/>
                <a:gd name="connsiteX46" fmla="*/ 4384485 w 6570147"/>
                <a:gd name="connsiteY46" fmla="*/ 4843564 h 5126209"/>
                <a:gd name="connsiteX47" fmla="*/ 4325290 w 6570147"/>
                <a:gd name="connsiteY47" fmla="*/ 3954767 h 5126209"/>
                <a:gd name="connsiteX48" fmla="*/ 4266528 w 6570147"/>
                <a:gd name="connsiteY48" fmla="*/ 2975733 h 5126209"/>
                <a:gd name="connsiteX49" fmla="*/ 4224875 w 6570147"/>
                <a:gd name="connsiteY49" fmla="*/ 2315633 h 5126209"/>
                <a:gd name="connsiteX50" fmla="*/ 4210509 w 6570147"/>
                <a:gd name="connsiteY50" fmla="*/ 2107655 h 5126209"/>
                <a:gd name="connsiteX51" fmla="*/ 4841734 w 6570147"/>
                <a:gd name="connsiteY51" fmla="*/ 2489754 h 5126209"/>
                <a:gd name="connsiteX52" fmla="*/ 5104503 w 6570147"/>
                <a:gd name="connsiteY52" fmla="*/ 2510545 h 5126209"/>
                <a:gd name="connsiteX53" fmla="*/ 5429933 w 6570147"/>
                <a:gd name="connsiteY53" fmla="*/ 2337434 h 5126209"/>
                <a:gd name="connsiteX54" fmla="*/ 6555079 w 6570147"/>
                <a:gd name="connsiteY54" fmla="*/ 1590995 h 5126209"/>
                <a:gd name="connsiteX55" fmla="*/ 6562009 w 6570147"/>
                <a:gd name="connsiteY55" fmla="*/ 1554900 h 5126209"/>
                <a:gd name="connsiteX56" fmla="*/ 819624 w 6570147"/>
                <a:gd name="connsiteY56" fmla="*/ 3070229 h 5126209"/>
                <a:gd name="connsiteX57" fmla="*/ 819552 w 6570147"/>
                <a:gd name="connsiteY57" fmla="*/ 3035073 h 5126209"/>
                <a:gd name="connsiteX58" fmla="*/ 920618 w 6570147"/>
                <a:gd name="connsiteY58" fmla="*/ 2678602 h 5126209"/>
                <a:gd name="connsiteX59" fmla="*/ 966747 w 6570147"/>
                <a:gd name="connsiteY59" fmla="*/ 2532706 h 5126209"/>
                <a:gd name="connsiteX60" fmla="*/ 915564 w 6570147"/>
                <a:gd name="connsiteY60" fmla="*/ 3214175 h 5126209"/>
                <a:gd name="connsiteX61" fmla="*/ 904591 w 6570147"/>
                <a:gd name="connsiteY61" fmla="*/ 3218218 h 5126209"/>
                <a:gd name="connsiteX62" fmla="*/ 819624 w 6570147"/>
                <a:gd name="connsiteY62" fmla="*/ 3070229 h 5126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6570147" h="5126209">
                  <a:moveTo>
                    <a:pt x="6562009" y="1554900"/>
                  </a:moveTo>
                  <a:cubicBezTo>
                    <a:pt x="6538114" y="1523498"/>
                    <a:pt x="6200123" y="1049574"/>
                    <a:pt x="6168071" y="1004167"/>
                  </a:cubicBezTo>
                  <a:cubicBezTo>
                    <a:pt x="6154427" y="979839"/>
                    <a:pt x="6141938" y="976662"/>
                    <a:pt x="6117322" y="996370"/>
                  </a:cubicBezTo>
                  <a:cubicBezTo>
                    <a:pt x="6016184" y="1077223"/>
                    <a:pt x="5909633" y="1150784"/>
                    <a:pt x="5800049" y="1219869"/>
                  </a:cubicBezTo>
                  <a:cubicBezTo>
                    <a:pt x="5561824" y="1370167"/>
                    <a:pt x="5311326" y="1495921"/>
                    <a:pt x="5047835" y="1595904"/>
                  </a:cubicBezTo>
                  <a:cubicBezTo>
                    <a:pt x="5026322" y="1604061"/>
                    <a:pt x="5012101" y="1602978"/>
                    <a:pt x="4993765" y="1590417"/>
                  </a:cubicBezTo>
                  <a:cubicBezTo>
                    <a:pt x="4815745" y="1468634"/>
                    <a:pt x="4639314" y="1344829"/>
                    <a:pt x="4469019" y="1212072"/>
                  </a:cubicBezTo>
                  <a:cubicBezTo>
                    <a:pt x="4245665" y="1037879"/>
                    <a:pt x="4081434" y="822033"/>
                    <a:pt x="3993435" y="552477"/>
                  </a:cubicBezTo>
                  <a:cubicBezTo>
                    <a:pt x="3975388" y="497108"/>
                    <a:pt x="3945357" y="475595"/>
                    <a:pt x="3893741" y="464478"/>
                  </a:cubicBezTo>
                  <a:cubicBezTo>
                    <a:pt x="3772896" y="438346"/>
                    <a:pt x="3315576" y="327679"/>
                    <a:pt x="3206497" y="304217"/>
                  </a:cubicBezTo>
                  <a:cubicBezTo>
                    <a:pt x="3115394" y="284654"/>
                    <a:pt x="3028550" y="260038"/>
                    <a:pt x="2970582" y="178824"/>
                  </a:cubicBezTo>
                  <a:cubicBezTo>
                    <a:pt x="2960909" y="165325"/>
                    <a:pt x="2947048" y="154930"/>
                    <a:pt x="2935570" y="142657"/>
                  </a:cubicBezTo>
                  <a:cubicBezTo>
                    <a:pt x="2929867" y="136521"/>
                    <a:pt x="2924381" y="134139"/>
                    <a:pt x="2917018" y="139192"/>
                  </a:cubicBezTo>
                  <a:cubicBezTo>
                    <a:pt x="2917018" y="139192"/>
                    <a:pt x="2917018" y="139192"/>
                    <a:pt x="2917018" y="139192"/>
                  </a:cubicBezTo>
                  <a:cubicBezTo>
                    <a:pt x="2914852" y="92775"/>
                    <a:pt x="2909149" y="88010"/>
                    <a:pt x="2859049" y="90609"/>
                  </a:cubicBezTo>
                  <a:cubicBezTo>
                    <a:pt x="2848293" y="99199"/>
                    <a:pt x="2851830" y="109739"/>
                    <a:pt x="2855151" y="120134"/>
                  </a:cubicBezTo>
                  <a:cubicBezTo>
                    <a:pt x="2868651" y="162509"/>
                    <a:pt x="2862587" y="201709"/>
                    <a:pt x="2842229" y="241413"/>
                  </a:cubicBezTo>
                  <a:cubicBezTo>
                    <a:pt x="2817107" y="290357"/>
                    <a:pt x="2792130" y="339374"/>
                    <a:pt x="2771339" y="390701"/>
                  </a:cubicBezTo>
                  <a:cubicBezTo>
                    <a:pt x="2744918" y="456104"/>
                    <a:pt x="2717775" y="523240"/>
                    <a:pt x="2674245" y="578682"/>
                  </a:cubicBezTo>
                  <a:cubicBezTo>
                    <a:pt x="2638655" y="624089"/>
                    <a:pt x="2605592" y="670796"/>
                    <a:pt x="2574623" y="719018"/>
                  </a:cubicBezTo>
                  <a:cubicBezTo>
                    <a:pt x="2557370" y="745801"/>
                    <a:pt x="2539178" y="755113"/>
                    <a:pt x="2509292" y="741902"/>
                  </a:cubicBezTo>
                  <a:cubicBezTo>
                    <a:pt x="2431616" y="707468"/>
                    <a:pt x="2354590" y="671301"/>
                    <a:pt x="2274459" y="642497"/>
                  </a:cubicBezTo>
                  <a:cubicBezTo>
                    <a:pt x="2226309" y="625244"/>
                    <a:pt x="2201981" y="587417"/>
                    <a:pt x="2186027" y="541288"/>
                  </a:cubicBezTo>
                  <a:cubicBezTo>
                    <a:pt x="2160183" y="466644"/>
                    <a:pt x="2127120" y="394671"/>
                    <a:pt x="2099544" y="320677"/>
                  </a:cubicBezTo>
                  <a:cubicBezTo>
                    <a:pt x="2071968" y="246610"/>
                    <a:pt x="2037533" y="175431"/>
                    <a:pt x="2010029" y="101293"/>
                  </a:cubicBezTo>
                  <a:cubicBezTo>
                    <a:pt x="1997612" y="67869"/>
                    <a:pt x="1994147" y="31702"/>
                    <a:pt x="1976894" y="11"/>
                  </a:cubicBezTo>
                  <a:cubicBezTo>
                    <a:pt x="1965705" y="-350"/>
                    <a:pt x="1960507" y="8241"/>
                    <a:pt x="1954371" y="15315"/>
                  </a:cubicBezTo>
                  <a:cubicBezTo>
                    <a:pt x="1918709" y="56463"/>
                    <a:pt x="1882976" y="97683"/>
                    <a:pt x="1847314" y="138831"/>
                  </a:cubicBezTo>
                  <a:lnTo>
                    <a:pt x="1847314" y="138831"/>
                  </a:lnTo>
                  <a:cubicBezTo>
                    <a:pt x="1828545" y="137099"/>
                    <a:pt x="1816561" y="151104"/>
                    <a:pt x="1802629" y="159405"/>
                  </a:cubicBezTo>
                  <a:cubicBezTo>
                    <a:pt x="1655795" y="247188"/>
                    <a:pt x="1504414" y="326524"/>
                    <a:pt x="1350578" y="400951"/>
                  </a:cubicBezTo>
                  <a:cubicBezTo>
                    <a:pt x="1124986" y="509957"/>
                    <a:pt x="895062" y="609290"/>
                    <a:pt x="661746" y="700754"/>
                  </a:cubicBezTo>
                  <a:cubicBezTo>
                    <a:pt x="648391" y="706024"/>
                    <a:pt x="639223" y="713171"/>
                    <a:pt x="635325" y="727248"/>
                  </a:cubicBezTo>
                  <a:cubicBezTo>
                    <a:pt x="607171" y="829179"/>
                    <a:pt x="578873" y="931039"/>
                    <a:pt x="550574" y="1032970"/>
                  </a:cubicBezTo>
                  <a:cubicBezTo>
                    <a:pt x="513036" y="1168181"/>
                    <a:pt x="17238" y="2846875"/>
                    <a:pt x="5760" y="2969020"/>
                  </a:cubicBezTo>
                  <a:cubicBezTo>
                    <a:pt x="-3841" y="3071529"/>
                    <a:pt x="-6656" y="3173244"/>
                    <a:pt x="40050" y="3270988"/>
                  </a:cubicBezTo>
                  <a:cubicBezTo>
                    <a:pt x="91233" y="3378118"/>
                    <a:pt x="544655" y="4187362"/>
                    <a:pt x="706070" y="4492940"/>
                  </a:cubicBezTo>
                  <a:cubicBezTo>
                    <a:pt x="722241" y="4523548"/>
                    <a:pt x="736534" y="4535315"/>
                    <a:pt x="771979" y="4523115"/>
                  </a:cubicBezTo>
                  <a:cubicBezTo>
                    <a:pt x="816881" y="4507666"/>
                    <a:pt x="817964" y="4510626"/>
                    <a:pt x="816015" y="4558777"/>
                  </a:cubicBezTo>
                  <a:cubicBezTo>
                    <a:pt x="815798" y="4563541"/>
                    <a:pt x="793131" y="4888394"/>
                    <a:pt x="777321" y="5045550"/>
                  </a:cubicBezTo>
                  <a:cubicBezTo>
                    <a:pt x="772918" y="5089225"/>
                    <a:pt x="782880" y="5113913"/>
                    <a:pt x="823884" y="5126186"/>
                  </a:cubicBezTo>
                  <a:cubicBezTo>
                    <a:pt x="999665" y="5126258"/>
                    <a:pt x="3958351" y="5126186"/>
                    <a:pt x="3967952" y="5125680"/>
                  </a:cubicBezTo>
                  <a:cubicBezTo>
                    <a:pt x="3957123" y="5059194"/>
                    <a:pt x="3947811" y="4992563"/>
                    <a:pt x="3947523" y="4921384"/>
                  </a:cubicBezTo>
                  <a:cubicBezTo>
                    <a:pt x="4054652" y="4965492"/>
                    <a:pt x="4151169" y="5018118"/>
                    <a:pt x="4246171" y="5073487"/>
                  </a:cubicBezTo>
                  <a:cubicBezTo>
                    <a:pt x="4269199" y="5086915"/>
                    <a:pt x="4276346" y="5081573"/>
                    <a:pt x="4285947" y="5060854"/>
                  </a:cubicBezTo>
                  <a:cubicBezTo>
                    <a:pt x="4315545" y="4996967"/>
                    <a:pt x="4346370" y="4933729"/>
                    <a:pt x="4377339" y="4870491"/>
                  </a:cubicBezTo>
                  <a:cubicBezTo>
                    <a:pt x="4381670" y="4861683"/>
                    <a:pt x="4386074" y="4853887"/>
                    <a:pt x="4384485" y="4843564"/>
                  </a:cubicBezTo>
                  <a:cubicBezTo>
                    <a:pt x="4366366" y="4722430"/>
                    <a:pt x="4339078" y="4129105"/>
                    <a:pt x="4325290" y="3954767"/>
                  </a:cubicBezTo>
                  <a:cubicBezTo>
                    <a:pt x="4312296" y="3790103"/>
                    <a:pt x="4273242" y="3137149"/>
                    <a:pt x="4266528" y="2975733"/>
                  </a:cubicBezTo>
                  <a:cubicBezTo>
                    <a:pt x="4260319" y="2826012"/>
                    <a:pt x="4235631" y="2385946"/>
                    <a:pt x="4224875" y="2315633"/>
                  </a:cubicBezTo>
                  <a:cubicBezTo>
                    <a:pt x="4214696" y="2249219"/>
                    <a:pt x="4226246" y="2180927"/>
                    <a:pt x="4210509" y="2107655"/>
                  </a:cubicBezTo>
                  <a:cubicBezTo>
                    <a:pt x="4426788" y="2237740"/>
                    <a:pt x="4637365" y="2358947"/>
                    <a:pt x="4841734" y="2489754"/>
                  </a:cubicBezTo>
                  <a:cubicBezTo>
                    <a:pt x="4930527" y="2546567"/>
                    <a:pt x="5016649" y="2541153"/>
                    <a:pt x="5104503" y="2510545"/>
                  </a:cubicBezTo>
                  <a:cubicBezTo>
                    <a:pt x="5221162" y="2469902"/>
                    <a:pt x="5324826" y="2401322"/>
                    <a:pt x="5429933" y="2337434"/>
                  </a:cubicBezTo>
                  <a:cubicBezTo>
                    <a:pt x="5635457" y="2212474"/>
                    <a:pt x="6381607" y="1708736"/>
                    <a:pt x="6555079" y="1590995"/>
                  </a:cubicBezTo>
                  <a:cubicBezTo>
                    <a:pt x="6572549" y="1579084"/>
                    <a:pt x="6574787" y="1571720"/>
                    <a:pt x="6562009" y="1554900"/>
                  </a:cubicBezTo>
                  <a:close/>
                  <a:moveTo>
                    <a:pt x="819624" y="3070229"/>
                  </a:moveTo>
                  <a:cubicBezTo>
                    <a:pt x="814643" y="3061061"/>
                    <a:pt x="816448" y="3046118"/>
                    <a:pt x="819552" y="3035073"/>
                  </a:cubicBezTo>
                  <a:cubicBezTo>
                    <a:pt x="852687" y="2916105"/>
                    <a:pt x="886544" y="2797281"/>
                    <a:pt x="920618" y="2678602"/>
                  </a:cubicBezTo>
                  <a:cubicBezTo>
                    <a:pt x="934694" y="2629657"/>
                    <a:pt x="949782" y="2581074"/>
                    <a:pt x="966747" y="2532706"/>
                  </a:cubicBezTo>
                  <a:cubicBezTo>
                    <a:pt x="949710" y="2759887"/>
                    <a:pt x="932601" y="2986995"/>
                    <a:pt x="915564" y="3214175"/>
                  </a:cubicBezTo>
                  <a:cubicBezTo>
                    <a:pt x="911883" y="3215547"/>
                    <a:pt x="908273" y="3216919"/>
                    <a:pt x="904591" y="3218218"/>
                  </a:cubicBezTo>
                  <a:cubicBezTo>
                    <a:pt x="876004" y="3168985"/>
                    <a:pt x="846696" y="3120257"/>
                    <a:pt x="819624" y="3070229"/>
                  </a:cubicBezTo>
                  <a:close/>
                </a:path>
              </a:pathLst>
            </a:custGeom>
            <a:solidFill>
              <a:srgbClr val="000000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5" name="Graphic 80">
              <a:extLst>
                <a:ext uri="{FF2B5EF4-FFF2-40B4-BE49-F238E27FC236}">
                  <a16:creationId xmlns:a16="http://schemas.microsoft.com/office/drawing/2014/main" id="{87C595D3-5A78-4A24-83BC-328F6E31F642}"/>
                </a:ext>
              </a:extLst>
            </p:cNvPr>
            <p:cNvSpPr/>
            <p:nvPr/>
          </p:nvSpPr>
          <p:spPr>
            <a:xfrm>
              <a:off x="1599917" y="2421316"/>
              <a:ext cx="596958" cy="1285736"/>
            </a:xfrm>
            <a:custGeom>
              <a:avLst/>
              <a:gdLst>
                <a:gd name="connsiteX0" fmla="*/ 1361324 w 1888586"/>
                <a:gd name="connsiteY0" fmla="*/ 1361793 h 4067659"/>
                <a:gd name="connsiteX1" fmla="*/ 1625682 w 1888586"/>
                <a:gd name="connsiteY1" fmla="*/ 2628574 h 4067659"/>
                <a:gd name="connsiteX2" fmla="*/ 1885348 w 1888586"/>
                <a:gd name="connsiteY2" fmla="*/ 3856228 h 4067659"/>
                <a:gd name="connsiteX3" fmla="*/ 1867084 w 1888586"/>
                <a:gd name="connsiteY3" fmla="*/ 3890229 h 4067659"/>
                <a:gd name="connsiteX4" fmla="*/ 1399440 w 1888586"/>
                <a:gd name="connsiteY4" fmla="*/ 4002629 h 4067659"/>
                <a:gd name="connsiteX5" fmla="*/ 386044 w 1888586"/>
                <a:gd name="connsiteY5" fmla="*/ 4064567 h 4067659"/>
                <a:gd name="connsiteX6" fmla="*/ 25891 w 1888586"/>
                <a:gd name="connsiteY6" fmla="*/ 4052295 h 4067659"/>
                <a:gd name="connsiteX7" fmla="*/ 2574 w 1888586"/>
                <a:gd name="connsiteY7" fmla="*/ 4023491 h 4067659"/>
                <a:gd name="connsiteX8" fmla="*/ 139373 w 1888586"/>
                <a:gd name="connsiteY8" fmla="*/ 3257417 h 4067659"/>
                <a:gd name="connsiteX9" fmla="*/ 170631 w 1888586"/>
                <a:gd name="connsiteY9" fmla="*/ 2168655 h 4067659"/>
                <a:gd name="connsiteX10" fmla="*/ 95265 w 1888586"/>
                <a:gd name="connsiteY10" fmla="*/ 836398 h 4067659"/>
                <a:gd name="connsiteX11" fmla="*/ 35997 w 1888586"/>
                <a:gd name="connsiteY11" fmla="*/ 138831 h 4067659"/>
                <a:gd name="connsiteX12" fmla="*/ 143054 w 1888586"/>
                <a:gd name="connsiteY12" fmla="*/ 15315 h 4067659"/>
                <a:gd name="connsiteX13" fmla="*/ 165577 w 1888586"/>
                <a:gd name="connsiteY13" fmla="*/ 11 h 4067659"/>
                <a:gd name="connsiteX14" fmla="*/ 198712 w 1888586"/>
                <a:gd name="connsiteY14" fmla="*/ 101293 h 4067659"/>
                <a:gd name="connsiteX15" fmla="*/ 374710 w 1888586"/>
                <a:gd name="connsiteY15" fmla="*/ 541288 h 4067659"/>
                <a:gd name="connsiteX16" fmla="*/ 463143 w 1888586"/>
                <a:gd name="connsiteY16" fmla="*/ 642497 h 4067659"/>
                <a:gd name="connsiteX17" fmla="*/ 697975 w 1888586"/>
                <a:gd name="connsiteY17" fmla="*/ 741902 h 4067659"/>
                <a:gd name="connsiteX18" fmla="*/ 763306 w 1888586"/>
                <a:gd name="connsiteY18" fmla="*/ 719018 h 4067659"/>
                <a:gd name="connsiteX19" fmla="*/ 862928 w 1888586"/>
                <a:gd name="connsiteY19" fmla="*/ 578682 h 4067659"/>
                <a:gd name="connsiteX20" fmla="*/ 1030913 w 1888586"/>
                <a:gd name="connsiteY20" fmla="*/ 241340 h 4067659"/>
                <a:gd name="connsiteX21" fmla="*/ 1050765 w 1888586"/>
                <a:gd name="connsiteY21" fmla="*/ 124538 h 4067659"/>
                <a:gd name="connsiteX22" fmla="*/ 1047733 w 1888586"/>
                <a:gd name="connsiteY22" fmla="*/ 90537 h 4067659"/>
                <a:gd name="connsiteX23" fmla="*/ 1105701 w 1888586"/>
                <a:gd name="connsiteY23" fmla="*/ 139120 h 4067659"/>
                <a:gd name="connsiteX24" fmla="*/ 1140641 w 1888586"/>
                <a:gd name="connsiteY24" fmla="*/ 315046 h 4067659"/>
                <a:gd name="connsiteX25" fmla="*/ 1361324 w 1888586"/>
                <a:gd name="connsiteY25" fmla="*/ 1361793 h 4067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888586" h="4067659">
                  <a:moveTo>
                    <a:pt x="1361324" y="1361793"/>
                  </a:moveTo>
                  <a:cubicBezTo>
                    <a:pt x="1383558" y="1467407"/>
                    <a:pt x="1598900" y="2503037"/>
                    <a:pt x="1625682" y="2628574"/>
                  </a:cubicBezTo>
                  <a:cubicBezTo>
                    <a:pt x="1647700" y="2731877"/>
                    <a:pt x="1878634" y="3833489"/>
                    <a:pt x="1885348" y="3856228"/>
                  </a:cubicBezTo>
                  <a:cubicBezTo>
                    <a:pt x="1890906" y="3875214"/>
                    <a:pt x="1891844" y="3882794"/>
                    <a:pt x="1867084" y="3890229"/>
                  </a:cubicBezTo>
                  <a:cubicBezTo>
                    <a:pt x="1713248" y="3936503"/>
                    <a:pt x="1557102" y="3972020"/>
                    <a:pt x="1399440" y="4002629"/>
                  </a:cubicBezTo>
                  <a:cubicBezTo>
                    <a:pt x="1064192" y="4067744"/>
                    <a:pt x="725768" y="4073013"/>
                    <a:pt x="386044" y="4064567"/>
                  </a:cubicBezTo>
                  <a:cubicBezTo>
                    <a:pt x="265921" y="4061608"/>
                    <a:pt x="146086" y="4052656"/>
                    <a:pt x="25891" y="4052295"/>
                  </a:cubicBezTo>
                  <a:cubicBezTo>
                    <a:pt x="4812" y="4052223"/>
                    <a:pt x="-5078" y="4053739"/>
                    <a:pt x="2574" y="4023491"/>
                  </a:cubicBezTo>
                  <a:cubicBezTo>
                    <a:pt x="35420" y="3893262"/>
                    <a:pt x="125512" y="3382088"/>
                    <a:pt x="139373" y="3257417"/>
                  </a:cubicBezTo>
                  <a:cubicBezTo>
                    <a:pt x="179510" y="2895242"/>
                    <a:pt x="181459" y="2532346"/>
                    <a:pt x="170631" y="2168655"/>
                  </a:cubicBezTo>
                  <a:cubicBezTo>
                    <a:pt x="164711" y="1969484"/>
                    <a:pt x="105949" y="952118"/>
                    <a:pt x="95265" y="836398"/>
                  </a:cubicBezTo>
                  <a:cubicBezTo>
                    <a:pt x="86169" y="737571"/>
                    <a:pt x="36358" y="236071"/>
                    <a:pt x="35997" y="138831"/>
                  </a:cubicBezTo>
                  <a:cubicBezTo>
                    <a:pt x="71659" y="97683"/>
                    <a:pt x="107393" y="56463"/>
                    <a:pt x="143054" y="15315"/>
                  </a:cubicBezTo>
                  <a:cubicBezTo>
                    <a:pt x="149191" y="8241"/>
                    <a:pt x="154388" y="-350"/>
                    <a:pt x="165577" y="11"/>
                  </a:cubicBezTo>
                  <a:cubicBezTo>
                    <a:pt x="182831" y="31702"/>
                    <a:pt x="186296" y="67869"/>
                    <a:pt x="198712" y="101293"/>
                  </a:cubicBezTo>
                  <a:cubicBezTo>
                    <a:pt x="226217" y="175359"/>
                    <a:pt x="348867" y="466644"/>
                    <a:pt x="374710" y="541288"/>
                  </a:cubicBezTo>
                  <a:cubicBezTo>
                    <a:pt x="390664" y="587417"/>
                    <a:pt x="414992" y="625244"/>
                    <a:pt x="463143" y="642497"/>
                  </a:cubicBezTo>
                  <a:cubicBezTo>
                    <a:pt x="543273" y="671229"/>
                    <a:pt x="620299" y="707396"/>
                    <a:pt x="697975" y="741902"/>
                  </a:cubicBezTo>
                  <a:cubicBezTo>
                    <a:pt x="727861" y="755185"/>
                    <a:pt x="746053" y="745800"/>
                    <a:pt x="763306" y="719018"/>
                  </a:cubicBezTo>
                  <a:cubicBezTo>
                    <a:pt x="794348" y="670796"/>
                    <a:pt x="827339" y="624089"/>
                    <a:pt x="862928" y="578682"/>
                  </a:cubicBezTo>
                  <a:cubicBezTo>
                    <a:pt x="906458" y="523240"/>
                    <a:pt x="1005791" y="290285"/>
                    <a:pt x="1030913" y="241340"/>
                  </a:cubicBezTo>
                  <a:cubicBezTo>
                    <a:pt x="1051270" y="201636"/>
                    <a:pt x="1064264" y="166841"/>
                    <a:pt x="1050765" y="124538"/>
                  </a:cubicBezTo>
                  <a:cubicBezTo>
                    <a:pt x="1047444" y="114143"/>
                    <a:pt x="1036977" y="99127"/>
                    <a:pt x="1047733" y="90537"/>
                  </a:cubicBezTo>
                  <a:cubicBezTo>
                    <a:pt x="1097833" y="87938"/>
                    <a:pt x="1103535" y="92702"/>
                    <a:pt x="1105701" y="139120"/>
                  </a:cubicBezTo>
                  <a:cubicBezTo>
                    <a:pt x="1117324" y="197738"/>
                    <a:pt x="1128946" y="256428"/>
                    <a:pt x="1140641" y="315046"/>
                  </a:cubicBezTo>
                  <a:cubicBezTo>
                    <a:pt x="1152336" y="373880"/>
                    <a:pt x="1346164" y="1289532"/>
                    <a:pt x="1361324" y="1361793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6" name="Graphic 80">
              <a:extLst>
                <a:ext uri="{FF2B5EF4-FFF2-40B4-BE49-F238E27FC236}">
                  <a16:creationId xmlns:a16="http://schemas.microsoft.com/office/drawing/2014/main" id="{07A23EA2-A157-4CDA-AC50-3737588CC75F}"/>
                </a:ext>
              </a:extLst>
            </p:cNvPr>
            <p:cNvSpPr/>
            <p:nvPr/>
          </p:nvSpPr>
          <p:spPr>
            <a:xfrm>
              <a:off x="3068100" y="2472277"/>
              <a:ext cx="406900" cy="296380"/>
            </a:xfrm>
            <a:custGeom>
              <a:avLst/>
              <a:gdLst>
                <a:gd name="connsiteX0" fmla="*/ 0 w 1287303"/>
                <a:gd name="connsiteY0" fmla="*/ 690619 h 937651"/>
                <a:gd name="connsiteX1" fmla="*/ 59556 w 1287303"/>
                <a:gd name="connsiteY1" fmla="*/ 438823 h 937651"/>
                <a:gd name="connsiteX2" fmla="*/ 185022 w 1287303"/>
                <a:gd name="connsiteY2" fmla="*/ 311264 h 937651"/>
                <a:gd name="connsiteX3" fmla="*/ 377479 w 1287303"/>
                <a:gd name="connsiteY3" fmla="*/ 98955 h 937651"/>
                <a:gd name="connsiteX4" fmla="*/ 433065 w 1287303"/>
                <a:gd name="connsiteY4" fmla="*/ 28714 h 937651"/>
                <a:gd name="connsiteX5" fmla="*/ 487423 w 1287303"/>
                <a:gd name="connsiteY5" fmla="*/ 2437 h 937651"/>
                <a:gd name="connsiteX6" fmla="*/ 527994 w 1287303"/>
                <a:gd name="connsiteY6" fmla="*/ 61777 h 937651"/>
                <a:gd name="connsiteX7" fmla="*/ 470603 w 1287303"/>
                <a:gd name="connsiteY7" fmla="*/ 259648 h 937651"/>
                <a:gd name="connsiteX8" fmla="*/ 408737 w 1287303"/>
                <a:gd name="connsiteY8" fmla="*/ 353639 h 937651"/>
                <a:gd name="connsiteX9" fmla="*/ 431909 w 1287303"/>
                <a:gd name="connsiteY9" fmla="*/ 355949 h 937651"/>
                <a:gd name="connsiteX10" fmla="*/ 1083275 w 1287303"/>
                <a:gd name="connsiteY10" fmla="*/ 127975 h 937651"/>
                <a:gd name="connsiteX11" fmla="*/ 1227871 w 1287303"/>
                <a:gd name="connsiteY11" fmla="*/ 91447 h 937651"/>
                <a:gd name="connsiteX12" fmla="*/ 1280352 w 1287303"/>
                <a:gd name="connsiteY12" fmla="*/ 113032 h 937651"/>
                <a:gd name="connsiteX13" fmla="*/ 1271473 w 1287303"/>
                <a:gd name="connsiteY13" fmla="*/ 190852 h 937651"/>
                <a:gd name="connsiteX14" fmla="*/ 1103055 w 1287303"/>
                <a:gd name="connsiteY14" fmla="*/ 341655 h 937651"/>
                <a:gd name="connsiteX15" fmla="*/ 771128 w 1287303"/>
                <a:gd name="connsiteY15" fmla="*/ 621895 h 937651"/>
                <a:gd name="connsiteX16" fmla="*/ 375963 w 1287303"/>
                <a:gd name="connsiteY16" fmla="*/ 876796 h 937651"/>
                <a:gd name="connsiteX17" fmla="*/ 242556 w 1287303"/>
                <a:gd name="connsiteY17" fmla="*/ 937652 h 937651"/>
                <a:gd name="connsiteX18" fmla="*/ 0 w 1287303"/>
                <a:gd name="connsiteY18" fmla="*/ 690619 h 937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87303" h="937651">
                  <a:moveTo>
                    <a:pt x="0" y="690619"/>
                  </a:moveTo>
                  <a:cubicBezTo>
                    <a:pt x="2671" y="607963"/>
                    <a:pt x="14149" y="512600"/>
                    <a:pt x="59556" y="438823"/>
                  </a:cubicBezTo>
                  <a:cubicBezTo>
                    <a:pt x="91753" y="386485"/>
                    <a:pt x="139614" y="349380"/>
                    <a:pt x="185022" y="311264"/>
                  </a:cubicBezTo>
                  <a:cubicBezTo>
                    <a:pt x="259304" y="248964"/>
                    <a:pt x="322254" y="177930"/>
                    <a:pt x="377479" y="98955"/>
                  </a:cubicBezTo>
                  <a:cubicBezTo>
                    <a:pt x="394588" y="74554"/>
                    <a:pt x="413429" y="51165"/>
                    <a:pt x="433065" y="28714"/>
                  </a:cubicBezTo>
                  <a:cubicBezTo>
                    <a:pt x="447069" y="12688"/>
                    <a:pt x="463384" y="-6947"/>
                    <a:pt x="487423" y="2437"/>
                  </a:cubicBezTo>
                  <a:cubicBezTo>
                    <a:pt x="512401" y="12183"/>
                    <a:pt x="523735" y="35139"/>
                    <a:pt x="527994" y="61777"/>
                  </a:cubicBezTo>
                  <a:cubicBezTo>
                    <a:pt x="539833" y="136854"/>
                    <a:pt x="513772" y="200669"/>
                    <a:pt x="470603" y="259648"/>
                  </a:cubicBezTo>
                  <a:cubicBezTo>
                    <a:pt x="452917" y="283760"/>
                    <a:pt x="403395" y="345193"/>
                    <a:pt x="408737" y="353639"/>
                  </a:cubicBezTo>
                  <a:cubicBezTo>
                    <a:pt x="413790" y="361652"/>
                    <a:pt x="423896" y="357970"/>
                    <a:pt x="431909" y="355949"/>
                  </a:cubicBezTo>
                  <a:cubicBezTo>
                    <a:pt x="655986" y="299713"/>
                    <a:pt x="869017" y="212220"/>
                    <a:pt x="1083275" y="127975"/>
                  </a:cubicBezTo>
                  <a:cubicBezTo>
                    <a:pt x="1129477" y="109783"/>
                    <a:pt x="1176111" y="89642"/>
                    <a:pt x="1227871" y="91447"/>
                  </a:cubicBezTo>
                  <a:cubicBezTo>
                    <a:pt x="1248300" y="92169"/>
                    <a:pt x="1271617" y="89137"/>
                    <a:pt x="1280352" y="113032"/>
                  </a:cubicBezTo>
                  <a:cubicBezTo>
                    <a:pt x="1289954" y="139453"/>
                    <a:pt x="1291831" y="166091"/>
                    <a:pt x="1271473" y="190852"/>
                  </a:cubicBezTo>
                  <a:cubicBezTo>
                    <a:pt x="1223034" y="249830"/>
                    <a:pt x="1160518" y="292856"/>
                    <a:pt x="1103055" y="341655"/>
                  </a:cubicBezTo>
                  <a:cubicBezTo>
                    <a:pt x="992677" y="435574"/>
                    <a:pt x="866274" y="511878"/>
                    <a:pt x="771128" y="621895"/>
                  </a:cubicBezTo>
                  <a:cubicBezTo>
                    <a:pt x="663132" y="746711"/>
                    <a:pt x="515144" y="803813"/>
                    <a:pt x="375963" y="876796"/>
                  </a:cubicBezTo>
                  <a:cubicBezTo>
                    <a:pt x="332793" y="899391"/>
                    <a:pt x="290057" y="924008"/>
                    <a:pt x="242556" y="937652"/>
                  </a:cubicBezTo>
                  <a:cubicBezTo>
                    <a:pt x="199460" y="886469"/>
                    <a:pt x="51471" y="752197"/>
                    <a:pt x="0" y="690619"/>
                  </a:cubicBezTo>
                  <a:close/>
                </a:path>
              </a:pathLst>
            </a:custGeom>
            <a:solidFill>
              <a:srgbClr val="FCC880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7" name="Graphic 80">
              <a:extLst>
                <a:ext uri="{FF2B5EF4-FFF2-40B4-BE49-F238E27FC236}">
                  <a16:creationId xmlns:a16="http://schemas.microsoft.com/office/drawing/2014/main" id="{98FB8880-4BB0-4280-8E6A-B541752CD03C}"/>
                </a:ext>
              </a:extLst>
            </p:cNvPr>
            <p:cNvSpPr/>
            <p:nvPr/>
          </p:nvSpPr>
          <p:spPr>
            <a:xfrm>
              <a:off x="2977055" y="2673674"/>
              <a:ext cx="174270" cy="208389"/>
            </a:xfrm>
            <a:custGeom>
              <a:avLst/>
              <a:gdLst>
                <a:gd name="connsiteX0" fmla="*/ 530665 w 551335"/>
                <a:gd name="connsiteY0" fmla="*/ 300641 h 659277"/>
                <a:gd name="connsiteX1" fmla="*/ 483453 w 551335"/>
                <a:gd name="connsiteY1" fmla="*/ 530997 h 659277"/>
                <a:gd name="connsiteX2" fmla="*/ 326224 w 551335"/>
                <a:gd name="connsiteY2" fmla="*/ 659278 h 659277"/>
                <a:gd name="connsiteX3" fmla="*/ 0 w 551335"/>
                <a:gd name="connsiteY3" fmla="*/ 205639 h 659277"/>
                <a:gd name="connsiteX4" fmla="*/ 204802 w 551335"/>
                <a:gd name="connsiteY4" fmla="*/ 18019 h 659277"/>
                <a:gd name="connsiteX5" fmla="*/ 265874 w 551335"/>
                <a:gd name="connsiteY5" fmla="*/ 17874 h 659277"/>
                <a:gd name="connsiteX6" fmla="*/ 530665 w 551335"/>
                <a:gd name="connsiteY6" fmla="*/ 300641 h 659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1335" h="659277">
                  <a:moveTo>
                    <a:pt x="530665" y="300641"/>
                  </a:moveTo>
                  <a:cubicBezTo>
                    <a:pt x="572029" y="389145"/>
                    <a:pt x="548785" y="464872"/>
                    <a:pt x="483453" y="530997"/>
                  </a:cubicBezTo>
                  <a:cubicBezTo>
                    <a:pt x="435736" y="579292"/>
                    <a:pt x="387224" y="627081"/>
                    <a:pt x="326224" y="659278"/>
                  </a:cubicBezTo>
                  <a:cubicBezTo>
                    <a:pt x="252735" y="557780"/>
                    <a:pt x="35229" y="255378"/>
                    <a:pt x="0" y="205639"/>
                  </a:cubicBezTo>
                  <a:cubicBezTo>
                    <a:pt x="26422" y="185137"/>
                    <a:pt x="163509" y="57579"/>
                    <a:pt x="204802" y="18019"/>
                  </a:cubicBezTo>
                  <a:cubicBezTo>
                    <a:pt x="227975" y="-4216"/>
                    <a:pt x="244506" y="-7681"/>
                    <a:pt x="265874" y="17874"/>
                  </a:cubicBezTo>
                  <a:cubicBezTo>
                    <a:pt x="273671" y="27403"/>
                    <a:pt x="484103" y="236753"/>
                    <a:pt x="530665" y="300641"/>
                  </a:cubicBezTo>
                  <a:close/>
                </a:path>
              </a:pathLst>
            </a:custGeom>
            <a:solidFill>
              <a:schemeClr val="accent1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8" name="Graphic 80">
              <a:extLst>
                <a:ext uri="{FF2B5EF4-FFF2-40B4-BE49-F238E27FC236}">
                  <a16:creationId xmlns:a16="http://schemas.microsoft.com/office/drawing/2014/main" id="{3BAA52A0-69F8-4C7A-9323-D9B1C924FFFD}"/>
                </a:ext>
              </a:extLst>
            </p:cNvPr>
            <p:cNvSpPr/>
            <p:nvPr/>
          </p:nvSpPr>
          <p:spPr>
            <a:xfrm>
              <a:off x="1366684" y="3792393"/>
              <a:ext cx="281253" cy="249382"/>
            </a:xfrm>
            <a:custGeom>
              <a:avLst/>
              <a:gdLst>
                <a:gd name="connsiteX0" fmla="*/ 329906 w 889795"/>
                <a:gd name="connsiteY0" fmla="*/ 295 h 788965"/>
                <a:gd name="connsiteX1" fmla="*/ 603504 w 889795"/>
                <a:gd name="connsiteY1" fmla="*/ 1667 h 788965"/>
                <a:gd name="connsiteX2" fmla="*/ 837181 w 889795"/>
                <a:gd name="connsiteY2" fmla="*/ 31770 h 788965"/>
                <a:gd name="connsiteX3" fmla="*/ 888580 w 889795"/>
                <a:gd name="connsiteY3" fmla="*/ 70608 h 788965"/>
                <a:gd name="connsiteX4" fmla="*/ 855734 w 889795"/>
                <a:gd name="connsiteY4" fmla="*/ 129803 h 788965"/>
                <a:gd name="connsiteX5" fmla="*/ 722400 w 889795"/>
                <a:gd name="connsiteY5" fmla="*/ 171890 h 788965"/>
                <a:gd name="connsiteX6" fmla="*/ 544670 w 889795"/>
                <a:gd name="connsiteY6" fmla="*/ 282773 h 788965"/>
                <a:gd name="connsiteX7" fmla="*/ 298937 w 889795"/>
                <a:gd name="connsiteY7" fmla="*/ 788965 h 788965"/>
                <a:gd name="connsiteX8" fmla="*/ 277857 w 889795"/>
                <a:gd name="connsiteY8" fmla="*/ 788749 h 788965"/>
                <a:gd name="connsiteX9" fmla="*/ 0 w 889795"/>
                <a:gd name="connsiteY9" fmla="*/ 324642 h 788965"/>
                <a:gd name="connsiteX10" fmla="*/ 307816 w 889795"/>
                <a:gd name="connsiteY10" fmla="*/ 17188 h 788965"/>
                <a:gd name="connsiteX11" fmla="*/ 329906 w 889795"/>
                <a:gd name="connsiteY11" fmla="*/ 295 h 78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89795" h="788965">
                  <a:moveTo>
                    <a:pt x="329906" y="295"/>
                  </a:moveTo>
                  <a:cubicBezTo>
                    <a:pt x="421081" y="584"/>
                    <a:pt x="512401" y="-1221"/>
                    <a:pt x="603504" y="1667"/>
                  </a:cubicBezTo>
                  <a:cubicBezTo>
                    <a:pt x="682118" y="4121"/>
                    <a:pt x="760949" y="8597"/>
                    <a:pt x="837181" y="31770"/>
                  </a:cubicBezTo>
                  <a:cubicBezTo>
                    <a:pt x="859271" y="38483"/>
                    <a:pt x="882589" y="44836"/>
                    <a:pt x="888580" y="70608"/>
                  </a:cubicBezTo>
                  <a:cubicBezTo>
                    <a:pt x="895150" y="98690"/>
                    <a:pt x="873782" y="114932"/>
                    <a:pt x="855734" y="129803"/>
                  </a:cubicBezTo>
                  <a:cubicBezTo>
                    <a:pt x="822671" y="157163"/>
                    <a:pt x="768096" y="177809"/>
                    <a:pt x="722400" y="171890"/>
                  </a:cubicBezTo>
                  <a:cubicBezTo>
                    <a:pt x="627976" y="152832"/>
                    <a:pt x="579248" y="201271"/>
                    <a:pt x="544670" y="282773"/>
                  </a:cubicBezTo>
                  <a:cubicBezTo>
                    <a:pt x="471397" y="455522"/>
                    <a:pt x="385997" y="622713"/>
                    <a:pt x="298937" y="788965"/>
                  </a:cubicBezTo>
                  <a:cubicBezTo>
                    <a:pt x="291934" y="788893"/>
                    <a:pt x="284860" y="788821"/>
                    <a:pt x="277857" y="788749"/>
                  </a:cubicBezTo>
                  <a:cubicBezTo>
                    <a:pt x="205451" y="669925"/>
                    <a:pt x="14438" y="363769"/>
                    <a:pt x="0" y="324642"/>
                  </a:cubicBezTo>
                  <a:cubicBezTo>
                    <a:pt x="14149" y="301037"/>
                    <a:pt x="224148" y="100855"/>
                    <a:pt x="307816" y="17188"/>
                  </a:cubicBezTo>
                  <a:cubicBezTo>
                    <a:pt x="314241" y="10618"/>
                    <a:pt x="319077" y="1522"/>
                    <a:pt x="329906" y="295"/>
                  </a:cubicBezTo>
                  <a:close/>
                </a:path>
              </a:pathLst>
            </a:custGeom>
            <a:solidFill>
              <a:srgbClr val="FCC880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9" name="Graphic 80">
              <a:extLst>
                <a:ext uri="{FF2B5EF4-FFF2-40B4-BE49-F238E27FC236}">
                  <a16:creationId xmlns:a16="http://schemas.microsoft.com/office/drawing/2014/main" id="{CB37EF32-5238-4AA6-BC28-F73D0FB113AA}"/>
                </a:ext>
              </a:extLst>
            </p:cNvPr>
            <p:cNvSpPr/>
            <p:nvPr/>
          </p:nvSpPr>
          <p:spPr>
            <a:xfrm>
              <a:off x="1294647" y="3744555"/>
              <a:ext cx="176315" cy="153821"/>
            </a:xfrm>
            <a:custGeom>
              <a:avLst/>
              <a:gdLst>
                <a:gd name="connsiteX0" fmla="*/ 557807 w 557806"/>
                <a:gd name="connsiteY0" fmla="*/ 151640 h 486640"/>
                <a:gd name="connsiteX1" fmla="*/ 227828 w 557806"/>
                <a:gd name="connsiteY1" fmla="*/ 475987 h 486640"/>
                <a:gd name="connsiteX2" fmla="*/ 71466 w 557806"/>
                <a:gd name="connsiteY2" fmla="*/ 425527 h 486640"/>
                <a:gd name="connsiteX3" fmla="*/ 4835 w 557806"/>
                <a:gd name="connsiteY3" fmla="*/ 323451 h 486640"/>
                <a:gd name="connsiteX4" fmla="*/ 10177 w 557806"/>
                <a:gd name="connsiteY4" fmla="*/ 295225 h 486640"/>
                <a:gd name="connsiteX5" fmla="*/ 394875 w 557806"/>
                <a:gd name="connsiteY5" fmla="*/ 5889 h 486640"/>
                <a:gd name="connsiteX6" fmla="*/ 426710 w 557806"/>
                <a:gd name="connsiteY6" fmla="*/ 13469 h 486640"/>
                <a:gd name="connsiteX7" fmla="*/ 557807 w 557806"/>
                <a:gd name="connsiteY7" fmla="*/ 151640 h 48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7806" h="486640">
                  <a:moveTo>
                    <a:pt x="557807" y="151640"/>
                  </a:moveTo>
                  <a:cubicBezTo>
                    <a:pt x="549721" y="175679"/>
                    <a:pt x="240678" y="472955"/>
                    <a:pt x="227828" y="475987"/>
                  </a:cubicBezTo>
                  <a:cubicBezTo>
                    <a:pt x="166973" y="499521"/>
                    <a:pt x="119111" y="484650"/>
                    <a:pt x="71466" y="425527"/>
                  </a:cubicBezTo>
                  <a:cubicBezTo>
                    <a:pt x="45911" y="393835"/>
                    <a:pt x="25842" y="358318"/>
                    <a:pt x="4835" y="323451"/>
                  </a:cubicBezTo>
                  <a:cubicBezTo>
                    <a:pt x="-3250" y="310023"/>
                    <a:pt x="-1012" y="303526"/>
                    <a:pt x="10177" y="295225"/>
                  </a:cubicBezTo>
                  <a:cubicBezTo>
                    <a:pt x="138674" y="199068"/>
                    <a:pt x="267244" y="103129"/>
                    <a:pt x="394875" y="5889"/>
                  </a:cubicBezTo>
                  <a:cubicBezTo>
                    <a:pt x="412345" y="-7394"/>
                    <a:pt x="418264" y="4734"/>
                    <a:pt x="426710" y="13469"/>
                  </a:cubicBezTo>
                  <a:cubicBezTo>
                    <a:pt x="470529" y="59310"/>
                    <a:pt x="514060" y="105583"/>
                    <a:pt x="557807" y="151640"/>
                  </a:cubicBezTo>
                  <a:close/>
                </a:path>
              </a:pathLst>
            </a:custGeom>
            <a:solidFill>
              <a:schemeClr val="accent1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0" name="자유형: 도형 1299">
              <a:extLst>
                <a:ext uri="{FF2B5EF4-FFF2-40B4-BE49-F238E27FC236}">
                  <a16:creationId xmlns:a16="http://schemas.microsoft.com/office/drawing/2014/main" id="{B15CE4C4-F67B-4682-9DEB-DB9BDAC6722D}"/>
                </a:ext>
              </a:extLst>
            </p:cNvPr>
            <p:cNvSpPr/>
            <p:nvPr/>
          </p:nvSpPr>
          <p:spPr>
            <a:xfrm>
              <a:off x="1639502" y="2561820"/>
              <a:ext cx="334761" cy="1067973"/>
            </a:xfrm>
            <a:custGeom>
              <a:avLst/>
              <a:gdLst>
                <a:gd name="connsiteX0" fmla="*/ 196188 w 334761"/>
                <a:gd name="connsiteY0" fmla="*/ 219479 h 1067973"/>
                <a:gd name="connsiteX1" fmla="*/ 231328 w 334761"/>
                <a:gd name="connsiteY1" fmla="*/ 544981 h 1067973"/>
                <a:gd name="connsiteX2" fmla="*/ 263547 w 334761"/>
                <a:gd name="connsiteY2" fmla="*/ 900693 h 1067973"/>
                <a:gd name="connsiteX3" fmla="*/ 274933 w 334761"/>
                <a:gd name="connsiteY3" fmla="*/ 1067973 h 1067973"/>
                <a:gd name="connsiteX4" fmla="*/ 271419 w 334761"/>
                <a:gd name="connsiteY4" fmla="*/ 1067905 h 1067973"/>
                <a:gd name="connsiteX5" fmla="*/ 224026 w 334761"/>
                <a:gd name="connsiteY5" fmla="*/ 553469 h 1067973"/>
                <a:gd name="connsiteX6" fmla="*/ 196188 w 334761"/>
                <a:gd name="connsiteY6" fmla="*/ 219479 h 1067973"/>
                <a:gd name="connsiteX7" fmla="*/ 35784 w 334761"/>
                <a:gd name="connsiteY7" fmla="*/ 26725 h 1067973"/>
                <a:gd name="connsiteX8" fmla="*/ 52090 w 334761"/>
                <a:gd name="connsiteY8" fmla="*/ 36956 h 1067973"/>
                <a:gd name="connsiteX9" fmla="*/ 96882 w 334761"/>
                <a:gd name="connsiteY9" fmla="*/ 72576 h 1067973"/>
                <a:gd name="connsiteX10" fmla="*/ 95719 w 334761"/>
                <a:gd name="connsiteY10" fmla="*/ 74652 h 1067973"/>
                <a:gd name="connsiteX11" fmla="*/ 5861 w 334761"/>
                <a:gd name="connsiteY11" fmla="*/ 55165 h 1067973"/>
                <a:gd name="connsiteX12" fmla="*/ 339 w 334761"/>
                <a:gd name="connsiteY12" fmla="*/ 51902 h 1067973"/>
                <a:gd name="connsiteX13" fmla="*/ 3670 w 334761"/>
                <a:gd name="connsiteY13" fmla="*/ 46860 h 1067973"/>
                <a:gd name="connsiteX14" fmla="*/ 19118 w 334761"/>
                <a:gd name="connsiteY14" fmla="*/ 35336 h 1067973"/>
                <a:gd name="connsiteX15" fmla="*/ 35784 w 334761"/>
                <a:gd name="connsiteY15" fmla="*/ 26725 h 1067973"/>
                <a:gd name="connsiteX16" fmla="*/ 311202 w 334761"/>
                <a:gd name="connsiteY16" fmla="*/ 11 h 1067973"/>
                <a:gd name="connsiteX17" fmla="*/ 318150 w 334761"/>
                <a:gd name="connsiteY17" fmla="*/ 3961 h 1067973"/>
                <a:gd name="connsiteX18" fmla="*/ 334761 w 334761"/>
                <a:gd name="connsiteY18" fmla="*/ 26323 h 1067973"/>
                <a:gd name="connsiteX19" fmla="*/ 237328 w 334761"/>
                <a:gd name="connsiteY19" fmla="*/ 72301 h 1067973"/>
                <a:gd name="connsiteX20" fmla="*/ 304459 w 334761"/>
                <a:gd name="connsiteY20" fmla="*/ 4258 h 1067973"/>
                <a:gd name="connsiteX21" fmla="*/ 311202 w 334761"/>
                <a:gd name="connsiteY21" fmla="*/ 11 h 1067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34761" h="1067973">
                  <a:moveTo>
                    <a:pt x="196188" y="219479"/>
                  </a:moveTo>
                  <a:cubicBezTo>
                    <a:pt x="200432" y="229177"/>
                    <a:pt x="229844" y="533640"/>
                    <a:pt x="231328" y="544981"/>
                  </a:cubicBezTo>
                  <a:cubicBezTo>
                    <a:pt x="234864" y="572317"/>
                    <a:pt x="261813" y="866763"/>
                    <a:pt x="263547" y="900693"/>
                  </a:cubicBezTo>
                  <a:cubicBezTo>
                    <a:pt x="264551" y="920408"/>
                    <a:pt x="274933" y="1064687"/>
                    <a:pt x="274933" y="1067973"/>
                  </a:cubicBezTo>
                  <a:cubicBezTo>
                    <a:pt x="273770" y="1067950"/>
                    <a:pt x="272583" y="1067928"/>
                    <a:pt x="271419" y="1067905"/>
                  </a:cubicBezTo>
                  <a:cubicBezTo>
                    <a:pt x="270643" y="1053689"/>
                    <a:pt x="228955" y="591370"/>
                    <a:pt x="224026" y="553469"/>
                  </a:cubicBezTo>
                  <a:cubicBezTo>
                    <a:pt x="220238" y="524353"/>
                    <a:pt x="194476" y="236593"/>
                    <a:pt x="196188" y="219479"/>
                  </a:cubicBezTo>
                  <a:close/>
                  <a:moveTo>
                    <a:pt x="35784" y="26725"/>
                  </a:moveTo>
                  <a:cubicBezTo>
                    <a:pt x="39894" y="26951"/>
                    <a:pt x="43944" y="30316"/>
                    <a:pt x="52090" y="36956"/>
                  </a:cubicBezTo>
                  <a:cubicBezTo>
                    <a:pt x="63773" y="46495"/>
                    <a:pt x="93825" y="70020"/>
                    <a:pt x="96882" y="72576"/>
                  </a:cubicBezTo>
                  <a:cubicBezTo>
                    <a:pt x="96471" y="73283"/>
                    <a:pt x="96083" y="73968"/>
                    <a:pt x="95719" y="74652"/>
                  </a:cubicBezTo>
                  <a:cubicBezTo>
                    <a:pt x="74931" y="70020"/>
                    <a:pt x="14988" y="57219"/>
                    <a:pt x="5861" y="55165"/>
                  </a:cubicBezTo>
                  <a:cubicBezTo>
                    <a:pt x="3830" y="54709"/>
                    <a:pt x="1206" y="53523"/>
                    <a:pt x="339" y="51902"/>
                  </a:cubicBezTo>
                  <a:cubicBezTo>
                    <a:pt x="-1008" y="49347"/>
                    <a:pt x="1982" y="48160"/>
                    <a:pt x="3670" y="46860"/>
                  </a:cubicBezTo>
                  <a:cubicBezTo>
                    <a:pt x="8782" y="42958"/>
                    <a:pt x="13870" y="39033"/>
                    <a:pt x="19118" y="35336"/>
                  </a:cubicBezTo>
                  <a:cubicBezTo>
                    <a:pt x="27504" y="29415"/>
                    <a:pt x="31674" y="26500"/>
                    <a:pt x="35784" y="26725"/>
                  </a:cubicBezTo>
                  <a:close/>
                  <a:moveTo>
                    <a:pt x="311202" y="11"/>
                  </a:moveTo>
                  <a:cubicBezTo>
                    <a:pt x="313341" y="-135"/>
                    <a:pt x="315514" y="1086"/>
                    <a:pt x="318150" y="3961"/>
                  </a:cubicBezTo>
                  <a:cubicBezTo>
                    <a:pt x="322075" y="8251"/>
                    <a:pt x="333894" y="22512"/>
                    <a:pt x="334761" y="26323"/>
                  </a:cubicBezTo>
                  <a:cubicBezTo>
                    <a:pt x="306786" y="40219"/>
                    <a:pt x="242827" y="71959"/>
                    <a:pt x="237328" y="72301"/>
                  </a:cubicBezTo>
                  <a:cubicBezTo>
                    <a:pt x="241572" y="67966"/>
                    <a:pt x="286547" y="22809"/>
                    <a:pt x="304459" y="4258"/>
                  </a:cubicBezTo>
                  <a:cubicBezTo>
                    <a:pt x="306958" y="1668"/>
                    <a:pt x="309062" y="156"/>
                    <a:pt x="311202" y="11"/>
                  </a:cubicBez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7217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301" name="Graphic 80">
              <a:extLst>
                <a:ext uri="{FF2B5EF4-FFF2-40B4-BE49-F238E27FC236}">
                  <a16:creationId xmlns:a16="http://schemas.microsoft.com/office/drawing/2014/main" id="{831B07E7-8751-4770-A5F4-821FC00CEFDD}"/>
                </a:ext>
              </a:extLst>
            </p:cNvPr>
            <p:cNvSpPr/>
            <p:nvPr/>
          </p:nvSpPr>
          <p:spPr>
            <a:xfrm>
              <a:off x="1613681" y="1874780"/>
              <a:ext cx="440413" cy="787606"/>
            </a:xfrm>
            <a:custGeom>
              <a:avLst/>
              <a:gdLst>
                <a:gd name="connsiteX0" fmla="*/ 1354162 w 1393325"/>
                <a:gd name="connsiteY0" fmla="*/ 397757 h 2491734"/>
                <a:gd name="connsiteX1" fmla="*/ 1126765 w 1393325"/>
                <a:gd name="connsiteY1" fmla="*/ 115424 h 2491734"/>
                <a:gd name="connsiteX2" fmla="*/ 819959 w 1393325"/>
                <a:gd name="connsiteY2" fmla="*/ 11688 h 2491734"/>
                <a:gd name="connsiteX3" fmla="*/ 461828 w 1393325"/>
                <a:gd name="connsiteY3" fmla="*/ 30962 h 2491734"/>
                <a:gd name="connsiteX4" fmla="*/ 295647 w 1393325"/>
                <a:gd name="connsiteY4" fmla="*/ 124809 h 2491734"/>
                <a:gd name="connsiteX5" fmla="*/ 124269 w 1393325"/>
                <a:gd name="connsiteY5" fmla="*/ 478826 h 2491734"/>
                <a:gd name="connsiteX6" fmla="*/ 101024 w 1393325"/>
                <a:gd name="connsiteY6" fmla="*/ 656484 h 2491734"/>
                <a:gd name="connsiteX7" fmla="*/ 100880 w 1393325"/>
                <a:gd name="connsiteY7" fmla="*/ 704057 h 2491734"/>
                <a:gd name="connsiteX8" fmla="*/ 78790 w 1393325"/>
                <a:gd name="connsiteY8" fmla="*/ 720155 h 2491734"/>
                <a:gd name="connsiteX9" fmla="*/ 1403 w 1393325"/>
                <a:gd name="connsiteY9" fmla="*/ 898102 h 2491734"/>
                <a:gd name="connsiteX10" fmla="*/ 15696 w 1393325"/>
                <a:gd name="connsiteY10" fmla="*/ 1050639 h 2491734"/>
                <a:gd name="connsiteX11" fmla="*/ 130694 w 1393325"/>
                <a:gd name="connsiteY11" fmla="*/ 1188015 h 2491734"/>
                <a:gd name="connsiteX12" fmla="*/ 144771 w 1393325"/>
                <a:gd name="connsiteY12" fmla="*/ 1219562 h 2491734"/>
                <a:gd name="connsiteX13" fmla="*/ 135026 w 1393325"/>
                <a:gd name="connsiteY13" fmla="*/ 1420466 h 2491734"/>
                <a:gd name="connsiteX14" fmla="*/ 121959 w 1393325"/>
                <a:gd name="connsiteY14" fmla="*/ 1729076 h 2491734"/>
                <a:gd name="connsiteX15" fmla="*/ 127157 w 1393325"/>
                <a:gd name="connsiteY15" fmla="*/ 1785889 h 2491734"/>
                <a:gd name="connsiteX16" fmla="*/ 227501 w 1393325"/>
                <a:gd name="connsiteY16" fmla="*/ 2039923 h 2491734"/>
                <a:gd name="connsiteX17" fmla="*/ 329432 w 1393325"/>
                <a:gd name="connsiteY17" fmla="*/ 2296268 h 2491734"/>
                <a:gd name="connsiteX18" fmla="*/ 387472 w 1393325"/>
                <a:gd name="connsiteY18" fmla="*/ 2367519 h 2491734"/>
                <a:gd name="connsiteX19" fmla="*/ 637176 w 1393325"/>
                <a:gd name="connsiteY19" fmla="*/ 2476525 h 2491734"/>
                <a:gd name="connsiteX20" fmla="*/ 721493 w 1393325"/>
                <a:gd name="connsiteY20" fmla="*/ 2464181 h 2491734"/>
                <a:gd name="connsiteX21" fmla="*/ 781699 w 1393325"/>
                <a:gd name="connsiteY21" fmla="*/ 2373800 h 2491734"/>
                <a:gd name="connsiteX22" fmla="*/ 845515 w 1393325"/>
                <a:gd name="connsiteY22" fmla="*/ 2289699 h 2491734"/>
                <a:gd name="connsiteX23" fmla="*/ 972352 w 1393325"/>
                <a:gd name="connsiteY23" fmla="*/ 2023536 h 2491734"/>
                <a:gd name="connsiteX24" fmla="*/ 1017037 w 1393325"/>
                <a:gd name="connsiteY24" fmla="*/ 1873238 h 2491734"/>
                <a:gd name="connsiteX25" fmla="*/ 1004115 w 1393325"/>
                <a:gd name="connsiteY25" fmla="*/ 1819529 h 2491734"/>
                <a:gd name="connsiteX26" fmla="*/ 1026782 w 1393325"/>
                <a:gd name="connsiteY26" fmla="*/ 1740698 h 2491734"/>
                <a:gd name="connsiteX27" fmla="*/ 1217074 w 1393325"/>
                <a:gd name="connsiteY27" fmla="*/ 1306767 h 2491734"/>
                <a:gd name="connsiteX28" fmla="*/ 1327957 w 1393325"/>
                <a:gd name="connsiteY28" fmla="*/ 995342 h 2491734"/>
                <a:gd name="connsiteX29" fmla="*/ 1346871 w 1393325"/>
                <a:gd name="connsiteY29" fmla="*/ 974551 h 2491734"/>
                <a:gd name="connsiteX30" fmla="*/ 1390329 w 1393325"/>
                <a:gd name="connsiteY30" fmla="*/ 790540 h 2491734"/>
                <a:gd name="connsiteX31" fmla="*/ 1354162 w 1393325"/>
                <a:gd name="connsiteY31" fmla="*/ 397757 h 2491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393325" h="2491734">
                  <a:moveTo>
                    <a:pt x="1354162" y="397757"/>
                  </a:moveTo>
                  <a:cubicBezTo>
                    <a:pt x="1310126" y="273736"/>
                    <a:pt x="1235699" y="182127"/>
                    <a:pt x="1126765" y="115424"/>
                  </a:cubicBezTo>
                  <a:cubicBezTo>
                    <a:pt x="1032774" y="57889"/>
                    <a:pt x="928893" y="28508"/>
                    <a:pt x="819959" y="11688"/>
                  </a:cubicBezTo>
                  <a:cubicBezTo>
                    <a:pt x="698609" y="-7009"/>
                    <a:pt x="579352" y="-5132"/>
                    <a:pt x="461828" y="30962"/>
                  </a:cubicBezTo>
                  <a:cubicBezTo>
                    <a:pt x="399961" y="50020"/>
                    <a:pt x="343220" y="80268"/>
                    <a:pt x="295647" y="124809"/>
                  </a:cubicBezTo>
                  <a:cubicBezTo>
                    <a:pt x="193283" y="220676"/>
                    <a:pt x="154445" y="348452"/>
                    <a:pt x="124269" y="478826"/>
                  </a:cubicBezTo>
                  <a:cubicBezTo>
                    <a:pt x="110914" y="536722"/>
                    <a:pt x="108532" y="597217"/>
                    <a:pt x="101024" y="656484"/>
                  </a:cubicBezTo>
                  <a:cubicBezTo>
                    <a:pt x="99003" y="672366"/>
                    <a:pt x="99653" y="682328"/>
                    <a:pt x="100880" y="704057"/>
                  </a:cubicBezTo>
                  <a:cubicBezTo>
                    <a:pt x="93228" y="704346"/>
                    <a:pt x="82761" y="712720"/>
                    <a:pt x="78790" y="720155"/>
                  </a:cubicBezTo>
                  <a:cubicBezTo>
                    <a:pt x="33527" y="772998"/>
                    <a:pt x="6673" y="827573"/>
                    <a:pt x="1403" y="898102"/>
                  </a:cubicBezTo>
                  <a:cubicBezTo>
                    <a:pt x="-2423" y="949573"/>
                    <a:pt x="1331" y="1001045"/>
                    <a:pt x="15696" y="1050639"/>
                  </a:cubicBezTo>
                  <a:cubicBezTo>
                    <a:pt x="33672" y="1112650"/>
                    <a:pt x="48110" y="1178919"/>
                    <a:pt x="130694" y="1188015"/>
                  </a:cubicBezTo>
                  <a:cubicBezTo>
                    <a:pt x="150691" y="1190181"/>
                    <a:pt x="143905" y="1207579"/>
                    <a:pt x="144771" y="1219562"/>
                  </a:cubicBezTo>
                  <a:cubicBezTo>
                    <a:pt x="149464" y="1286843"/>
                    <a:pt x="135964" y="1353257"/>
                    <a:pt x="135026" y="1420466"/>
                  </a:cubicBezTo>
                  <a:cubicBezTo>
                    <a:pt x="133654" y="1523408"/>
                    <a:pt x="126580" y="1626206"/>
                    <a:pt x="121959" y="1729076"/>
                  </a:cubicBezTo>
                  <a:cubicBezTo>
                    <a:pt x="123475" y="1748061"/>
                    <a:pt x="121454" y="1768274"/>
                    <a:pt x="127157" y="1785889"/>
                  </a:cubicBezTo>
                  <a:cubicBezTo>
                    <a:pt x="155239" y="1872588"/>
                    <a:pt x="195087" y="1954740"/>
                    <a:pt x="227501" y="2039923"/>
                  </a:cubicBezTo>
                  <a:cubicBezTo>
                    <a:pt x="260130" y="2125757"/>
                    <a:pt x="297957" y="2209713"/>
                    <a:pt x="329432" y="2296268"/>
                  </a:cubicBezTo>
                  <a:cubicBezTo>
                    <a:pt x="338961" y="2322401"/>
                    <a:pt x="353038" y="2352071"/>
                    <a:pt x="387472" y="2367519"/>
                  </a:cubicBezTo>
                  <a:cubicBezTo>
                    <a:pt x="470346" y="2404625"/>
                    <a:pt x="556684" y="2433573"/>
                    <a:pt x="637176" y="2476525"/>
                  </a:cubicBezTo>
                  <a:cubicBezTo>
                    <a:pt x="663886" y="2490819"/>
                    <a:pt x="697887" y="2506845"/>
                    <a:pt x="721493" y="2464181"/>
                  </a:cubicBezTo>
                  <a:cubicBezTo>
                    <a:pt x="738963" y="2432490"/>
                    <a:pt x="763724" y="2404625"/>
                    <a:pt x="781699" y="2373800"/>
                  </a:cubicBezTo>
                  <a:cubicBezTo>
                    <a:pt x="799891" y="2342686"/>
                    <a:pt x="828622" y="2321535"/>
                    <a:pt x="845515" y="2289699"/>
                  </a:cubicBezTo>
                  <a:cubicBezTo>
                    <a:pt x="891788" y="2202855"/>
                    <a:pt x="928966" y="2111752"/>
                    <a:pt x="972352" y="2023536"/>
                  </a:cubicBezTo>
                  <a:cubicBezTo>
                    <a:pt x="995524" y="1976469"/>
                    <a:pt x="1025916" y="1931567"/>
                    <a:pt x="1017037" y="1873238"/>
                  </a:cubicBezTo>
                  <a:cubicBezTo>
                    <a:pt x="1014149" y="1854541"/>
                    <a:pt x="1010756" y="1841763"/>
                    <a:pt x="1004115" y="1819529"/>
                  </a:cubicBezTo>
                  <a:cubicBezTo>
                    <a:pt x="992709" y="1781341"/>
                    <a:pt x="1008013" y="1764376"/>
                    <a:pt x="1026782" y="1740698"/>
                  </a:cubicBezTo>
                  <a:cubicBezTo>
                    <a:pt x="1128209" y="1612778"/>
                    <a:pt x="1187909" y="1465873"/>
                    <a:pt x="1217074" y="1306767"/>
                  </a:cubicBezTo>
                  <a:cubicBezTo>
                    <a:pt x="1237287" y="1196534"/>
                    <a:pt x="1292512" y="1099655"/>
                    <a:pt x="1327957" y="995342"/>
                  </a:cubicBezTo>
                  <a:cubicBezTo>
                    <a:pt x="1336908" y="990866"/>
                    <a:pt x="1344055" y="983863"/>
                    <a:pt x="1346871" y="974551"/>
                  </a:cubicBezTo>
                  <a:cubicBezTo>
                    <a:pt x="1365568" y="914201"/>
                    <a:pt x="1388163" y="853201"/>
                    <a:pt x="1390329" y="790540"/>
                  </a:cubicBezTo>
                  <a:cubicBezTo>
                    <a:pt x="1395021" y="658866"/>
                    <a:pt x="1400363" y="527915"/>
                    <a:pt x="1354162" y="397757"/>
                  </a:cubicBezTo>
                  <a:close/>
                </a:path>
              </a:pathLst>
            </a:custGeom>
            <a:solidFill>
              <a:srgbClr val="FCC880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2" name="Graphic 80">
              <a:extLst>
                <a:ext uri="{FF2B5EF4-FFF2-40B4-BE49-F238E27FC236}">
                  <a16:creationId xmlns:a16="http://schemas.microsoft.com/office/drawing/2014/main" id="{CEB5B58A-9723-4980-B317-F02BA78F3A26}"/>
                </a:ext>
              </a:extLst>
            </p:cNvPr>
            <p:cNvSpPr/>
            <p:nvPr/>
          </p:nvSpPr>
          <p:spPr>
            <a:xfrm>
              <a:off x="1645186" y="1874816"/>
              <a:ext cx="408923" cy="314625"/>
            </a:xfrm>
            <a:custGeom>
              <a:avLst/>
              <a:gdLst>
                <a:gd name="connsiteX0" fmla="*/ 1228359 w 1293702"/>
                <a:gd name="connsiteY0" fmla="*/ 995373 h 995372"/>
                <a:gd name="connsiteX1" fmla="*/ 1262216 w 1293702"/>
                <a:gd name="connsiteY1" fmla="*/ 807319 h 995372"/>
                <a:gd name="connsiteX2" fmla="*/ 1254275 w 1293702"/>
                <a:gd name="connsiteY2" fmla="*/ 577396 h 995372"/>
                <a:gd name="connsiteX3" fmla="*/ 1120219 w 1293702"/>
                <a:gd name="connsiteY3" fmla="*/ 506433 h 995372"/>
                <a:gd name="connsiteX4" fmla="*/ 1034242 w 1293702"/>
                <a:gd name="connsiteY4" fmla="*/ 501236 h 995372"/>
                <a:gd name="connsiteX5" fmla="*/ 787931 w 1293702"/>
                <a:gd name="connsiteY5" fmla="*/ 387249 h 995372"/>
                <a:gd name="connsiteX6" fmla="*/ 609334 w 1293702"/>
                <a:gd name="connsiteY6" fmla="*/ 260845 h 995372"/>
                <a:gd name="connsiteX7" fmla="*/ 372553 w 1293702"/>
                <a:gd name="connsiteY7" fmla="*/ 295351 h 995372"/>
                <a:gd name="connsiteX8" fmla="*/ 198215 w 1293702"/>
                <a:gd name="connsiteY8" fmla="*/ 599341 h 995372"/>
                <a:gd name="connsiteX9" fmla="*/ 131657 w 1293702"/>
                <a:gd name="connsiteY9" fmla="*/ 892503 h 995372"/>
                <a:gd name="connsiteX10" fmla="*/ 1643 w 1293702"/>
                <a:gd name="connsiteY10" fmla="*/ 704738 h 995372"/>
                <a:gd name="connsiteX11" fmla="*/ 1354 w 1293702"/>
                <a:gd name="connsiteY11" fmla="*/ 656515 h 995372"/>
                <a:gd name="connsiteX12" fmla="*/ 24599 w 1293702"/>
                <a:gd name="connsiteY12" fmla="*/ 478857 h 995372"/>
                <a:gd name="connsiteX13" fmla="*/ 195977 w 1293702"/>
                <a:gd name="connsiteY13" fmla="*/ 124840 h 995372"/>
                <a:gd name="connsiteX14" fmla="*/ 362157 w 1293702"/>
                <a:gd name="connsiteY14" fmla="*/ 30994 h 995372"/>
                <a:gd name="connsiteX15" fmla="*/ 720289 w 1293702"/>
                <a:gd name="connsiteY15" fmla="*/ 11719 h 995372"/>
                <a:gd name="connsiteX16" fmla="*/ 1027095 w 1293702"/>
                <a:gd name="connsiteY16" fmla="*/ 115455 h 995372"/>
                <a:gd name="connsiteX17" fmla="*/ 1254492 w 1293702"/>
                <a:gd name="connsiteY17" fmla="*/ 397788 h 995372"/>
                <a:gd name="connsiteX18" fmla="*/ 1290803 w 1293702"/>
                <a:gd name="connsiteY18" fmla="*/ 790788 h 995372"/>
                <a:gd name="connsiteX19" fmla="*/ 1247345 w 1293702"/>
                <a:gd name="connsiteY19" fmla="*/ 974799 h 995372"/>
                <a:gd name="connsiteX20" fmla="*/ 1228359 w 1293702"/>
                <a:gd name="connsiteY20" fmla="*/ 995373 h 995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93702" h="995372">
                  <a:moveTo>
                    <a:pt x="1228359" y="995373"/>
                  </a:moveTo>
                  <a:cubicBezTo>
                    <a:pt x="1239765" y="932712"/>
                    <a:pt x="1252109" y="870196"/>
                    <a:pt x="1262216" y="807319"/>
                  </a:cubicBezTo>
                  <a:cubicBezTo>
                    <a:pt x="1274632" y="730293"/>
                    <a:pt x="1280913" y="652545"/>
                    <a:pt x="1254275" y="577396"/>
                  </a:cubicBezTo>
                  <a:cubicBezTo>
                    <a:pt x="1232113" y="514952"/>
                    <a:pt x="1173423" y="513292"/>
                    <a:pt x="1120219" y="506433"/>
                  </a:cubicBezTo>
                  <a:cubicBezTo>
                    <a:pt x="1091849" y="502752"/>
                    <a:pt x="1062973" y="503618"/>
                    <a:pt x="1034242" y="501236"/>
                  </a:cubicBezTo>
                  <a:cubicBezTo>
                    <a:pt x="937508" y="493223"/>
                    <a:pt x="862431" y="442401"/>
                    <a:pt x="787931" y="387249"/>
                  </a:cubicBezTo>
                  <a:cubicBezTo>
                    <a:pt x="729313" y="343863"/>
                    <a:pt x="674738" y="294341"/>
                    <a:pt x="609334" y="260845"/>
                  </a:cubicBezTo>
                  <a:cubicBezTo>
                    <a:pt x="523140" y="216665"/>
                    <a:pt x="444887" y="229659"/>
                    <a:pt x="372553" y="295351"/>
                  </a:cubicBezTo>
                  <a:cubicBezTo>
                    <a:pt x="281450" y="378008"/>
                    <a:pt x="232289" y="484344"/>
                    <a:pt x="198215" y="599341"/>
                  </a:cubicBezTo>
                  <a:cubicBezTo>
                    <a:pt x="169917" y="694776"/>
                    <a:pt x="150642" y="792232"/>
                    <a:pt x="131657" y="892503"/>
                  </a:cubicBezTo>
                  <a:cubicBezTo>
                    <a:pt x="127397" y="801616"/>
                    <a:pt x="87188" y="668788"/>
                    <a:pt x="1643" y="704738"/>
                  </a:cubicBezTo>
                  <a:cubicBezTo>
                    <a:pt x="-306" y="691311"/>
                    <a:pt x="-667" y="672614"/>
                    <a:pt x="1354" y="656515"/>
                  </a:cubicBezTo>
                  <a:cubicBezTo>
                    <a:pt x="8862" y="597248"/>
                    <a:pt x="11172" y="536753"/>
                    <a:pt x="24599" y="478857"/>
                  </a:cubicBezTo>
                  <a:cubicBezTo>
                    <a:pt x="54703" y="348411"/>
                    <a:pt x="93540" y="220708"/>
                    <a:pt x="195977" y="124840"/>
                  </a:cubicBezTo>
                  <a:cubicBezTo>
                    <a:pt x="243550" y="80299"/>
                    <a:pt x="300291" y="49979"/>
                    <a:pt x="362157" y="30994"/>
                  </a:cubicBezTo>
                  <a:cubicBezTo>
                    <a:pt x="479682" y="-5101"/>
                    <a:pt x="598939" y="-7050"/>
                    <a:pt x="720289" y="11719"/>
                  </a:cubicBezTo>
                  <a:cubicBezTo>
                    <a:pt x="829151" y="28539"/>
                    <a:pt x="933104" y="57920"/>
                    <a:pt x="1027095" y="115455"/>
                  </a:cubicBezTo>
                  <a:cubicBezTo>
                    <a:pt x="1135957" y="182158"/>
                    <a:pt x="1210456" y="273767"/>
                    <a:pt x="1254492" y="397788"/>
                  </a:cubicBezTo>
                  <a:cubicBezTo>
                    <a:pt x="1300693" y="527946"/>
                    <a:pt x="1295351" y="658898"/>
                    <a:pt x="1290803" y="790788"/>
                  </a:cubicBezTo>
                  <a:cubicBezTo>
                    <a:pt x="1288637" y="853448"/>
                    <a:pt x="1266042" y="914376"/>
                    <a:pt x="1247345" y="974799"/>
                  </a:cubicBezTo>
                  <a:cubicBezTo>
                    <a:pt x="1244457" y="983895"/>
                    <a:pt x="1237383" y="990897"/>
                    <a:pt x="1228359" y="995373"/>
                  </a:cubicBezTo>
                  <a:close/>
                </a:path>
              </a:pathLst>
            </a:custGeom>
            <a:solidFill>
              <a:srgbClr val="76401F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03" name="그룹 1302">
            <a:extLst>
              <a:ext uri="{FF2B5EF4-FFF2-40B4-BE49-F238E27FC236}">
                <a16:creationId xmlns:a16="http://schemas.microsoft.com/office/drawing/2014/main" id="{317288F8-7432-416F-92EA-11C98DC6220B}"/>
              </a:ext>
            </a:extLst>
          </p:cNvPr>
          <p:cNvGrpSpPr/>
          <p:nvPr/>
        </p:nvGrpSpPr>
        <p:grpSpPr>
          <a:xfrm>
            <a:off x="8620938" y="1980907"/>
            <a:ext cx="2639720" cy="2337094"/>
            <a:chOff x="8717001" y="1874780"/>
            <a:chExt cx="2447595" cy="2166995"/>
          </a:xfrm>
        </p:grpSpPr>
        <p:sp>
          <p:nvSpPr>
            <p:cNvPr id="1304" name="Graphic 80">
              <a:extLst>
                <a:ext uri="{FF2B5EF4-FFF2-40B4-BE49-F238E27FC236}">
                  <a16:creationId xmlns:a16="http://schemas.microsoft.com/office/drawing/2014/main" id="{FF94DBEC-493D-449B-B339-036FC54E59B1}"/>
                </a:ext>
              </a:extLst>
            </p:cNvPr>
            <p:cNvSpPr/>
            <p:nvPr/>
          </p:nvSpPr>
          <p:spPr>
            <a:xfrm flipH="1">
              <a:off x="9087855" y="2421293"/>
              <a:ext cx="2076741" cy="1620330"/>
            </a:xfrm>
            <a:custGeom>
              <a:avLst/>
              <a:gdLst>
                <a:gd name="connsiteX0" fmla="*/ 6562009 w 6570147"/>
                <a:gd name="connsiteY0" fmla="*/ 1554900 h 5126209"/>
                <a:gd name="connsiteX1" fmla="*/ 6168071 w 6570147"/>
                <a:gd name="connsiteY1" fmla="*/ 1004167 h 5126209"/>
                <a:gd name="connsiteX2" fmla="*/ 6117322 w 6570147"/>
                <a:gd name="connsiteY2" fmla="*/ 996370 h 5126209"/>
                <a:gd name="connsiteX3" fmla="*/ 5800049 w 6570147"/>
                <a:gd name="connsiteY3" fmla="*/ 1219869 h 5126209"/>
                <a:gd name="connsiteX4" fmla="*/ 5047835 w 6570147"/>
                <a:gd name="connsiteY4" fmla="*/ 1595904 h 5126209"/>
                <a:gd name="connsiteX5" fmla="*/ 4993765 w 6570147"/>
                <a:gd name="connsiteY5" fmla="*/ 1590417 h 5126209"/>
                <a:gd name="connsiteX6" fmla="*/ 4469019 w 6570147"/>
                <a:gd name="connsiteY6" fmla="*/ 1212072 h 5126209"/>
                <a:gd name="connsiteX7" fmla="*/ 3993435 w 6570147"/>
                <a:gd name="connsiteY7" fmla="*/ 552477 h 5126209"/>
                <a:gd name="connsiteX8" fmla="*/ 3893741 w 6570147"/>
                <a:gd name="connsiteY8" fmla="*/ 464478 h 5126209"/>
                <a:gd name="connsiteX9" fmla="*/ 3206497 w 6570147"/>
                <a:gd name="connsiteY9" fmla="*/ 304217 h 5126209"/>
                <a:gd name="connsiteX10" fmla="*/ 2970582 w 6570147"/>
                <a:gd name="connsiteY10" fmla="*/ 178824 h 5126209"/>
                <a:gd name="connsiteX11" fmla="*/ 2935570 w 6570147"/>
                <a:gd name="connsiteY11" fmla="*/ 142657 h 5126209"/>
                <a:gd name="connsiteX12" fmla="*/ 2917018 w 6570147"/>
                <a:gd name="connsiteY12" fmla="*/ 139192 h 5126209"/>
                <a:gd name="connsiteX13" fmla="*/ 2917018 w 6570147"/>
                <a:gd name="connsiteY13" fmla="*/ 139192 h 5126209"/>
                <a:gd name="connsiteX14" fmla="*/ 2859049 w 6570147"/>
                <a:gd name="connsiteY14" fmla="*/ 90609 h 5126209"/>
                <a:gd name="connsiteX15" fmla="*/ 2855151 w 6570147"/>
                <a:gd name="connsiteY15" fmla="*/ 120134 h 5126209"/>
                <a:gd name="connsiteX16" fmla="*/ 2842229 w 6570147"/>
                <a:gd name="connsiteY16" fmla="*/ 241413 h 5126209"/>
                <a:gd name="connsiteX17" fmla="*/ 2771339 w 6570147"/>
                <a:gd name="connsiteY17" fmla="*/ 390701 h 5126209"/>
                <a:gd name="connsiteX18" fmla="*/ 2674245 w 6570147"/>
                <a:gd name="connsiteY18" fmla="*/ 578682 h 5126209"/>
                <a:gd name="connsiteX19" fmla="*/ 2574623 w 6570147"/>
                <a:gd name="connsiteY19" fmla="*/ 719018 h 5126209"/>
                <a:gd name="connsiteX20" fmla="*/ 2509292 w 6570147"/>
                <a:gd name="connsiteY20" fmla="*/ 741902 h 5126209"/>
                <a:gd name="connsiteX21" fmla="*/ 2274459 w 6570147"/>
                <a:gd name="connsiteY21" fmla="*/ 642497 h 5126209"/>
                <a:gd name="connsiteX22" fmla="*/ 2186027 w 6570147"/>
                <a:gd name="connsiteY22" fmla="*/ 541288 h 5126209"/>
                <a:gd name="connsiteX23" fmla="*/ 2099544 w 6570147"/>
                <a:gd name="connsiteY23" fmla="*/ 320677 h 5126209"/>
                <a:gd name="connsiteX24" fmla="*/ 2010029 w 6570147"/>
                <a:gd name="connsiteY24" fmla="*/ 101293 h 5126209"/>
                <a:gd name="connsiteX25" fmla="*/ 1976894 w 6570147"/>
                <a:gd name="connsiteY25" fmla="*/ 11 h 5126209"/>
                <a:gd name="connsiteX26" fmla="*/ 1954371 w 6570147"/>
                <a:gd name="connsiteY26" fmla="*/ 15315 h 5126209"/>
                <a:gd name="connsiteX27" fmla="*/ 1847314 w 6570147"/>
                <a:gd name="connsiteY27" fmla="*/ 138831 h 5126209"/>
                <a:gd name="connsiteX28" fmla="*/ 1847314 w 6570147"/>
                <a:gd name="connsiteY28" fmla="*/ 138831 h 5126209"/>
                <a:gd name="connsiteX29" fmla="*/ 1802629 w 6570147"/>
                <a:gd name="connsiteY29" fmla="*/ 159405 h 5126209"/>
                <a:gd name="connsiteX30" fmla="*/ 1350578 w 6570147"/>
                <a:gd name="connsiteY30" fmla="*/ 400951 h 5126209"/>
                <a:gd name="connsiteX31" fmla="*/ 661746 w 6570147"/>
                <a:gd name="connsiteY31" fmla="*/ 700754 h 5126209"/>
                <a:gd name="connsiteX32" fmla="*/ 635325 w 6570147"/>
                <a:gd name="connsiteY32" fmla="*/ 727248 h 5126209"/>
                <a:gd name="connsiteX33" fmla="*/ 550574 w 6570147"/>
                <a:gd name="connsiteY33" fmla="*/ 1032970 h 5126209"/>
                <a:gd name="connsiteX34" fmla="*/ 5760 w 6570147"/>
                <a:gd name="connsiteY34" fmla="*/ 2969020 h 5126209"/>
                <a:gd name="connsiteX35" fmla="*/ 40050 w 6570147"/>
                <a:gd name="connsiteY35" fmla="*/ 3270988 h 5126209"/>
                <a:gd name="connsiteX36" fmla="*/ 706070 w 6570147"/>
                <a:gd name="connsiteY36" fmla="*/ 4492940 h 5126209"/>
                <a:gd name="connsiteX37" fmla="*/ 771979 w 6570147"/>
                <a:gd name="connsiteY37" fmla="*/ 4523115 h 5126209"/>
                <a:gd name="connsiteX38" fmla="*/ 816015 w 6570147"/>
                <a:gd name="connsiteY38" fmla="*/ 4558777 h 5126209"/>
                <a:gd name="connsiteX39" fmla="*/ 777321 w 6570147"/>
                <a:gd name="connsiteY39" fmla="*/ 5045550 h 5126209"/>
                <a:gd name="connsiteX40" fmla="*/ 823884 w 6570147"/>
                <a:gd name="connsiteY40" fmla="*/ 5126186 h 5126209"/>
                <a:gd name="connsiteX41" fmla="*/ 3967952 w 6570147"/>
                <a:gd name="connsiteY41" fmla="*/ 5125680 h 5126209"/>
                <a:gd name="connsiteX42" fmla="*/ 3947523 w 6570147"/>
                <a:gd name="connsiteY42" fmla="*/ 4921384 h 5126209"/>
                <a:gd name="connsiteX43" fmla="*/ 4246171 w 6570147"/>
                <a:gd name="connsiteY43" fmla="*/ 5073487 h 5126209"/>
                <a:gd name="connsiteX44" fmla="*/ 4285947 w 6570147"/>
                <a:gd name="connsiteY44" fmla="*/ 5060854 h 5126209"/>
                <a:gd name="connsiteX45" fmla="*/ 4377339 w 6570147"/>
                <a:gd name="connsiteY45" fmla="*/ 4870491 h 5126209"/>
                <a:gd name="connsiteX46" fmla="*/ 4384485 w 6570147"/>
                <a:gd name="connsiteY46" fmla="*/ 4843564 h 5126209"/>
                <a:gd name="connsiteX47" fmla="*/ 4325290 w 6570147"/>
                <a:gd name="connsiteY47" fmla="*/ 3954767 h 5126209"/>
                <a:gd name="connsiteX48" fmla="*/ 4266528 w 6570147"/>
                <a:gd name="connsiteY48" fmla="*/ 2975733 h 5126209"/>
                <a:gd name="connsiteX49" fmla="*/ 4224875 w 6570147"/>
                <a:gd name="connsiteY49" fmla="*/ 2315633 h 5126209"/>
                <a:gd name="connsiteX50" fmla="*/ 4210509 w 6570147"/>
                <a:gd name="connsiteY50" fmla="*/ 2107655 h 5126209"/>
                <a:gd name="connsiteX51" fmla="*/ 4841734 w 6570147"/>
                <a:gd name="connsiteY51" fmla="*/ 2489754 h 5126209"/>
                <a:gd name="connsiteX52" fmla="*/ 5104503 w 6570147"/>
                <a:gd name="connsiteY52" fmla="*/ 2510545 h 5126209"/>
                <a:gd name="connsiteX53" fmla="*/ 5429933 w 6570147"/>
                <a:gd name="connsiteY53" fmla="*/ 2337434 h 5126209"/>
                <a:gd name="connsiteX54" fmla="*/ 6555079 w 6570147"/>
                <a:gd name="connsiteY54" fmla="*/ 1590995 h 5126209"/>
                <a:gd name="connsiteX55" fmla="*/ 6562009 w 6570147"/>
                <a:gd name="connsiteY55" fmla="*/ 1554900 h 5126209"/>
                <a:gd name="connsiteX56" fmla="*/ 819624 w 6570147"/>
                <a:gd name="connsiteY56" fmla="*/ 3070229 h 5126209"/>
                <a:gd name="connsiteX57" fmla="*/ 819552 w 6570147"/>
                <a:gd name="connsiteY57" fmla="*/ 3035073 h 5126209"/>
                <a:gd name="connsiteX58" fmla="*/ 920618 w 6570147"/>
                <a:gd name="connsiteY58" fmla="*/ 2678602 h 5126209"/>
                <a:gd name="connsiteX59" fmla="*/ 966747 w 6570147"/>
                <a:gd name="connsiteY59" fmla="*/ 2532706 h 5126209"/>
                <a:gd name="connsiteX60" fmla="*/ 915564 w 6570147"/>
                <a:gd name="connsiteY60" fmla="*/ 3214175 h 5126209"/>
                <a:gd name="connsiteX61" fmla="*/ 904591 w 6570147"/>
                <a:gd name="connsiteY61" fmla="*/ 3218218 h 5126209"/>
                <a:gd name="connsiteX62" fmla="*/ 819624 w 6570147"/>
                <a:gd name="connsiteY62" fmla="*/ 3070229 h 5126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6570147" h="5126209">
                  <a:moveTo>
                    <a:pt x="6562009" y="1554900"/>
                  </a:moveTo>
                  <a:cubicBezTo>
                    <a:pt x="6538114" y="1523498"/>
                    <a:pt x="6200123" y="1049574"/>
                    <a:pt x="6168071" y="1004167"/>
                  </a:cubicBezTo>
                  <a:cubicBezTo>
                    <a:pt x="6154427" y="979839"/>
                    <a:pt x="6141938" y="976662"/>
                    <a:pt x="6117322" y="996370"/>
                  </a:cubicBezTo>
                  <a:cubicBezTo>
                    <a:pt x="6016184" y="1077223"/>
                    <a:pt x="5909633" y="1150784"/>
                    <a:pt x="5800049" y="1219869"/>
                  </a:cubicBezTo>
                  <a:cubicBezTo>
                    <a:pt x="5561824" y="1370167"/>
                    <a:pt x="5311326" y="1495921"/>
                    <a:pt x="5047835" y="1595904"/>
                  </a:cubicBezTo>
                  <a:cubicBezTo>
                    <a:pt x="5026322" y="1604061"/>
                    <a:pt x="5012101" y="1602978"/>
                    <a:pt x="4993765" y="1590417"/>
                  </a:cubicBezTo>
                  <a:cubicBezTo>
                    <a:pt x="4815745" y="1468634"/>
                    <a:pt x="4639314" y="1344829"/>
                    <a:pt x="4469019" y="1212072"/>
                  </a:cubicBezTo>
                  <a:cubicBezTo>
                    <a:pt x="4245665" y="1037879"/>
                    <a:pt x="4081434" y="822033"/>
                    <a:pt x="3993435" y="552477"/>
                  </a:cubicBezTo>
                  <a:cubicBezTo>
                    <a:pt x="3975388" y="497108"/>
                    <a:pt x="3945357" y="475595"/>
                    <a:pt x="3893741" y="464478"/>
                  </a:cubicBezTo>
                  <a:cubicBezTo>
                    <a:pt x="3772896" y="438346"/>
                    <a:pt x="3315576" y="327679"/>
                    <a:pt x="3206497" y="304217"/>
                  </a:cubicBezTo>
                  <a:cubicBezTo>
                    <a:pt x="3115394" y="284654"/>
                    <a:pt x="3028550" y="260038"/>
                    <a:pt x="2970582" y="178824"/>
                  </a:cubicBezTo>
                  <a:cubicBezTo>
                    <a:pt x="2960909" y="165325"/>
                    <a:pt x="2947048" y="154930"/>
                    <a:pt x="2935570" y="142657"/>
                  </a:cubicBezTo>
                  <a:cubicBezTo>
                    <a:pt x="2929867" y="136521"/>
                    <a:pt x="2924381" y="134139"/>
                    <a:pt x="2917018" y="139192"/>
                  </a:cubicBezTo>
                  <a:cubicBezTo>
                    <a:pt x="2917018" y="139192"/>
                    <a:pt x="2917018" y="139192"/>
                    <a:pt x="2917018" y="139192"/>
                  </a:cubicBezTo>
                  <a:cubicBezTo>
                    <a:pt x="2914852" y="92775"/>
                    <a:pt x="2909149" y="88010"/>
                    <a:pt x="2859049" y="90609"/>
                  </a:cubicBezTo>
                  <a:cubicBezTo>
                    <a:pt x="2848293" y="99199"/>
                    <a:pt x="2851830" y="109739"/>
                    <a:pt x="2855151" y="120134"/>
                  </a:cubicBezTo>
                  <a:cubicBezTo>
                    <a:pt x="2868651" y="162509"/>
                    <a:pt x="2862587" y="201709"/>
                    <a:pt x="2842229" y="241413"/>
                  </a:cubicBezTo>
                  <a:cubicBezTo>
                    <a:pt x="2817107" y="290357"/>
                    <a:pt x="2792130" y="339374"/>
                    <a:pt x="2771339" y="390701"/>
                  </a:cubicBezTo>
                  <a:cubicBezTo>
                    <a:pt x="2744918" y="456104"/>
                    <a:pt x="2717775" y="523240"/>
                    <a:pt x="2674245" y="578682"/>
                  </a:cubicBezTo>
                  <a:cubicBezTo>
                    <a:pt x="2638655" y="624089"/>
                    <a:pt x="2605592" y="670796"/>
                    <a:pt x="2574623" y="719018"/>
                  </a:cubicBezTo>
                  <a:cubicBezTo>
                    <a:pt x="2557370" y="745801"/>
                    <a:pt x="2539178" y="755113"/>
                    <a:pt x="2509292" y="741902"/>
                  </a:cubicBezTo>
                  <a:cubicBezTo>
                    <a:pt x="2431616" y="707468"/>
                    <a:pt x="2354590" y="671301"/>
                    <a:pt x="2274459" y="642497"/>
                  </a:cubicBezTo>
                  <a:cubicBezTo>
                    <a:pt x="2226309" y="625244"/>
                    <a:pt x="2201981" y="587417"/>
                    <a:pt x="2186027" y="541288"/>
                  </a:cubicBezTo>
                  <a:cubicBezTo>
                    <a:pt x="2160183" y="466644"/>
                    <a:pt x="2127120" y="394671"/>
                    <a:pt x="2099544" y="320677"/>
                  </a:cubicBezTo>
                  <a:cubicBezTo>
                    <a:pt x="2071968" y="246610"/>
                    <a:pt x="2037533" y="175431"/>
                    <a:pt x="2010029" y="101293"/>
                  </a:cubicBezTo>
                  <a:cubicBezTo>
                    <a:pt x="1997612" y="67869"/>
                    <a:pt x="1994147" y="31702"/>
                    <a:pt x="1976894" y="11"/>
                  </a:cubicBezTo>
                  <a:cubicBezTo>
                    <a:pt x="1965705" y="-350"/>
                    <a:pt x="1960507" y="8241"/>
                    <a:pt x="1954371" y="15315"/>
                  </a:cubicBezTo>
                  <a:cubicBezTo>
                    <a:pt x="1918709" y="56463"/>
                    <a:pt x="1882976" y="97683"/>
                    <a:pt x="1847314" y="138831"/>
                  </a:cubicBezTo>
                  <a:lnTo>
                    <a:pt x="1847314" y="138831"/>
                  </a:lnTo>
                  <a:cubicBezTo>
                    <a:pt x="1828545" y="137099"/>
                    <a:pt x="1816561" y="151104"/>
                    <a:pt x="1802629" y="159405"/>
                  </a:cubicBezTo>
                  <a:cubicBezTo>
                    <a:pt x="1655795" y="247188"/>
                    <a:pt x="1504414" y="326524"/>
                    <a:pt x="1350578" y="400951"/>
                  </a:cubicBezTo>
                  <a:cubicBezTo>
                    <a:pt x="1124986" y="509957"/>
                    <a:pt x="895062" y="609290"/>
                    <a:pt x="661746" y="700754"/>
                  </a:cubicBezTo>
                  <a:cubicBezTo>
                    <a:pt x="648391" y="706024"/>
                    <a:pt x="639223" y="713171"/>
                    <a:pt x="635325" y="727248"/>
                  </a:cubicBezTo>
                  <a:cubicBezTo>
                    <a:pt x="607171" y="829179"/>
                    <a:pt x="578873" y="931039"/>
                    <a:pt x="550574" y="1032970"/>
                  </a:cubicBezTo>
                  <a:cubicBezTo>
                    <a:pt x="513036" y="1168181"/>
                    <a:pt x="17238" y="2846875"/>
                    <a:pt x="5760" y="2969020"/>
                  </a:cubicBezTo>
                  <a:cubicBezTo>
                    <a:pt x="-3841" y="3071529"/>
                    <a:pt x="-6656" y="3173244"/>
                    <a:pt x="40050" y="3270988"/>
                  </a:cubicBezTo>
                  <a:cubicBezTo>
                    <a:pt x="91233" y="3378118"/>
                    <a:pt x="544655" y="4187362"/>
                    <a:pt x="706070" y="4492940"/>
                  </a:cubicBezTo>
                  <a:cubicBezTo>
                    <a:pt x="722241" y="4523548"/>
                    <a:pt x="736534" y="4535315"/>
                    <a:pt x="771979" y="4523115"/>
                  </a:cubicBezTo>
                  <a:cubicBezTo>
                    <a:pt x="816881" y="4507666"/>
                    <a:pt x="817964" y="4510626"/>
                    <a:pt x="816015" y="4558777"/>
                  </a:cubicBezTo>
                  <a:cubicBezTo>
                    <a:pt x="815798" y="4563541"/>
                    <a:pt x="793131" y="4888394"/>
                    <a:pt x="777321" y="5045550"/>
                  </a:cubicBezTo>
                  <a:cubicBezTo>
                    <a:pt x="772918" y="5089225"/>
                    <a:pt x="782880" y="5113913"/>
                    <a:pt x="823884" y="5126186"/>
                  </a:cubicBezTo>
                  <a:cubicBezTo>
                    <a:pt x="999665" y="5126258"/>
                    <a:pt x="3958351" y="5126186"/>
                    <a:pt x="3967952" y="5125680"/>
                  </a:cubicBezTo>
                  <a:cubicBezTo>
                    <a:pt x="3957123" y="5059194"/>
                    <a:pt x="3947811" y="4992563"/>
                    <a:pt x="3947523" y="4921384"/>
                  </a:cubicBezTo>
                  <a:cubicBezTo>
                    <a:pt x="4054652" y="4965492"/>
                    <a:pt x="4151169" y="5018118"/>
                    <a:pt x="4246171" y="5073487"/>
                  </a:cubicBezTo>
                  <a:cubicBezTo>
                    <a:pt x="4269199" y="5086915"/>
                    <a:pt x="4276346" y="5081573"/>
                    <a:pt x="4285947" y="5060854"/>
                  </a:cubicBezTo>
                  <a:cubicBezTo>
                    <a:pt x="4315545" y="4996967"/>
                    <a:pt x="4346370" y="4933729"/>
                    <a:pt x="4377339" y="4870491"/>
                  </a:cubicBezTo>
                  <a:cubicBezTo>
                    <a:pt x="4381670" y="4861683"/>
                    <a:pt x="4386074" y="4853887"/>
                    <a:pt x="4384485" y="4843564"/>
                  </a:cubicBezTo>
                  <a:cubicBezTo>
                    <a:pt x="4366366" y="4722430"/>
                    <a:pt x="4339078" y="4129105"/>
                    <a:pt x="4325290" y="3954767"/>
                  </a:cubicBezTo>
                  <a:cubicBezTo>
                    <a:pt x="4312296" y="3790103"/>
                    <a:pt x="4273242" y="3137149"/>
                    <a:pt x="4266528" y="2975733"/>
                  </a:cubicBezTo>
                  <a:cubicBezTo>
                    <a:pt x="4260319" y="2826012"/>
                    <a:pt x="4235631" y="2385946"/>
                    <a:pt x="4224875" y="2315633"/>
                  </a:cubicBezTo>
                  <a:cubicBezTo>
                    <a:pt x="4214696" y="2249219"/>
                    <a:pt x="4226246" y="2180927"/>
                    <a:pt x="4210509" y="2107655"/>
                  </a:cubicBezTo>
                  <a:cubicBezTo>
                    <a:pt x="4426788" y="2237740"/>
                    <a:pt x="4637365" y="2358947"/>
                    <a:pt x="4841734" y="2489754"/>
                  </a:cubicBezTo>
                  <a:cubicBezTo>
                    <a:pt x="4930527" y="2546567"/>
                    <a:pt x="5016649" y="2541153"/>
                    <a:pt x="5104503" y="2510545"/>
                  </a:cubicBezTo>
                  <a:cubicBezTo>
                    <a:pt x="5221162" y="2469902"/>
                    <a:pt x="5324826" y="2401322"/>
                    <a:pt x="5429933" y="2337434"/>
                  </a:cubicBezTo>
                  <a:cubicBezTo>
                    <a:pt x="5635457" y="2212474"/>
                    <a:pt x="6381607" y="1708736"/>
                    <a:pt x="6555079" y="1590995"/>
                  </a:cubicBezTo>
                  <a:cubicBezTo>
                    <a:pt x="6572549" y="1579084"/>
                    <a:pt x="6574787" y="1571720"/>
                    <a:pt x="6562009" y="1554900"/>
                  </a:cubicBezTo>
                  <a:close/>
                  <a:moveTo>
                    <a:pt x="819624" y="3070229"/>
                  </a:moveTo>
                  <a:cubicBezTo>
                    <a:pt x="814643" y="3061061"/>
                    <a:pt x="816448" y="3046118"/>
                    <a:pt x="819552" y="3035073"/>
                  </a:cubicBezTo>
                  <a:cubicBezTo>
                    <a:pt x="852687" y="2916105"/>
                    <a:pt x="886544" y="2797281"/>
                    <a:pt x="920618" y="2678602"/>
                  </a:cubicBezTo>
                  <a:cubicBezTo>
                    <a:pt x="934694" y="2629657"/>
                    <a:pt x="949782" y="2581074"/>
                    <a:pt x="966747" y="2532706"/>
                  </a:cubicBezTo>
                  <a:cubicBezTo>
                    <a:pt x="949710" y="2759887"/>
                    <a:pt x="932601" y="2986995"/>
                    <a:pt x="915564" y="3214175"/>
                  </a:cubicBezTo>
                  <a:cubicBezTo>
                    <a:pt x="911883" y="3215547"/>
                    <a:pt x="908273" y="3216919"/>
                    <a:pt x="904591" y="3218218"/>
                  </a:cubicBezTo>
                  <a:cubicBezTo>
                    <a:pt x="876004" y="3168985"/>
                    <a:pt x="846696" y="3120257"/>
                    <a:pt x="819624" y="3070229"/>
                  </a:cubicBezTo>
                  <a:close/>
                </a:path>
              </a:pathLst>
            </a:custGeom>
            <a:solidFill>
              <a:srgbClr val="000000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5" name="Graphic 80">
              <a:extLst>
                <a:ext uri="{FF2B5EF4-FFF2-40B4-BE49-F238E27FC236}">
                  <a16:creationId xmlns:a16="http://schemas.microsoft.com/office/drawing/2014/main" id="{A2A2759B-C0B5-49CA-992B-281C6F8A1815}"/>
                </a:ext>
              </a:extLst>
            </p:cNvPr>
            <p:cNvSpPr/>
            <p:nvPr/>
          </p:nvSpPr>
          <p:spPr>
            <a:xfrm flipH="1">
              <a:off x="9995126" y="2421316"/>
              <a:ext cx="596958" cy="1285736"/>
            </a:xfrm>
            <a:custGeom>
              <a:avLst/>
              <a:gdLst>
                <a:gd name="connsiteX0" fmla="*/ 1361324 w 1888586"/>
                <a:gd name="connsiteY0" fmla="*/ 1361793 h 4067659"/>
                <a:gd name="connsiteX1" fmla="*/ 1625682 w 1888586"/>
                <a:gd name="connsiteY1" fmla="*/ 2628574 h 4067659"/>
                <a:gd name="connsiteX2" fmla="*/ 1885348 w 1888586"/>
                <a:gd name="connsiteY2" fmla="*/ 3856228 h 4067659"/>
                <a:gd name="connsiteX3" fmla="*/ 1867084 w 1888586"/>
                <a:gd name="connsiteY3" fmla="*/ 3890229 h 4067659"/>
                <a:gd name="connsiteX4" fmla="*/ 1399440 w 1888586"/>
                <a:gd name="connsiteY4" fmla="*/ 4002629 h 4067659"/>
                <a:gd name="connsiteX5" fmla="*/ 386044 w 1888586"/>
                <a:gd name="connsiteY5" fmla="*/ 4064567 h 4067659"/>
                <a:gd name="connsiteX6" fmla="*/ 25891 w 1888586"/>
                <a:gd name="connsiteY6" fmla="*/ 4052295 h 4067659"/>
                <a:gd name="connsiteX7" fmla="*/ 2574 w 1888586"/>
                <a:gd name="connsiteY7" fmla="*/ 4023491 h 4067659"/>
                <a:gd name="connsiteX8" fmla="*/ 139373 w 1888586"/>
                <a:gd name="connsiteY8" fmla="*/ 3257417 h 4067659"/>
                <a:gd name="connsiteX9" fmla="*/ 170631 w 1888586"/>
                <a:gd name="connsiteY9" fmla="*/ 2168655 h 4067659"/>
                <a:gd name="connsiteX10" fmla="*/ 95265 w 1888586"/>
                <a:gd name="connsiteY10" fmla="*/ 836398 h 4067659"/>
                <a:gd name="connsiteX11" fmla="*/ 35997 w 1888586"/>
                <a:gd name="connsiteY11" fmla="*/ 138831 h 4067659"/>
                <a:gd name="connsiteX12" fmla="*/ 143054 w 1888586"/>
                <a:gd name="connsiteY12" fmla="*/ 15315 h 4067659"/>
                <a:gd name="connsiteX13" fmla="*/ 165577 w 1888586"/>
                <a:gd name="connsiteY13" fmla="*/ 11 h 4067659"/>
                <a:gd name="connsiteX14" fmla="*/ 198712 w 1888586"/>
                <a:gd name="connsiteY14" fmla="*/ 101293 h 4067659"/>
                <a:gd name="connsiteX15" fmla="*/ 374710 w 1888586"/>
                <a:gd name="connsiteY15" fmla="*/ 541288 h 4067659"/>
                <a:gd name="connsiteX16" fmla="*/ 463143 w 1888586"/>
                <a:gd name="connsiteY16" fmla="*/ 642497 h 4067659"/>
                <a:gd name="connsiteX17" fmla="*/ 697975 w 1888586"/>
                <a:gd name="connsiteY17" fmla="*/ 741902 h 4067659"/>
                <a:gd name="connsiteX18" fmla="*/ 763306 w 1888586"/>
                <a:gd name="connsiteY18" fmla="*/ 719018 h 4067659"/>
                <a:gd name="connsiteX19" fmla="*/ 862928 w 1888586"/>
                <a:gd name="connsiteY19" fmla="*/ 578682 h 4067659"/>
                <a:gd name="connsiteX20" fmla="*/ 1030913 w 1888586"/>
                <a:gd name="connsiteY20" fmla="*/ 241340 h 4067659"/>
                <a:gd name="connsiteX21" fmla="*/ 1050765 w 1888586"/>
                <a:gd name="connsiteY21" fmla="*/ 124538 h 4067659"/>
                <a:gd name="connsiteX22" fmla="*/ 1047733 w 1888586"/>
                <a:gd name="connsiteY22" fmla="*/ 90537 h 4067659"/>
                <a:gd name="connsiteX23" fmla="*/ 1105701 w 1888586"/>
                <a:gd name="connsiteY23" fmla="*/ 139120 h 4067659"/>
                <a:gd name="connsiteX24" fmla="*/ 1140641 w 1888586"/>
                <a:gd name="connsiteY24" fmla="*/ 315046 h 4067659"/>
                <a:gd name="connsiteX25" fmla="*/ 1361324 w 1888586"/>
                <a:gd name="connsiteY25" fmla="*/ 1361793 h 4067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888586" h="4067659">
                  <a:moveTo>
                    <a:pt x="1361324" y="1361793"/>
                  </a:moveTo>
                  <a:cubicBezTo>
                    <a:pt x="1383558" y="1467407"/>
                    <a:pt x="1598900" y="2503037"/>
                    <a:pt x="1625682" y="2628574"/>
                  </a:cubicBezTo>
                  <a:cubicBezTo>
                    <a:pt x="1647700" y="2731877"/>
                    <a:pt x="1878634" y="3833489"/>
                    <a:pt x="1885348" y="3856228"/>
                  </a:cubicBezTo>
                  <a:cubicBezTo>
                    <a:pt x="1890906" y="3875214"/>
                    <a:pt x="1891844" y="3882794"/>
                    <a:pt x="1867084" y="3890229"/>
                  </a:cubicBezTo>
                  <a:cubicBezTo>
                    <a:pt x="1713248" y="3936503"/>
                    <a:pt x="1557102" y="3972020"/>
                    <a:pt x="1399440" y="4002629"/>
                  </a:cubicBezTo>
                  <a:cubicBezTo>
                    <a:pt x="1064192" y="4067744"/>
                    <a:pt x="725768" y="4073013"/>
                    <a:pt x="386044" y="4064567"/>
                  </a:cubicBezTo>
                  <a:cubicBezTo>
                    <a:pt x="265921" y="4061608"/>
                    <a:pt x="146086" y="4052656"/>
                    <a:pt x="25891" y="4052295"/>
                  </a:cubicBezTo>
                  <a:cubicBezTo>
                    <a:pt x="4812" y="4052223"/>
                    <a:pt x="-5078" y="4053739"/>
                    <a:pt x="2574" y="4023491"/>
                  </a:cubicBezTo>
                  <a:cubicBezTo>
                    <a:pt x="35420" y="3893262"/>
                    <a:pt x="125512" y="3382088"/>
                    <a:pt x="139373" y="3257417"/>
                  </a:cubicBezTo>
                  <a:cubicBezTo>
                    <a:pt x="179510" y="2895242"/>
                    <a:pt x="181459" y="2532346"/>
                    <a:pt x="170631" y="2168655"/>
                  </a:cubicBezTo>
                  <a:cubicBezTo>
                    <a:pt x="164711" y="1969484"/>
                    <a:pt x="105949" y="952118"/>
                    <a:pt x="95265" y="836398"/>
                  </a:cubicBezTo>
                  <a:cubicBezTo>
                    <a:pt x="86169" y="737571"/>
                    <a:pt x="36358" y="236071"/>
                    <a:pt x="35997" y="138831"/>
                  </a:cubicBezTo>
                  <a:cubicBezTo>
                    <a:pt x="71659" y="97683"/>
                    <a:pt x="107393" y="56463"/>
                    <a:pt x="143054" y="15315"/>
                  </a:cubicBezTo>
                  <a:cubicBezTo>
                    <a:pt x="149191" y="8241"/>
                    <a:pt x="154388" y="-350"/>
                    <a:pt x="165577" y="11"/>
                  </a:cubicBezTo>
                  <a:cubicBezTo>
                    <a:pt x="182831" y="31702"/>
                    <a:pt x="186296" y="67869"/>
                    <a:pt x="198712" y="101293"/>
                  </a:cubicBezTo>
                  <a:cubicBezTo>
                    <a:pt x="226217" y="175359"/>
                    <a:pt x="348867" y="466644"/>
                    <a:pt x="374710" y="541288"/>
                  </a:cubicBezTo>
                  <a:cubicBezTo>
                    <a:pt x="390664" y="587417"/>
                    <a:pt x="414992" y="625244"/>
                    <a:pt x="463143" y="642497"/>
                  </a:cubicBezTo>
                  <a:cubicBezTo>
                    <a:pt x="543273" y="671229"/>
                    <a:pt x="620299" y="707396"/>
                    <a:pt x="697975" y="741902"/>
                  </a:cubicBezTo>
                  <a:cubicBezTo>
                    <a:pt x="727861" y="755185"/>
                    <a:pt x="746053" y="745800"/>
                    <a:pt x="763306" y="719018"/>
                  </a:cubicBezTo>
                  <a:cubicBezTo>
                    <a:pt x="794348" y="670796"/>
                    <a:pt x="827339" y="624089"/>
                    <a:pt x="862928" y="578682"/>
                  </a:cubicBezTo>
                  <a:cubicBezTo>
                    <a:pt x="906458" y="523240"/>
                    <a:pt x="1005791" y="290285"/>
                    <a:pt x="1030913" y="241340"/>
                  </a:cubicBezTo>
                  <a:cubicBezTo>
                    <a:pt x="1051270" y="201636"/>
                    <a:pt x="1064264" y="166841"/>
                    <a:pt x="1050765" y="124538"/>
                  </a:cubicBezTo>
                  <a:cubicBezTo>
                    <a:pt x="1047444" y="114143"/>
                    <a:pt x="1036977" y="99127"/>
                    <a:pt x="1047733" y="90537"/>
                  </a:cubicBezTo>
                  <a:cubicBezTo>
                    <a:pt x="1097833" y="87938"/>
                    <a:pt x="1103535" y="92702"/>
                    <a:pt x="1105701" y="139120"/>
                  </a:cubicBezTo>
                  <a:cubicBezTo>
                    <a:pt x="1117324" y="197738"/>
                    <a:pt x="1128946" y="256428"/>
                    <a:pt x="1140641" y="315046"/>
                  </a:cubicBezTo>
                  <a:cubicBezTo>
                    <a:pt x="1152336" y="373880"/>
                    <a:pt x="1346164" y="1289532"/>
                    <a:pt x="1361324" y="1361793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6" name="Graphic 80">
              <a:extLst>
                <a:ext uri="{FF2B5EF4-FFF2-40B4-BE49-F238E27FC236}">
                  <a16:creationId xmlns:a16="http://schemas.microsoft.com/office/drawing/2014/main" id="{5D204A5D-797F-4AD4-8753-081C6F258AC7}"/>
                </a:ext>
              </a:extLst>
            </p:cNvPr>
            <p:cNvSpPr/>
            <p:nvPr/>
          </p:nvSpPr>
          <p:spPr>
            <a:xfrm flipH="1">
              <a:off x="8717001" y="2472277"/>
              <a:ext cx="406900" cy="296380"/>
            </a:xfrm>
            <a:custGeom>
              <a:avLst/>
              <a:gdLst>
                <a:gd name="connsiteX0" fmla="*/ 0 w 1287303"/>
                <a:gd name="connsiteY0" fmla="*/ 690619 h 937651"/>
                <a:gd name="connsiteX1" fmla="*/ 59556 w 1287303"/>
                <a:gd name="connsiteY1" fmla="*/ 438823 h 937651"/>
                <a:gd name="connsiteX2" fmla="*/ 185022 w 1287303"/>
                <a:gd name="connsiteY2" fmla="*/ 311264 h 937651"/>
                <a:gd name="connsiteX3" fmla="*/ 377479 w 1287303"/>
                <a:gd name="connsiteY3" fmla="*/ 98955 h 937651"/>
                <a:gd name="connsiteX4" fmla="*/ 433065 w 1287303"/>
                <a:gd name="connsiteY4" fmla="*/ 28714 h 937651"/>
                <a:gd name="connsiteX5" fmla="*/ 487423 w 1287303"/>
                <a:gd name="connsiteY5" fmla="*/ 2437 h 937651"/>
                <a:gd name="connsiteX6" fmla="*/ 527994 w 1287303"/>
                <a:gd name="connsiteY6" fmla="*/ 61777 h 937651"/>
                <a:gd name="connsiteX7" fmla="*/ 470603 w 1287303"/>
                <a:gd name="connsiteY7" fmla="*/ 259648 h 937651"/>
                <a:gd name="connsiteX8" fmla="*/ 408737 w 1287303"/>
                <a:gd name="connsiteY8" fmla="*/ 353639 h 937651"/>
                <a:gd name="connsiteX9" fmla="*/ 431909 w 1287303"/>
                <a:gd name="connsiteY9" fmla="*/ 355949 h 937651"/>
                <a:gd name="connsiteX10" fmla="*/ 1083275 w 1287303"/>
                <a:gd name="connsiteY10" fmla="*/ 127975 h 937651"/>
                <a:gd name="connsiteX11" fmla="*/ 1227871 w 1287303"/>
                <a:gd name="connsiteY11" fmla="*/ 91447 h 937651"/>
                <a:gd name="connsiteX12" fmla="*/ 1280352 w 1287303"/>
                <a:gd name="connsiteY12" fmla="*/ 113032 h 937651"/>
                <a:gd name="connsiteX13" fmla="*/ 1271473 w 1287303"/>
                <a:gd name="connsiteY13" fmla="*/ 190852 h 937651"/>
                <a:gd name="connsiteX14" fmla="*/ 1103055 w 1287303"/>
                <a:gd name="connsiteY14" fmla="*/ 341655 h 937651"/>
                <a:gd name="connsiteX15" fmla="*/ 771128 w 1287303"/>
                <a:gd name="connsiteY15" fmla="*/ 621895 h 937651"/>
                <a:gd name="connsiteX16" fmla="*/ 375963 w 1287303"/>
                <a:gd name="connsiteY16" fmla="*/ 876796 h 937651"/>
                <a:gd name="connsiteX17" fmla="*/ 242556 w 1287303"/>
                <a:gd name="connsiteY17" fmla="*/ 937652 h 937651"/>
                <a:gd name="connsiteX18" fmla="*/ 0 w 1287303"/>
                <a:gd name="connsiteY18" fmla="*/ 690619 h 937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87303" h="937651">
                  <a:moveTo>
                    <a:pt x="0" y="690619"/>
                  </a:moveTo>
                  <a:cubicBezTo>
                    <a:pt x="2671" y="607963"/>
                    <a:pt x="14149" y="512600"/>
                    <a:pt x="59556" y="438823"/>
                  </a:cubicBezTo>
                  <a:cubicBezTo>
                    <a:pt x="91753" y="386485"/>
                    <a:pt x="139614" y="349380"/>
                    <a:pt x="185022" y="311264"/>
                  </a:cubicBezTo>
                  <a:cubicBezTo>
                    <a:pt x="259304" y="248964"/>
                    <a:pt x="322254" y="177930"/>
                    <a:pt x="377479" y="98955"/>
                  </a:cubicBezTo>
                  <a:cubicBezTo>
                    <a:pt x="394588" y="74554"/>
                    <a:pt x="413429" y="51165"/>
                    <a:pt x="433065" y="28714"/>
                  </a:cubicBezTo>
                  <a:cubicBezTo>
                    <a:pt x="447069" y="12688"/>
                    <a:pt x="463384" y="-6947"/>
                    <a:pt x="487423" y="2437"/>
                  </a:cubicBezTo>
                  <a:cubicBezTo>
                    <a:pt x="512401" y="12183"/>
                    <a:pt x="523735" y="35139"/>
                    <a:pt x="527994" y="61777"/>
                  </a:cubicBezTo>
                  <a:cubicBezTo>
                    <a:pt x="539833" y="136854"/>
                    <a:pt x="513772" y="200669"/>
                    <a:pt x="470603" y="259648"/>
                  </a:cubicBezTo>
                  <a:cubicBezTo>
                    <a:pt x="452917" y="283760"/>
                    <a:pt x="403395" y="345193"/>
                    <a:pt x="408737" y="353639"/>
                  </a:cubicBezTo>
                  <a:cubicBezTo>
                    <a:pt x="413790" y="361652"/>
                    <a:pt x="423896" y="357970"/>
                    <a:pt x="431909" y="355949"/>
                  </a:cubicBezTo>
                  <a:cubicBezTo>
                    <a:pt x="655986" y="299713"/>
                    <a:pt x="869017" y="212220"/>
                    <a:pt x="1083275" y="127975"/>
                  </a:cubicBezTo>
                  <a:cubicBezTo>
                    <a:pt x="1129477" y="109783"/>
                    <a:pt x="1176111" y="89642"/>
                    <a:pt x="1227871" y="91447"/>
                  </a:cubicBezTo>
                  <a:cubicBezTo>
                    <a:pt x="1248300" y="92169"/>
                    <a:pt x="1271617" y="89137"/>
                    <a:pt x="1280352" y="113032"/>
                  </a:cubicBezTo>
                  <a:cubicBezTo>
                    <a:pt x="1289954" y="139453"/>
                    <a:pt x="1291831" y="166091"/>
                    <a:pt x="1271473" y="190852"/>
                  </a:cubicBezTo>
                  <a:cubicBezTo>
                    <a:pt x="1223034" y="249830"/>
                    <a:pt x="1160518" y="292856"/>
                    <a:pt x="1103055" y="341655"/>
                  </a:cubicBezTo>
                  <a:cubicBezTo>
                    <a:pt x="992677" y="435574"/>
                    <a:pt x="866274" y="511878"/>
                    <a:pt x="771128" y="621895"/>
                  </a:cubicBezTo>
                  <a:cubicBezTo>
                    <a:pt x="663132" y="746711"/>
                    <a:pt x="515144" y="803813"/>
                    <a:pt x="375963" y="876796"/>
                  </a:cubicBezTo>
                  <a:cubicBezTo>
                    <a:pt x="332793" y="899391"/>
                    <a:pt x="290057" y="924008"/>
                    <a:pt x="242556" y="937652"/>
                  </a:cubicBezTo>
                  <a:cubicBezTo>
                    <a:pt x="199460" y="886469"/>
                    <a:pt x="51471" y="752197"/>
                    <a:pt x="0" y="690619"/>
                  </a:cubicBezTo>
                  <a:close/>
                </a:path>
              </a:pathLst>
            </a:custGeom>
            <a:solidFill>
              <a:srgbClr val="FCC880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7" name="Graphic 80">
              <a:extLst>
                <a:ext uri="{FF2B5EF4-FFF2-40B4-BE49-F238E27FC236}">
                  <a16:creationId xmlns:a16="http://schemas.microsoft.com/office/drawing/2014/main" id="{300C6438-021D-43A0-B0BE-C117894D1DD2}"/>
                </a:ext>
              </a:extLst>
            </p:cNvPr>
            <p:cNvSpPr/>
            <p:nvPr/>
          </p:nvSpPr>
          <p:spPr>
            <a:xfrm flipH="1">
              <a:off x="9040676" y="2673674"/>
              <a:ext cx="174270" cy="208389"/>
            </a:xfrm>
            <a:custGeom>
              <a:avLst/>
              <a:gdLst>
                <a:gd name="connsiteX0" fmla="*/ 530665 w 551335"/>
                <a:gd name="connsiteY0" fmla="*/ 300641 h 659277"/>
                <a:gd name="connsiteX1" fmla="*/ 483453 w 551335"/>
                <a:gd name="connsiteY1" fmla="*/ 530997 h 659277"/>
                <a:gd name="connsiteX2" fmla="*/ 326224 w 551335"/>
                <a:gd name="connsiteY2" fmla="*/ 659278 h 659277"/>
                <a:gd name="connsiteX3" fmla="*/ 0 w 551335"/>
                <a:gd name="connsiteY3" fmla="*/ 205639 h 659277"/>
                <a:gd name="connsiteX4" fmla="*/ 204802 w 551335"/>
                <a:gd name="connsiteY4" fmla="*/ 18019 h 659277"/>
                <a:gd name="connsiteX5" fmla="*/ 265874 w 551335"/>
                <a:gd name="connsiteY5" fmla="*/ 17874 h 659277"/>
                <a:gd name="connsiteX6" fmla="*/ 530665 w 551335"/>
                <a:gd name="connsiteY6" fmla="*/ 300641 h 659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1335" h="659277">
                  <a:moveTo>
                    <a:pt x="530665" y="300641"/>
                  </a:moveTo>
                  <a:cubicBezTo>
                    <a:pt x="572029" y="389145"/>
                    <a:pt x="548785" y="464872"/>
                    <a:pt x="483453" y="530997"/>
                  </a:cubicBezTo>
                  <a:cubicBezTo>
                    <a:pt x="435736" y="579292"/>
                    <a:pt x="387224" y="627081"/>
                    <a:pt x="326224" y="659278"/>
                  </a:cubicBezTo>
                  <a:cubicBezTo>
                    <a:pt x="252735" y="557780"/>
                    <a:pt x="35229" y="255378"/>
                    <a:pt x="0" y="205639"/>
                  </a:cubicBezTo>
                  <a:cubicBezTo>
                    <a:pt x="26422" y="185137"/>
                    <a:pt x="163509" y="57579"/>
                    <a:pt x="204802" y="18019"/>
                  </a:cubicBezTo>
                  <a:cubicBezTo>
                    <a:pt x="227975" y="-4216"/>
                    <a:pt x="244506" y="-7681"/>
                    <a:pt x="265874" y="17874"/>
                  </a:cubicBezTo>
                  <a:cubicBezTo>
                    <a:pt x="273671" y="27403"/>
                    <a:pt x="484103" y="236753"/>
                    <a:pt x="530665" y="300641"/>
                  </a:cubicBezTo>
                  <a:close/>
                </a:path>
              </a:pathLst>
            </a:custGeom>
            <a:solidFill>
              <a:schemeClr val="accent4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8" name="Graphic 80">
              <a:extLst>
                <a:ext uri="{FF2B5EF4-FFF2-40B4-BE49-F238E27FC236}">
                  <a16:creationId xmlns:a16="http://schemas.microsoft.com/office/drawing/2014/main" id="{6F5AEF4C-E89B-466B-9832-FB4763CD5FEC}"/>
                </a:ext>
              </a:extLst>
            </p:cNvPr>
            <p:cNvSpPr/>
            <p:nvPr/>
          </p:nvSpPr>
          <p:spPr>
            <a:xfrm flipH="1">
              <a:off x="10544064" y="3792393"/>
              <a:ext cx="281253" cy="249382"/>
            </a:xfrm>
            <a:custGeom>
              <a:avLst/>
              <a:gdLst>
                <a:gd name="connsiteX0" fmla="*/ 329906 w 889795"/>
                <a:gd name="connsiteY0" fmla="*/ 295 h 788965"/>
                <a:gd name="connsiteX1" fmla="*/ 603504 w 889795"/>
                <a:gd name="connsiteY1" fmla="*/ 1667 h 788965"/>
                <a:gd name="connsiteX2" fmla="*/ 837181 w 889795"/>
                <a:gd name="connsiteY2" fmla="*/ 31770 h 788965"/>
                <a:gd name="connsiteX3" fmla="*/ 888580 w 889795"/>
                <a:gd name="connsiteY3" fmla="*/ 70608 h 788965"/>
                <a:gd name="connsiteX4" fmla="*/ 855734 w 889795"/>
                <a:gd name="connsiteY4" fmla="*/ 129803 h 788965"/>
                <a:gd name="connsiteX5" fmla="*/ 722400 w 889795"/>
                <a:gd name="connsiteY5" fmla="*/ 171890 h 788965"/>
                <a:gd name="connsiteX6" fmla="*/ 544670 w 889795"/>
                <a:gd name="connsiteY6" fmla="*/ 282773 h 788965"/>
                <a:gd name="connsiteX7" fmla="*/ 298937 w 889795"/>
                <a:gd name="connsiteY7" fmla="*/ 788965 h 788965"/>
                <a:gd name="connsiteX8" fmla="*/ 277857 w 889795"/>
                <a:gd name="connsiteY8" fmla="*/ 788749 h 788965"/>
                <a:gd name="connsiteX9" fmla="*/ 0 w 889795"/>
                <a:gd name="connsiteY9" fmla="*/ 324642 h 788965"/>
                <a:gd name="connsiteX10" fmla="*/ 307816 w 889795"/>
                <a:gd name="connsiteY10" fmla="*/ 17188 h 788965"/>
                <a:gd name="connsiteX11" fmla="*/ 329906 w 889795"/>
                <a:gd name="connsiteY11" fmla="*/ 295 h 78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89795" h="788965">
                  <a:moveTo>
                    <a:pt x="329906" y="295"/>
                  </a:moveTo>
                  <a:cubicBezTo>
                    <a:pt x="421081" y="584"/>
                    <a:pt x="512401" y="-1221"/>
                    <a:pt x="603504" y="1667"/>
                  </a:cubicBezTo>
                  <a:cubicBezTo>
                    <a:pt x="682118" y="4121"/>
                    <a:pt x="760949" y="8597"/>
                    <a:pt x="837181" y="31770"/>
                  </a:cubicBezTo>
                  <a:cubicBezTo>
                    <a:pt x="859271" y="38483"/>
                    <a:pt x="882589" y="44836"/>
                    <a:pt x="888580" y="70608"/>
                  </a:cubicBezTo>
                  <a:cubicBezTo>
                    <a:pt x="895150" y="98690"/>
                    <a:pt x="873782" y="114932"/>
                    <a:pt x="855734" y="129803"/>
                  </a:cubicBezTo>
                  <a:cubicBezTo>
                    <a:pt x="822671" y="157163"/>
                    <a:pt x="768096" y="177809"/>
                    <a:pt x="722400" y="171890"/>
                  </a:cubicBezTo>
                  <a:cubicBezTo>
                    <a:pt x="627976" y="152832"/>
                    <a:pt x="579248" y="201271"/>
                    <a:pt x="544670" y="282773"/>
                  </a:cubicBezTo>
                  <a:cubicBezTo>
                    <a:pt x="471397" y="455522"/>
                    <a:pt x="385997" y="622713"/>
                    <a:pt x="298937" y="788965"/>
                  </a:cubicBezTo>
                  <a:cubicBezTo>
                    <a:pt x="291934" y="788893"/>
                    <a:pt x="284860" y="788821"/>
                    <a:pt x="277857" y="788749"/>
                  </a:cubicBezTo>
                  <a:cubicBezTo>
                    <a:pt x="205451" y="669925"/>
                    <a:pt x="14438" y="363769"/>
                    <a:pt x="0" y="324642"/>
                  </a:cubicBezTo>
                  <a:cubicBezTo>
                    <a:pt x="14149" y="301037"/>
                    <a:pt x="224148" y="100855"/>
                    <a:pt x="307816" y="17188"/>
                  </a:cubicBezTo>
                  <a:cubicBezTo>
                    <a:pt x="314241" y="10618"/>
                    <a:pt x="319077" y="1522"/>
                    <a:pt x="329906" y="295"/>
                  </a:cubicBezTo>
                  <a:close/>
                </a:path>
              </a:pathLst>
            </a:custGeom>
            <a:solidFill>
              <a:srgbClr val="FCC880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9" name="Graphic 80">
              <a:extLst>
                <a:ext uri="{FF2B5EF4-FFF2-40B4-BE49-F238E27FC236}">
                  <a16:creationId xmlns:a16="http://schemas.microsoft.com/office/drawing/2014/main" id="{2E9742FF-CA75-4119-B1FC-0299C5746FF1}"/>
                </a:ext>
              </a:extLst>
            </p:cNvPr>
            <p:cNvSpPr/>
            <p:nvPr/>
          </p:nvSpPr>
          <p:spPr>
            <a:xfrm flipH="1">
              <a:off x="10721038" y="3744555"/>
              <a:ext cx="176315" cy="153821"/>
            </a:xfrm>
            <a:custGeom>
              <a:avLst/>
              <a:gdLst>
                <a:gd name="connsiteX0" fmla="*/ 557807 w 557806"/>
                <a:gd name="connsiteY0" fmla="*/ 151640 h 486640"/>
                <a:gd name="connsiteX1" fmla="*/ 227828 w 557806"/>
                <a:gd name="connsiteY1" fmla="*/ 475987 h 486640"/>
                <a:gd name="connsiteX2" fmla="*/ 71466 w 557806"/>
                <a:gd name="connsiteY2" fmla="*/ 425527 h 486640"/>
                <a:gd name="connsiteX3" fmla="*/ 4835 w 557806"/>
                <a:gd name="connsiteY3" fmla="*/ 323451 h 486640"/>
                <a:gd name="connsiteX4" fmla="*/ 10177 w 557806"/>
                <a:gd name="connsiteY4" fmla="*/ 295225 h 486640"/>
                <a:gd name="connsiteX5" fmla="*/ 394875 w 557806"/>
                <a:gd name="connsiteY5" fmla="*/ 5889 h 486640"/>
                <a:gd name="connsiteX6" fmla="*/ 426710 w 557806"/>
                <a:gd name="connsiteY6" fmla="*/ 13469 h 486640"/>
                <a:gd name="connsiteX7" fmla="*/ 557807 w 557806"/>
                <a:gd name="connsiteY7" fmla="*/ 151640 h 486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7806" h="486640">
                  <a:moveTo>
                    <a:pt x="557807" y="151640"/>
                  </a:moveTo>
                  <a:cubicBezTo>
                    <a:pt x="549721" y="175679"/>
                    <a:pt x="240678" y="472955"/>
                    <a:pt x="227828" y="475987"/>
                  </a:cubicBezTo>
                  <a:cubicBezTo>
                    <a:pt x="166973" y="499521"/>
                    <a:pt x="119111" y="484650"/>
                    <a:pt x="71466" y="425527"/>
                  </a:cubicBezTo>
                  <a:cubicBezTo>
                    <a:pt x="45911" y="393835"/>
                    <a:pt x="25842" y="358318"/>
                    <a:pt x="4835" y="323451"/>
                  </a:cubicBezTo>
                  <a:cubicBezTo>
                    <a:pt x="-3250" y="310023"/>
                    <a:pt x="-1012" y="303526"/>
                    <a:pt x="10177" y="295225"/>
                  </a:cubicBezTo>
                  <a:cubicBezTo>
                    <a:pt x="138674" y="199068"/>
                    <a:pt x="267244" y="103129"/>
                    <a:pt x="394875" y="5889"/>
                  </a:cubicBezTo>
                  <a:cubicBezTo>
                    <a:pt x="412345" y="-7394"/>
                    <a:pt x="418264" y="4734"/>
                    <a:pt x="426710" y="13469"/>
                  </a:cubicBezTo>
                  <a:cubicBezTo>
                    <a:pt x="470529" y="59310"/>
                    <a:pt x="514060" y="105583"/>
                    <a:pt x="557807" y="151640"/>
                  </a:cubicBezTo>
                  <a:close/>
                </a:path>
              </a:pathLst>
            </a:custGeom>
            <a:solidFill>
              <a:schemeClr val="accent4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0" name="자유형: 도형 1309">
              <a:extLst>
                <a:ext uri="{FF2B5EF4-FFF2-40B4-BE49-F238E27FC236}">
                  <a16:creationId xmlns:a16="http://schemas.microsoft.com/office/drawing/2014/main" id="{B587CB47-80EE-478C-8B15-5CEA7ECDECC9}"/>
                </a:ext>
              </a:extLst>
            </p:cNvPr>
            <p:cNvSpPr/>
            <p:nvPr/>
          </p:nvSpPr>
          <p:spPr>
            <a:xfrm flipH="1">
              <a:off x="10217737" y="2561819"/>
              <a:ext cx="334761" cy="1067974"/>
            </a:xfrm>
            <a:custGeom>
              <a:avLst/>
              <a:gdLst>
                <a:gd name="connsiteX0" fmla="*/ 196187 w 334761"/>
                <a:gd name="connsiteY0" fmla="*/ 219480 h 1067974"/>
                <a:gd name="connsiteX1" fmla="*/ 224025 w 334761"/>
                <a:gd name="connsiteY1" fmla="*/ 553470 h 1067974"/>
                <a:gd name="connsiteX2" fmla="*/ 271418 w 334761"/>
                <a:gd name="connsiteY2" fmla="*/ 1067906 h 1067974"/>
                <a:gd name="connsiteX3" fmla="*/ 274932 w 334761"/>
                <a:gd name="connsiteY3" fmla="*/ 1067974 h 1067974"/>
                <a:gd name="connsiteX4" fmla="*/ 263546 w 334761"/>
                <a:gd name="connsiteY4" fmla="*/ 900694 h 1067974"/>
                <a:gd name="connsiteX5" fmla="*/ 231327 w 334761"/>
                <a:gd name="connsiteY5" fmla="*/ 544982 h 1067974"/>
                <a:gd name="connsiteX6" fmla="*/ 196187 w 334761"/>
                <a:gd name="connsiteY6" fmla="*/ 219480 h 1067974"/>
                <a:gd name="connsiteX7" fmla="*/ 35783 w 334761"/>
                <a:gd name="connsiteY7" fmla="*/ 26726 h 1067974"/>
                <a:gd name="connsiteX8" fmla="*/ 19117 w 334761"/>
                <a:gd name="connsiteY8" fmla="*/ 35337 h 1067974"/>
                <a:gd name="connsiteX9" fmla="*/ 3669 w 334761"/>
                <a:gd name="connsiteY9" fmla="*/ 46861 h 1067974"/>
                <a:gd name="connsiteX10" fmla="*/ 338 w 334761"/>
                <a:gd name="connsiteY10" fmla="*/ 51903 h 1067974"/>
                <a:gd name="connsiteX11" fmla="*/ 5860 w 334761"/>
                <a:gd name="connsiteY11" fmla="*/ 55166 h 1067974"/>
                <a:gd name="connsiteX12" fmla="*/ 95717 w 334761"/>
                <a:gd name="connsiteY12" fmla="*/ 74653 h 1067974"/>
                <a:gd name="connsiteX13" fmla="*/ 96881 w 334761"/>
                <a:gd name="connsiteY13" fmla="*/ 72577 h 1067974"/>
                <a:gd name="connsiteX14" fmla="*/ 52089 w 334761"/>
                <a:gd name="connsiteY14" fmla="*/ 36957 h 1067974"/>
                <a:gd name="connsiteX15" fmla="*/ 35783 w 334761"/>
                <a:gd name="connsiteY15" fmla="*/ 26726 h 1067974"/>
                <a:gd name="connsiteX16" fmla="*/ 311202 w 334761"/>
                <a:gd name="connsiteY16" fmla="*/ 12 h 1067974"/>
                <a:gd name="connsiteX17" fmla="*/ 304459 w 334761"/>
                <a:gd name="connsiteY17" fmla="*/ 4259 h 1067974"/>
                <a:gd name="connsiteX18" fmla="*/ 237328 w 334761"/>
                <a:gd name="connsiteY18" fmla="*/ 72302 h 1067974"/>
                <a:gd name="connsiteX19" fmla="*/ 334761 w 334761"/>
                <a:gd name="connsiteY19" fmla="*/ 26324 h 1067974"/>
                <a:gd name="connsiteX20" fmla="*/ 318150 w 334761"/>
                <a:gd name="connsiteY20" fmla="*/ 3962 h 1067974"/>
                <a:gd name="connsiteX21" fmla="*/ 311202 w 334761"/>
                <a:gd name="connsiteY21" fmla="*/ 12 h 1067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34761" h="1067974">
                  <a:moveTo>
                    <a:pt x="196187" y="219480"/>
                  </a:moveTo>
                  <a:cubicBezTo>
                    <a:pt x="194475" y="236594"/>
                    <a:pt x="220237" y="524354"/>
                    <a:pt x="224025" y="553470"/>
                  </a:cubicBezTo>
                  <a:cubicBezTo>
                    <a:pt x="228954" y="591371"/>
                    <a:pt x="270642" y="1053690"/>
                    <a:pt x="271418" y="1067906"/>
                  </a:cubicBezTo>
                  <a:cubicBezTo>
                    <a:pt x="272582" y="1067929"/>
                    <a:pt x="273768" y="1067951"/>
                    <a:pt x="274932" y="1067974"/>
                  </a:cubicBezTo>
                  <a:cubicBezTo>
                    <a:pt x="274932" y="1064688"/>
                    <a:pt x="264550" y="920409"/>
                    <a:pt x="263546" y="900694"/>
                  </a:cubicBezTo>
                  <a:cubicBezTo>
                    <a:pt x="261812" y="866764"/>
                    <a:pt x="234863" y="572318"/>
                    <a:pt x="231327" y="544982"/>
                  </a:cubicBezTo>
                  <a:cubicBezTo>
                    <a:pt x="229843" y="533641"/>
                    <a:pt x="200431" y="229178"/>
                    <a:pt x="196187" y="219480"/>
                  </a:cubicBezTo>
                  <a:close/>
                  <a:moveTo>
                    <a:pt x="35783" y="26726"/>
                  </a:moveTo>
                  <a:cubicBezTo>
                    <a:pt x="31672" y="26501"/>
                    <a:pt x="27502" y="29416"/>
                    <a:pt x="19117" y="35337"/>
                  </a:cubicBezTo>
                  <a:cubicBezTo>
                    <a:pt x="13869" y="39034"/>
                    <a:pt x="8781" y="42959"/>
                    <a:pt x="3669" y="46861"/>
                  </a:cubicBezTo>
                  <a:cubicBezTo>
                    <a:pt x="1981" y="48161"/>
                    <a:pt x="-1009" y="49348"/>
                    <a:pt x="338" y="51903"/>
                  </a:cubicBezTo>
                  <a:cubicBezTo>
                    <a:pt x="1205" y="53524"/>
                    <a:pt x="3829" y="54710"/>
                    <a:pt x="5860" y="55166"/>
                  </a:cubicBezTo>
                  <a:cubicBezTo>
                    <a:pt x="14987" y="57220"/>
                    <a:pt x="74930" y="70021"/>
                    <a:pt x="95717" y="74653"/>
                  </a:cubicBezTo>
                  <a:cubicBezTo>
                    <a:pt x="96082" y="73969"/>
                    <a:pt x="96470" y="73284"/>
                    <a:pt x="96881" y="72577"/>
                  </a:cubicBezTo>
                  <a:cubicBezTo>
                    <a:pt x="93824" y="70021"/>
                    <a:pt x="63772" y="46496"/>
                    <a:pt x="52089" y="36957"/>
                  </a:cubicBezTo>
                  <a:cubicBezTo>
                    <a:pt x="43943" y="30317"/>
                    <a:pt x="39893" y="26952"/>
                    <a:pt x="35783" y="26726"/>
                  </a:cubicBezTo>
                  <a:close/>
                  <a:moveTo>
                    <a:pt x="311202" y="12"/>
                  </a:moveTo>
                  <a:cubicBezTo>
                    <a:pt x="309062" y="157"/>
                    <a:pt x="306957" y="1669"/>
                    <a:pt x="304459" y="4259"/>
                  </a:cubicBezTo>
                  <a:cubicBezTo>
                    <a:pt x="286547" y="22810"/>
                    <a:pt x="241572" y="67967"/>
                    <a:pt x="237328" y="72302"/>
                  </a:cubicBezTo>
                  <a:cubicBezTo>
                    <a:pt x="242827" y="71960"/>
                    <a:pt x="306786" y="40220"/>
                    <a:pt x="334761" y="26324"/>
                  </a:cubicBezTo>
                  <a:cubicBezTo>
                    <a:pt x="333894" y="22513"/>
                    <a:pt x="322075" y="8252"/>
                    <a:pt x="318150" y="3962"/>
                  </a:cubicBezTo>
                  <a:cubicBezTo>
                    <a:pt x="315514" y="1087"/>
                    <a:pt x="313341" y="-134"/>
                    <a:pt x="311202" y="12"/>
                  </a:cubicBez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7217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311" name="Graphic 80">
              <a:extLst>
                <a:ext uri="{FF2B5EF4-FFF2-40B4-BE49-F238E27FC236}">
                  <a16:creationId xmlns:a16="http://schemas.microsoft.com/office/drawing/2014/main" id="{AF95AF81-FE55-43F1-BC7C-5F02FAB8E591}"/>
                </a:ext>
              </a:extLst>
            </p:cNvPr>
            <p:cNvSpPr/>
            <p:nvPr/>
          </p:nvSpPr>
          <p:spPr>
            <a:xfrm flipH="1">
              <a:off x="10137907" y="1874780"/>
              <a:ext cx="440413" cy="787606"/>
            </a:xfrm>
            <a:custGeom>
              <a:avLst/>
              <a:gdLst>
                <a:gd name="connsiteX0" fmla="*/ 1354162 w 1393325"/>
                <a:gd name="connsiteY0" fmla="*/ 397757 h 2491734"/>
                <a:gd name="connsiteX1" fmla="*/ 1126765 w 1393325"/>
                <a:gd name="connsiteY1" fmla="*/ 115424 h 2491734"/>
                <a:gd name="connsiteX2" fmla="*/ 819959 w 1393325"/>
                <a:gd name="connsiteY2" fmla="*/ 11688 h 2491734"/>
                <a:gd name="connsiteX3" fmla="*/ 461828 w 1393325"/>
                <a:gd name="connsiteY3" fmla="*/ 30962 h 2491734"/>
                <a:gd name="connsiteX4" fmla="*/ 295647 w 1393325"/>
                <a:gd name="connsiteY4" fmla="*/ 124809 h 2491734"/>
                <a:gd name="connsiteX5" fmla="*/ 124269 w 1393325"/>
                <a:gd name="connsiteY5" fmla="*/ 478826 h 2491734"/>
                <a:gd name="connsiteX6" fmla="*/ 101024 w 1393325"/>
                <a:gd name="connsiteY6" fmla="*/ 656484 h 2491734"/>
                <a:gd name="connsiteX7" fmla="*/ 100880 w 1393325"/>
                <a:gd name="connsiteY7" fmla="*/ 704057 h 2491734"/>
                <a:gd name="connsiteX8" fmla="*/ 78790 w 1393325"/>
                <a:gd name="connsiteY8" fmla="*/ 720155 h 2491734"/>
                <a:gd name="connsiteX9" fmla="*/ 1403 w 1393325"/>
                <a:gd name="connsiteY9" fmla="*/ 898102 h 2491734"/>
                <a:gd name="connsiteX10" fmla="*/ 15696 w 1393325"/>
                <a:gd name="connsiteY10" fmla="*/ 1050639 h 2491734"/>
                <a:gd name="connsiteX11" fmla="*/ 130694 w 1393325"/>
                <a:gd name="connsiteY11" fmla="*/ 1188015 h 2491734"/>
                <a:gd name="connsiteX12" fmla="*/ 144771 w 1393325"/>
                <a:gd name="connsiteY12" fmla="*/ 1219562 h 2491734"/>
                <a:gd name="connsiteX13" fmla="*/ 135026 w 1393325"/>
                <a:gd name="connsiteY13" fmla="*/ 1420466 h 2491734"/>
                <a:gd name="connsiteX14" fmla="*/ 121959 w 1393325"/>
                <a:gd name="connsiteY14" fmla="*/ 1729076 h 2491734"/>
                <a:gd name="connsiteX15" fmla="*/ 127157 w 1393325"/>
                <a:gd name="connsiteY15" fmla="*/ 1785889 h 2491734"/>
                <a:gd name="connsiteX16" fmla="*/ 227501 w 1393325"/>
                <a:gd name="connsiteY16" fmla="*/ 2039923 h 2491734"/>
                <a:gd name="connsiteX17" fmla="*/ 329432 w 1393325"/>
                <a:gd name="connsiteY17" fmla="*/ 2296268 h 2491734"/>
                <a:gd name="connsiteX18" fmla="*/ 387472 w 1393325"/>
                <a:gd name="connsiteY18" fmla="*/ 2367519 h 2491734"/>
                <a:gd name="connsiteX19" fmla="*/ 637176 w 1393325"/>
                <a:gd name="connsiteY19" fmla="*/ 2476525 h 2491734"/>
                <a:gd name="connsiteX20" fmla="*/ 721493 w 1393325"/>
                <a:gd name="connsiteY20" fmla="*/ 2464181 h 2491734"/>
                <a:gd name="connsiteX21" fmla="*/ 781699 w 1393325"/>
                <a:gd name="connsiteY21" fmla="*/ 2373800 h 2491734"/>
                <a:gd name="connsiteX22" fmla="*/ 845515 w 1393325"/>
                <a:gd name="connsiteY22" fmla="*/ 2289699 h 2491734"/>
                <a:gd name="connsiteX23" fmla="*/ 972352 w 1393325"/>
                <a:gd name="connsiteY23" fmla="*/ 2023536 h 2491734"/>
                <a:gd name="connsiteX24" fmla="*/ 1017037 w 1393325"/>
                <a:gd name="connsiteY24" fmla="*/ 1873238 h 2491734"/>
                <a:gd name="connsiteX25" fmla="*/ 1004115 w 1393325"/>
                <a:gd name="connsiteY25" fmla="*/ 1819529 h 2491734"/>
                <a:gd name="connsiteX26" fmla="*/ 1026782 w 1393325"/>
                <a:gd name="connsiteY26" fmla="*/ 1740698 h 2491734"/>
                <a:gd name="connsiteX27" fmla="*/ 1217074 w 1393325"/>
                <a:gd name="connsiteY27" fmla="*/ 1306767 h 2491734"/>
                <a:gd name="connsiteX28" fmla="*/ 1327957 w 1393325"/>
                <a:gd name="connsiteY28" fmla="*/ 995342 h 2491734"/>
                <a:gd name="connsiteX29" fmla="*/ 1346871 w 1393325"/>
                <a:gd name="connsiteY29" fmla="*/ 974551 h 2491734"/>
                <a:gd name="connsiteX30" fmla="*/ 1390329 w 1393325"/>
                <a:gd name="connsiteY30" fmla="*/ 790540 h 2491734"/>
                <a:gd name="connsiteX31" fmla="*/ 1354162 w 1393325"/>
                <a:gd name="connsiteY31" fmla="*/ 397757 h 2491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393325" h="2491734">
                  <a:moveTo>
                    <a:pt x="1354162" y="397757"/>
                  </a:moveTo>
                  <a:cubicBezTo>
                    <a:pt x="1310126" y="273736"/>
                    <a:pt x="1235699" y="182127"/>
                    <a:pt x="1126765" y="115424"/>
                  </a:cubicBezTo>
                  <a:cubicBezTo>
                    <a:pt x="1032774" y="57889"/>
                    <a:pt x="928893" y="28508"/>
                    <a:pt x="819959" y="11688"/>
                  </a:cubicBezTo>
                  <a:cubicBezTo>
                    <a:pt x="698609" y="-7009"/>
                    <a:pt x="579352" y="-5132"/>
                    <a:pt x="461828" y="30962"/>
                  </a:cubicBezTo>
                  <a:cubicBezTo>
                    <a:pt x="399961" y="50020"/>
                    <a:pt x="343220" y="80268"/>
                    <a:pt x="295647" y="124809"/>
                  </a:cubicBezTo>
                  <a:cubicBezTo>
                    <a:pt x="193283" y="220676"/>
                    <a:pt x="154445" y="348452"/>
                    <a:pt x="124269" y="478826"/>
                  </a:cubicBezTo>
                  <a:cubicBezTo>
                    <a:pt x="110914" y="536722"/>
                    <a:pt x="108532" y="597217"/>
                    <a:pt x="101024" y="656484"/>
                  </a:cubicBezTo>
                  <a:cubicBezTo>
                    <a:pt x="99003" y="672366"/>
                    <a:pt x="99653" y="682328"/>
                    <a:pt x="100880" y="704057"/>
                  </a:cubicBezTo>
                  <a:cubicBezTo>
                    <a:pt x="93228" y="704346"/>
                    <a:pt x="82761" y="712720"/>
                    <a:pt x="78790" y="720155"/>
                  </a:cubicBezTo>
                  <a:cubicBezTo>
                    <a:pt x="33527" y="772998"/>
                    <a:pt x="6673" y="827573"/>
                    <a:pt x="1403" y="898102"/>
                  </a:cubicBezTo>
                  <a:cubicBezTo>
                    <a:pt x="-2423" y="949573"/>
                    <a:pt x="1331" y="1001045"/>
                    <a:pt x="15696" y="1050639"/>
                  </a:cubicBezTo>
                  <a:cubicBezTo>
                    <a:pt x="33672" y="1112650"/>
                    <a:pt x="48110" y="1178919"/>
                    <a:pt x="130694" y="1188015"/>
                  </a:cubicBezTo>
                  <a:cubicBezTo>
                    <a:pt x="150691" y="1190181"/>
                    <a:pt x="143905" y="1207579"/>
                    <a:pt x="144771" y="1219562"/>
                  </a:cubicBezTo>
                  <a:cubicBezTo>
                    <a:pt x="149464" y="1286843"/>
                    <a:pt x="135964" y="1353257"/>
                    <a:pt x="135026" y="1420466"/>
                  </a:cubicBezTo>
                  <a:cubicBezTo>
                    <a:pt x="133654" y="1523408"/>
                    <a:pt x="126580" y="1626206"/>
                    <a:pt x="121959" y="1729076"/>
                  </a:cubicBezTo>
                  <a:cubicBezTo>
                    <a:pt x="123475" y="1748061"/>
                    <a:pt x="121454" y="1768274"/>
                    <a:pt x="127157" y="1785889"/>
                  </a:cubicBezTo>
                  <a:cubicBezTo>
                    <a:pt x="155239" y="1872588"/>
                    <a:pt x="195087" y="1954740"/>
                    <a:pt x="227501" y="2039923"/>
                  </a:cubicBezTo>
                  <a:cubicBezTo>
                    <a:pt x="260130" y="2125757"/>
                    <a:pt x="297957" y="2209713"/>
                    <a:pt x="329432" y="2296268"/>
                  </a:cubicBezTo>
                  <a:cubicBezTo>
                    <a:pt x="338961" y="2322401"/>
                    <a:pt x="353038" y="2352071"/>
                    <a:pt x="387472" y="2367519"/>
                  </a:cubicBezTo>
                  <a:cubicBezTo>
                    <a:pt x="470346" y="2404625"/>
                    <a:pt x="556684" y="2433573"/>
                    <a:pt x="637176" y="2476525"/>
                  </a:cubicBezTo>
                  <a:cubicBezTo>
                    <a:pt x="663886" y="2490819"/>
                    <a:pt x="697887" y="2506845"/>
                    <a:pt x="721493" y="2464181"/>
                  </a:cubicBezTo>
                  <a:cubicBezTo>
                    <a:pt x="738963" y="2432490"/>
                    <a:pt x="763724" y="2404625"/>
                    <a:pt x="781699" y="2373800"/>
                  </a:cubicBezTo>
                  <a:cubicBezTo>
                    <a:pt x="799891" y="2342686"/>
                    <a:pt x="828622" y="2321535"/>
                    <a:pt x="845515" y="2289699"/>
                  </a:cubicBezTo>
                  <a:cubicBezTo>
                    <a:pt x="891788" y="2202855"/>
                    <a:pt x="928966" y="2111752"/>
                    <a:pt x="972352" y="2023536"/>
                  </a:cubicBezTo>
                  <a:cubicBezTo>
                    <a:pt x="995524" y="1976469"/>
                    <a:pt x="1025916" y="1931567"/>
                    <a:pt x="1017037" y="1873238"/>
                  </a:cubicBezTo>
                  <a:cubicBezTo>
                    <a:pt x="1014149" y="1854541"/>
                    <a:pt x="1010756" y="1841763"/>
                    <a:pt x="1004115" y="1819529"/>
                  </a:cubicBezTo>
                  <a:cubicBezTo>
                    <a:pt x="992709" y="1781341"/>
                    <a:pt x="1008013" y="1764376"/>
                    <a:pt x="1026782" y="1740698"/>
                  </a:cubicBezTo>
                  <a:cubicBezTo>
                    <a:pt x="1128209" y="1612778"/>
                    <a:pt x="1187909" y="1465873"/>
                    <a:pt x="1217074" y="1306767"/>
                  </a:cubicBezTo>
                  <a:cubicBezTo>
                    <a:pt x="1237287" y="1196534"/>
                    <a:pt x="1292512" y="1099655"/>
                    <a:pt x="1327957" y="995342"/>
                  </a:cubicBezTo>
                  <a:cubicBezTo>
                    <a:pt x="1336908" y="990866"/>
                    <a:pt x="1344055" y="983863"/>
                    <a:pt x="1346871" y="974551"/>
                  </a:cubicBezTo>
                  <a:cubicBezTo>
                    <a:pt x="1365568" y="914201"/>
                    <a:pt x="1388163" y="853201"/>
                    <a:pt x="1390329" y="790540"/>
                  </a:cubicBezTo>
                  <a:cubicBezTo>
                    <a:pt x="1395021" y="658866"/>
                    <a:pt x="1400363" y="527915"/>
                    <a:pt x="1354162" y="397757"/>
                  </a:cubicBezTo>
                  <a:close/>
                </a:path>
              </a:pathLst>
            </a:custGeom>
            <a:solidFill>
              <a:srgbClr val="FCC880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2" name="Graphic 80">
              <a:extLst>
                <a:ext uri="{FF2B5EF4-FFF2-40B4-BE49-F238E27FC236}">
                  <a16:creationId xmlns:a16="http://schemas.microsoft.com/office/drawing/2014/main" id="{198DF35A-84BC-4D06-A9D2-CD84B224B5A9}"/>
                </a:ext>
              </a:extLst>
            </p:cNvPr>
            <p:cNvSpPr/>
            <p:nvPr/>
          </p:nvSpPr>
          <p:spPr>
            <a:xfrm flipH="1">
              <a:off x="10137892" y="1874816"/>
              <a:ext cx="408923" cy="314625"/>
            </a:xfrm>
            <a:custGeom>
              <a:avLst/>
              <a:gdLst>
                <a:gd name="connsiteX0" fmla="*/ 1228359 w 1293702"/>
                <a:gd name="connsiteY0" fmla="*/ 995373 h 995372"/>
                <a:gd name="connsiteX1" fmla="*/ 1262216 w 1293702"/>
                <a:gd name="connsiteY1" fmla="*/ 807319 h 995372"/>
                <a:gd name="connsiteX2" fmla="*/ 1254275 w 1293702"/>
                <a:gd name="connsiteY2" fmla="*/ 577396 h 995372"/>
                <a:gd name="connsiteX3" fmla="*/ 1120219 w 1293702"/>
                <a:gd name="connsiteY3" fmla="*/ 506433 h 995372"/>
                <a:gd name="connsiteX4" fmla="*/ 1034242 w 1293702"/>
                <a:gd name="connsiteY4" fmla="*/ 501236 h 995372"/>
                <a:gd name="connsiteX5" fmla="*/ 787931 w 1293702"/>
                <a:gd name="connsiteY5" fmla="*/ 387249 h 995372"/>
                <a:gd name="connsiteX6" fmla="*/ 609334 w 1293702"/>
                <a:gd name="connsiteY6" fmla="*/ 260845 h 995372"/>
                <a:gd name="connsiteX7" fmla="*/ 372553 w 1293702"/>
                <a:gd name="connsiteY7" fmla="*/ 295351 h 995372"/>
                <a:gd name="connsiteX8" fmla="*/ 198215 w 1293702"/>
                <a:gd name="connsiteY8" fmla="*/ 599341 h 995372"/>
                <a:gd name="connsiteX9" fmla="*/ 131657 w 1293702"/>
                <a:gd name="connsiteY9" fmla="*/ 892503 h 995372"/>
                <a:gd name="connsiteX10" fmla="*/ 1643 w 1293702"/>
                <a:gd name="connsiteY10" fmla="*/ 704738 h 995372"/>
                <a:gd name="connsiteX11" fmla="*/ 1354 w 1293702"/>
                <a:gd name="connsiteY11" fmla="*/ 656515 h 995372"/>
                <a:gd name="connsiteX12" fmla="*/ 24599 w 1293702"/>
                <a:gd name="connsiteY12" fmla="*/ 478857 h 995372"/>
                <a:gd name="connsiteX13" fmla="*/ 195977 w 1293702"/>
                <a:gd name="connsiteY13" fmla="*/ 124840 h 995372"/>
                <a:gd name="connsiteX14" fmla="*/ 362157 w 1293702"/>
                <a:gd name="connsiteY14" fmla="*/ 30994 h 995372"/>
                <a:gd name="connsiteX15" fmla="*/ 720289 w 1293702"/>
                <a:gd name="connsiteY15" fmla="*/ 11719 h 995372"/>
                <a:gd name="connsiteX16" fmla="*/ 1027095 w 1293702"/>
                <a:gd name="connsiteY16" fmla="*/ 115455 h 995372"/>
                <a:gd name="connsiteX17" fmla="*/ 1254492 w 1293702"/>
                <a:gd name="connsiteY17" fmla="*/ 397788 h 995372"/>
                <a:gd name="connsiteX18" fmla="*/ 1290803 w 1293702"/>
                <a:gd name="connsiteY18" fmla="*/ 790788 h 995372"/>
                <a:gd name="connsiteX19" fmla="*/ 1247345 w 1293702"/>
                <a:gd name="connsiteY19" fmla="*/ 974799 h 995372"/>
                <a:gd name="connsiteX20" fmla="*/ 1228359 w 1293702"/>
                <a:gd name="connsiteY20" fmla="*/ 995373 h 995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293702" h="995372">
                  <a:moveTo>
                    <a:pt x="1228359" y="995373"/>
                  </a:moveTo>
                  <a:cubicBezTo>
                    <a:pt x="1239765" y="932712"/>
                    <a:pt x="1252109" y="870196"/>
                    <a:pt x="1262216" y="807319"/>
                  </a:cubicBezTo>
                  <a:cubicBezTo>
                    <a:pt x="1274632" y="730293"/>
                    <a:pt x="1280913" y="652545"/>
                    <a:pt x="1254275" y="577396"/>
                  </a:cubicBezTo>
                  <a:cubicBezTo>
                    <a:pt x="1232113" y="514952"/>
                    <a:pt x="1173423" y="513292"/>
                    <a:pt x="1120219" y="506433"/>
                  </a:cubicBezTo>
                  <a:cubicBezTo>
                    <a:pt x="1091849" y="502752"/>
                    <a:pt x="1062973" y="503618"/>
                    <a:pt x="1034242" y="501236"/>
                  </a:cubicBezTo>
                  <a:cubicBezTo>
                    <a:pt x="937508" y="493223"/>
                    <a:pt x="862431" y="442401"/>
                    <a:pt x="787931" y="387249"/>
                  </a:cubicBezTo>
                  <a:cubicBezTo>
                    <a:pt x="729313" y="343863"/>
                    <a:pt x="674738" y="294341"/>
                    <a:pt x="609334" y="260845"/>
                  </a:cubicBezTo>
                  <a:cubicBezTo>
                    <a:pt x="523140" y="216665"/>
                    <a:pt x="444887" y="229659"/>
                    <a:pt x="372553" y="295351"/>
                  </a:cubicBezTo>
                  <a:cubicBezTo>
                    <a:pt x="281450" y="378008"/>
                    <a:pt x="232289" y="484344"/>
                    <a:pt x="198215" y="599341"/>
                  </a:cubicBezTo>
                  <a:cubicBezTo>
                    <a:pt x="169917" y="694776"/>
                    <a:pt x="150642" y="792232"/>
                    <a:pt x="131657" y="892503"/>
                  </a:cubicBezTo>
                  <a:cubicBezTo>
                    <a:pt x="127397" y="801616"/>
                    <a:pt x="87188" y="668788"/>
                    <a:pt x="1643" y="704738"/>
                  </a:cubicBezTo>
                  <a:cubicBezTo>
                    <a:pt x="-306" y="691311"/>
                    <a:pt x="-667" y="672614"/>
                    <a:pt x="1354" y="656515"/>
                  </a:cubicBezTo>
                  <a:cubicBezTo>
                    <a:pt x="8862" y="597248"/>
                    <a:pt x="11172" y="536753"/>
                    <a:pt x="24599" y="478857"/>
                  </a:cubicBezTo>
                  <a:cubicBezTo>
                    <a:pt x="54703" y="348411"/>
                    <a:pt x="93540" y="220708"/>
                    <a:pt x="195977" y="124840"/>
                  </a:cubicBezTo>
                  <a:cubicBezTo>
                    <a:pt x="243550" y="80299"/>
                    <a:pt x="300291" y="49979"/>
                    <a:pt x="362157" y="30994"/>
                  </a:cubicBezTo>
                  <a:cubicBezTo>
                    <a:pt x="479682" y="-5101"/>
                    <a:pt x="598939" y="-7050"/>
                    <a:pt x="720289" y="11719"/>
                  </a:cubicBezTo>
                  <a:cubicBezTo>
                    <a:pt x="829151" y="28539"/>
                    <a:pt x="933104" y="57920"/>
                    <a:pt x="1027095" y="115455"/>
                  </a:cubicBezTo>
                  <a:cubicBezTo>
                    <a:pt x="1135957" y="182158"/>
                    <a:pt x="1210456" y="273767"/>
                    <a:pt x="1254492" y="397788"/>
                  </a:cubicBezTo>
                  <a:cubicBezTo>
                    <a:pt x="1300693" y="527946"/>
                    <a:pt x="1295351" y="658898"/>
                    <a:pt x="1290803" y="790788"/>
                  </a:cubicBezTo>
                  <a:cubicBezTo>
                    <a:pt x="1288637" y="853448"/>
                    <a:pt x="1266042" y="914376"/>
                    <a:pt x="1247345" y="974799"/>
                  </a:cubicBezTo>
                  <a:cubicBezTo>
                    <a:pt x="1244457" y="983895"/>
                    <a:pt x="1237383" y="990897"/>
                    <a:pt x="1228359" y="995373"/>
                  </a:cubicBezTo>
                  <a:close/>
                </a:path>
              </a:pathLst>
            </a:custGeom>
            <a:solidFill>
              <a:srgbClr val="76401F"/>
            </a:solidFill>
            <a:ln w="72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13" name="화살표: 왼쪽/오른쪽 1312">
            <a:extLst>
              <a:ext uri="{FF2B5EF4-FFF2-40B4-BE49-F238E27FC236}">
                <a16:creationId xmlns:a16="http://schemas.microsoft.com/office/drawing/2014/main" id="{F9658574-0B1D-436C-94B4-8E41DE1A1112}"/>
              </a:ext>
            </a:extLst>
          </p:cNvPr>
          <p:cNvSpPr/>
          <p:nvPr/>
        </p:nvSpPr>
        <p:spPr>
          <a:xfrm>
            <a:off x="4521004" y="3054093"/>
            <a:ext cx="3149992" cy="1475418"/>
          </a:xfrm>
          <a:prstGeom prst="leftRightArrow">
            <a:avLst>
              <a:gd name="adj1" fmla="val 68211"/>
              <a:gd name="adj2" fmla="val 4483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2"/>
              </a:solidFill>
            </a:endParaRPr>
          </a:p>
        </p:txBody>
      </p:sp>
      <p:sp>
        <p:nvSpPr>
          <p:cNvPr id="1314" name="TextBox 1313">
            <a:extLst>
              <a:ext uri="{FF2B5EF4-FFF2-40B4-BE49-F238E27FC236}">
                <a16:creationId xmlns:a16="http://schemas.microsoft.com/office/drawing/2014/main" id="{D057159D-9CD0-43BB-AF06-B612296F925E}"/>
              </a:ext>
            </a:extLst>
          </p:cNvPr>
          <p:cNvSpPr txBox="1"/>
          <p:nvPr/>
        </p:nvSpPr>
        <p:spPr>
          <a:xfrm>
            <a:off x="4998856" y="3468637"/>
            <a:ext cx="219428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b="1" dirty="0">
                <a:solidFill>
                  <a:schemeClr val="bg1"/>
                </a:solidFill>
                <a:cs typeface="Arial" pitchFamily="34" charset="0"/>
              </a:rPr>
              <a:t>ALLPPT Layout Text Slide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315" name="Group 78">
            <a:extLst>
              <a:ext uri="{FF2B5EF4-FFF2-40B4-BE49-F238E27FC236}">
                <a16:creationId xmlns:a16="http://schemas.microsoft.com/office/drawing/2014/main" id="{7D0D6C2B-5198-4F44-9B28-772C5855C01B}"/>
              </a:ext>
            </a:extLst>
          </p:cNvPr>
          <p:cNvGrpSpPr/>
          <p:nvPr/>
        </p:nvGrpSpPr>
        <p:grpSpPr>
          <a:xfrm>
            <a:off x="3069516" y="3165408"/>
            <a:ext cx="1292566" cy="947989"/>
            <a:chOff x="4594236" y="2114926"/>
            <a:chExt cx="2232248" cy="947989"/>
          </a:xfrm>
        </p:grpSpPr>
        <p:sp>
          <p:nvSpPr>
            <p:cNvPr id="1316" name="Text Placeholder 12">
              <a:extLst>
                <a:ext uri="{FF2B5EF4-FFF2-40B4-BE49-F238E27FC236}">
                  <a16:creationId xmlns:a16="http://schemas.microsoft.com/office/drawing/2014/main" id="{73A11381-C67C-4F73-91A3-2D9CEFA08979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436155"/>
              <a:ext cx="2232248" cy="62676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17" name="Text Placeholder 13">
              <a:extLst>
                <a:ext uri="{FF2B5EF4-FFF2-40B4-BE49-F238E27FC236}">
                  <a16:creationId xmlns:a16="http://schemas.microsoft.com/office/drawing/2014/main" id="{5D8D125D-B5C5-4BC3-A27C-FA4CCF81FCC2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114926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1318" name="Group 78">
            <a:extLst>
              <a:ext uri="{FF2B5EF4-FFF2-40B4-BE49-F238E27FC236}">
                <a16:creationId xmlns:a16="http://schemas.microsoft.com/office/drawing/2014/main" id="{09897314-D8CF-46BD-BEF1-7380E6BE82EC}"/>
              </a:ext>
            </a:extLst>
          </p:cNvPr>
          <p:cNvGrpSpPr/>
          <p:nvPr/>
        </p:nvGrpSpPr>
        <p:grpSpPr>
          <a:xfrm>
            <a:off x="7831335" y="3165408"/>
            <a:ext cx="1292566" cy="947989"/>
            <a:chOff x="4594236" y="2114926"/>
            <a:chExt cx="2232248" cy="947989"/>
          </a:xfrm>
        </p:grpSpPr>
        <p:sp>
          <p:nvSpPr>
            <p:cNvPr id="1319" name="Text Placeholder 12">
              <a:extLst>
                <a:ext uri="{FF2B5EF4-FFF2-40B4-BE49-F238E27FC236}">
                  <a16:creationId xmlns:a16="http://schemas.microsoft.com/office/drawing/2014/main" id="{8F49D56F-07BA-4347-804C-F79DA1E10C12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436155"/>
              <a:ext cx="2232248" cy="62676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0" name="Text Placeholder 13">
              <a:extLst>
                <a:ext uri="{FF2B5EF4-FFF2-40B4-BE49-F238E27FC236}">
                  <a16:creationId xmlns:a16="http://schemas.microsoft.com/office/drawing/2014/main" id="{455BEC44-A0A8-474C-9B28-AE198BB0F4BE}"/>
                </a:ext>
              </a:extLst>
            </p:cNvPr>
            <p:cNvSpPr txBox="1">
              <a:spLocks/>
            </p:cNvSpPr>
            <p:nvPr/>
          </p:nvSpPr>
          <p:spPr>
            <a:xfrm>
              <a:off x="4594236" y="2114926"/>
              <a:ext cx="2232248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buNone/>
              </a:pPr>
              <a:r>
                <a:rPr lang="en-US" sz="1400" b="1" dirty="0">
                  <a:solidFill>
                    <a:schemeClr val="accent4"/>
                  </a:solidFill>
                  <a:cs typeface="Arial" pitchFamily="34" charset="0"/>
                </a:rPr>
                <a:t>Add Text</a:t>
              </a:r>
            </a:p>
          </p:txBody>
        </p:sp>
      </p:grpSp>
      <p:grpSp>
        <p:nvGrpSpPr>
          <p:cNvPr id="1321" name="Group 33">
            <a:extLst>
              <a:ext uri="{FF2B5EF4-FFF2-40B4-BE49-F238E27FC236}">
                <a16:creationId xmlns:a16="http://schemas.microsoft.com/office/drawing/2014/main" id="{FFF044FB-DB15-487E-8555-E1F8DA610F3E}"/>
              </a:ext>
            </a:extLst>
          </p:cNvPr>
          <p:cNvGrpSpPr/>
          <p:nvPr/>
        </p:nvGrpSpPr>
        <p:grpSpPr>
          <a:xfrm>
            <a:off x="572983" y="4315443"/>
            <a:ext cx="3512523" cy="1745640"/>
            <a:chOff x="611558" y="2708920"/>
            <a:chExt cx="1831390" cy="1745640"/>
          </a:xfrm>
        </p:grpSpPr>
        <p:sp>
          <p:nvSpPr>
            <p:cNvPr id="1322" name="Rounded Rectangle 58">
              <a:extLst>
                <a:ext uri="{FF2B5EF4-FFF2-40B4-BE49-F238E27FC236}">
                  <a16:creationId xmlns:a16="http://schemas.microsoft.com/office/drawing/2014/main" id="{ED8E76C6-991F-4DBC-A6BE-C38598AEA212}"/>
                </a:ext>
              </a:extLst>
            </p:cNvPr>
            <p:cNvSpPr/>
            <p:nvPr/>
          </p:nvSpPr>
          <p:spPr>
            <a:xfrm>
              <a:off x="611558" y="2708920"/>
              <a:ext cx="1831390" cy="459668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323" name="TextBox 1322">
              <a:extLst>
                <a:ext uri="{FF2B5EF4-FFF2-40B4-BE49-F238E27FC236}">
                  <a16:creationId xmlns:a16="http://schemas.microsoft.com/office/drawing/2014/main" id="{8BCD0FBD-6FFF-42D4-BA74-E6678FA9EB58}"/>
                </a:ext>
              </a:extLst>
            </p:cNvPr>
            <p:cNvSpPr txBox="1"/>
            <p:nvPr/>
          </p:nvSpPr>
          <p:spPr>
            <a:xfrm>
              <a:off x="799934" y="3254231"/>
              <a:ext cx="146996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4" name="TextBox 1323">
              <a:extLst>
                <a:ext uri="{FF2B5EF4-FFF2-40B4-BE49-F238E27FC236}">
                  <a16:creationId xmlns:a16="http://schemas.microsoft.com/office/drawing/2014/main" id="{34CE697D-4643-473C-9183-2F9C1C6C07FB}"/>
                </a:ext>
              </a:extLst>
            </p:cNvPr>
            <p:cNvSpPr txBox="1"/>
            <p:nvPr/>
          </p:nvSpPr>
          <p:spPr>
            <a:xfrm>
              <a:off x="665833" y="2754088"/>
              <a:ext cx="10082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25" name="Group 33">
            <a:extLst>
              <a:ext uri="{FF2B5EF4-FFF2-40B4-BE49-F238E27FC236}">
                <a16:creationId xmlns:a16="http://schemas.microsoft.com/office/drawing/2014/main" id="{C86A4324-B805-4955-A0A7-E986D009D40F}"/>
              </a:ext>
            </a:extLst>
          </p:cNvPr>
          <p:cNvGrpSpPr/>
          <p:nvPr/>
        </p:nvGrpSpPr>
        <p:grpSpPr>
          <a:xfrm>
            <a:off x="8106494" y="4315443"/>
            <a:ext cx="3512523" cy="1745640"/>
            <a:chOff x="611558" y="2708920"/>
            <a:chExt cx="1831390" cy="1745640"/>
          </a:xfrm>
        </p:grpSpPr>
        <p:sp>
          <p:nvSpPr>
            <p:cNvPr id="1326" name="Rounded Rectangle 58">
              <a:extLst>
                <a:ext uri="{FF2B5EF4-FFF2-40B4-BE49-F238E27FC236}">
                  <a16:creationId xmlns:a16="http://schemas.microsoft.com/office/drawing/2014/main" id="{C1B68F45-CC49-4F1A-A283-D27B1F58A02D}"/>
                </a:ext>
              </a:extLst>
            </p:cNvPr>
            <p:cNvSpPr/>
            <p:nvPr/>
          </p:nvSpPr>
          <p:spPr>
            <a:xfrm>
              <a:off x="611558" y="2708920"/>
              <a:ext cx="1831390" cy="459668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327" name="TextBox 1326">
              <a:extLst>
                <a:ext uri="{FF2B5EF4-FFF2-40B4-BE49-F238E27FC236}">
                  <a16:creationId xmlns:a16="http://schemas.microsoft.com/office/drawing/2014/main" id="{4950B1F9-A254-4391-B494-04413AEB6D9C}"/>
                </a:ext>
              </a:extLst>
            </p:cNvPr>
            <p:cNvSpPr txBox="1"/>
            <p:nvPr/>
          </p:nvSpPr>
          <p:spPr>
            <a:xfrm>
              <a:off x="799934" y="3254231"/>
              <a:ext cx="146996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328" name="TextBox 1327">
              <a:extLst>
                <a:ext uri="{FF2B5EF4-FFF2-40B4-BE49-F238E27FC236}">
                  <a16:creationId xmlns:a16="http://schemas.microsoft.com/office/drawing/2014/main" id="{DB62DF40-4856-49F9-9A6E-1554FFF60D23}"/>
                </a:ext>
              </a:extLst>
            </p:cNvPr>
            <p:cNvSpPr txBox="1"/>
            <p:nvPr/>
          </p:nvSpPr>
          <p:spPr>
            <a:xfrm>
              <a:off x="665833" y="2754088"/>
              <a:ext cx="10082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29" name="그룹 1328">
            <a:extLst>
              <a:ext uri="{FF2B5EF4-FFF2-40B4-BE49-F238E27FC236}">
                <a16:creationId xmlns:a16="http://schemas.microsoft.com/office/drawing/2014/main" id="{F21A3D7C-2C6C-40CC-B75D-9EF0EF4F3489}"/>
              </a:ext>
            </a:extLst>
          </p:cNvPr>
          <p:cNvGrpSpPr/>
          <p:nvPr/>
        </p:nvGrpSpPr>
        <p:grpSpPr>
          <a:xfrm>
            <a:off x="3803403" y="1843559"/>
            <a:ext cx="1381125" cy="925354"/>
            <a:chOff x="3803394" y="1714196"/>
            <a:chExt cx="1381125" cy="925354"/>
          </a:xfrm>
        </p:grpSpPr>
        <p:sp>
          <p:nvSpPr>
            <p:cNvPr id="1330" name="말풍선: 모서리가 둥근 사각형 1329">
              <a:extLst>
                <a:ext uri="{FF2B5EF4-FFF2-40B4-BE49-F238E27FC236}">
                  <a16:creationId xmlns:a16="http://schemas.microsoft.com/office/drawing/2014/main" id="{9A99777B-C4F3-41D1-B964-8E3FADAE376A}"/>
                </a:ext>
              </a:extLst>
            </p:cNvPr>
            <p:cNvSpPr/>
            <p:nvPr/>
          </p:nvSpPr>
          <p:spPr>
            <a:xfrm>
              <a:off x="3803394" y="1714196"/>
              <a:ext cx="1381125" cy="925354"/>
            </a:xfrm>
            <a:prstGeom prst="wedgeRoundRectCallout">
              <a:avLst>
                <a:gd name="adj1" fmla="val -37385"/>
                <a:gd name="adj2" fmla="val 76911"/>
                <a:gd name="adj3" fmla="val 1666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1" name="TextBox 1330">
              <a:extLst>
                <a:ext uri="{FF2B5EF4-FFF2-40B4-BE49-F238E27FC236}">
                  <a16:creationId xmlns:a16="http://schemas.microsoft.com/office/drawing/2014/main" id="{B01D62CC-410B-4505-BF15-F1473BE08DD2}"/>
                </a:ext>
              </a:extLst>
            </p:cNvPr>
            <p:cNvSpPr txBox="1"/>
            <p:nvPr/>
          </p:nvSpPr>
          <p:spPr>
            <a:xfrm>
              <a:off x="3897561" y="1807541"/>
              <a:ext cx="1192791" cy="73866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GB" altLang="ko-KR" sz="1400" b="1" dirty="0">
                  <a:solidFill>
                    <a:schemeClr val="bg1"/>
                  </a:solidFill>
                  <a:cs typeface="Arial" pitchFamily="34" charset="0"/>
                </a:rPr>
                <a:t>ALLPPT Layout Text Slide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32" name="그룹 1331">
            <a:extLst>
              <a:ext uri="{FF2B5EF4-FFF2-40B4-BE49-F238E27FC236}">
                <a16:creationId xmlns:a16="http://schemas.microsoft.com/office/drawing/2014/main" id="{14BC211C-57EB-4C33-AD8E-23E53A670ACF}"/>
              </a:ext>
            </a:extLst>
          </p:cNvPr>
          <p:cNvGrpSpPr/>
          <p:nvPr/>
        </p:nvGrpSpPr>
        <p:grpSpPr>
          <a:xfrm>
            <a:off x="7007473" y="1843559"/>
            <a:ext cx="1381125" cy="925354"/>
            <a:chOff x="3803394" y="1714196"/>
            <a:chExt cx="1381125" cy="925354"/>
          </a:xfrm>
        </p:grpSpPr>
        <p:sp>
          <p:nvSpPr>
            <p:cNvPr id="1333" name="말풍선: 모서리가 둥근 사각형 1332">
              <a:extLst>
                <a:ext uri="{FF2B5EF4-FFF2-40B4-BE49-F238E27FC236}">
                  <a16:creationId xmlns:a16="http://schemas.microsoft.com/office/drawing/2014/main" id="{62537735-482D-4149-8165-EEBD5EC2409D}"/>
                </a:ext>
              </a:extLst>
            </p:cNvPr>
            <p:cNvSpPr/>
            <p:nvPr/>
          </p:nvSpPr>
          <p:spPr>
            <a:xfrm flipH="1">
              <a:off x="3803394" y="1714196"/>
              <a:ext cx="1381125" cy="925354"/>
            </a:xfrm>
            <a:prstGeom prst="wedgeRoundRectCallout">
              <a:avLst>
                <a:gd name="adj1" fmla="val -37385"/>
                <a:gd name="adj2" fmla="val 76911"/>
                <a:gd name="adj3" fmla="val 1666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4" name="TextBox 1333">
              <a:extLst>
                <a:ext uri="{FF2B5EF4-FFF2-40B4-BE49-F238E27FC236}">
                  <a16:creationId xmlns:a16="http://schemas.microsoft.com/office/drawing/2014/main" id="{F33E9632-4ADA-4A29-839D-3066B278F0C4}"/>
                </a:ext>
              </a:extLst>
            </p:cNvPr>
            <p:cNvSpPr txBox="1"/>
            <p:nvPr/>
          </p:nvSpPr>
          <p:spPr>
            <a:xfrm>
              <a:off x="3897561" y="1807541"/>
              <a:ext cx="1192791" cy="73866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GB" altLang="ko-KR" sz="1400" b="1" dirty="0">
                  <a:solidFill>
                    <a:schemeClr val="bg1"/>
                  </a:solidFill>
                  <a:cs typeface="Arial" pitchFamily="34" charset="0"/>
                </a:rPr>
                <a:t>ALLPPT Layout Text Slide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335" name="TextBox 1334">
            <a:extLst>
              <a:ext uri="{FF2B5EF4-FFF2-40B4-BE49-F238E27FC236}">
                <a16:creationId xmlns:a16="http://schemas.microsoft.com/office/drawing/2014/main" id="{71498540-9697-4456-BB88-917DE335F612}"/>
              </a:ext>
            </a:extLst>
          </p:cNvPr>
          <p:cNvSpPr txBox="1"/>
          <p:nvPr/>
        </p:nvSpPr>
        <p:spPr>
          <a:xfrm>
            <a:off x="4881615" y="4941960"/>
            <a:ext cx="24287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11304</TotalTime>
  <Words>156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53</cp:revision>
  <dcterms:created xsi:type="dcterms:W3CDTF">2018-02-18T19:39:47Z</dcterms:created>
  <dcterms:modified xsi:type="dcterms:W3CDTF">2022-10-24T04:35:40Z</dcterms:modified>
</cp:coreProperties>
</file>