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10" name="화살표: 오각형 609">
            <a:extLst>
              <a:ext uri="{FF2B5EF4-FFF2-40B4-BE49-F238E27FC236}">
                <a16:creationId xmlns:a16="http://schemas.microsoft.com/office/drawing/2014/main" id="{03DA1424-FE25-4924-9311-C41EB213215F}"/>
              </a:ext>
            </a:extLst>
          </p:cNvPr>
          <p:cNvSpPr/>
          <p:nvPr/>
        </p:nvSpPr>
        <p:spPr>
          <a:xfrm flipH="1">
            <a:off x="5133975" y="3071812"/>
            <a:ext cx="3572966" cy="684010"/>
          </a:xfrm>
          <a:prstGeom prst="homePlate">
            <a:avLst/>
          </a:prstGeom>
          <a:gradFill>
            <a:gsLst>
              <a:gs pos="46000">
                <a:schemeClr val="accent2"/>
              </a:gs>
              <a:gs pos="94000">
                <a:schemeClr val="accent2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1" name="화살표: 오각형 610">
            <a:extLst>
              <a:ext uri="{FF2B5EF4-FFF2-40B4-BE49-F238E27FC236}">
                <a16:creationId xmlns:a16="http://schemas.microsoft.com/office/drawing/2014/main" id="{18C2688B-2421-4EC4-B060-F216D53E03A0}"/>
              </a:ext>
            </a:extLst>
          </p:cNvPr>
          <p:cNvSpPr/>
          <p:nvPr/>
        </p:nvSpPr>
        <p:spPr>
          <a:xfrm flipH="1">
            <a:off x="5133975" y="3838546"/>
            <a:ext cx="3572966" cy="684010"/>
          </a:xfrm>
          <a:prstGeom prst="homePlate">
            <a:avLst/>
          </a:prstGeom>
          <a:gradFill>
            <a:gsLst>
              <a:gs pos="46000">
                <a:schemeClr val="accent3"/>
              </a:gs>
              <a:gs pos="94000">
                <a:schemeClr val="accent3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2" name="화살표: 오각형 611">
            <a:extLst>
              <a:ext uri="{FF2B5EF4-FFF2-40B4-BE49-F238E27FC236}">
                <a16:creationId xmlns:a16="http://schemas.microsoft.com/office/drawing/2014/main" id="{E70043D6-6724-43E6-8869-9850C8F1D61C}"/>
              </a:ext>
            </a:extLst>
          </p:cNvPr>
          <p:cNvSpPr/>
          <p:nvPr/>
        </p:nvSpPr>
        <p:spPr>
          <a:xfrm flipH="1">
            <a:off x="5133975" y="4605280"/>
            <a:ext cx="3572966" cy="684010"/>
          </a:xfrm>
          <a:prstGeom prst="homePlate">
            <a:avLst/>
          </a:prstGeom>
          <a:gradFill>
            <a:gsLst>
              <a:gs pos="46000">
                <a:schemeClr val="accent4"/>
              </a:gs>
              <a:gs pos="94000">
                <a:schemeClr val="accent4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3" name="화살표: 오각형 612">
            <a:extLst>
              <a:ext uri="{FF2B5EF4-FFF2-40B4-BE49-F238E27FC236}">
                <a16:creationId xmlns:a16="http://schemas.microsoft.com/office/drawing/2014/main" id="{6EAC2A65-F215-401A-B9AE-1111A78BBCA1}"/>
              </a:ext>
            </a:extLst>
          </p:cNvPr>
          <p:cNvSpPr/>
          <p:nvPr/>
        </p:nvSpPr>
        <p:spPr>
          <a:xfrm flipH="1">
            <a:off x="5133975" y="5372016"/>
            <a:ext cx="3572966" cy="684010"/>
          </a:xfrm>
          <a:prstGeom prst="homePlate">
            <a:avLst/>
          </a:prstGeom>
          <a:gradFill>
            <a:gsLst>
              <a:gs pos="46000">
                <a:schemeClr val="accent5"/>
              </a:gs>
              <a:gs pos="94000">
                <a:schemeClr val="accent5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4" name="화살표: 오각형 613">
            <a:extLst>
              <a:ext uri="{FF2B5EF4-FFF2-40B4-BE49-F238E27FC236}">
                <a16:creationId xmlns:a16="http://schemas.microsoft.com/office/drawing/2014/main" id="{2E93EAA6-A864-401B-8153-AFBCF64F2A9B}"/>
              </a:ext>
            </a:extLst>
          </p:cNvPr>
          <p:cNvSpPr/>
          <p:nvPr/>
        </p:nvSpPr>
        <p:spPr>
          <a:xfrm flipH="1">
            <a:off x="5133975" y="2305078"/>
            <a:ext cx="3572966" cy="684010"/>
          </a:xfrm>
          <a:prstGeom prst="homePlate">
            <a:avLst/>
          </a:prstGeom>
          <a:gradFill>
            <a:gsLst>
              <a:gs pos="46000">
                <a:schemeClr val="accent1"/>
              </a:gs>
              <a:gs pos="94000">
                <a:schemeClr val="accent1">
                  <a:lumMod val="75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15" name="그룹 614">
            <a:extLst>
              <a:ext uri="{FF2B5EF4-FFF2-40B4-BE49-F238E27FC236}">
                <a16:creationId xmlns:a16="http://schemas.microsoft.com/office/drawing/2014/main" id="{A8B242C3-516C-45E9-BFD7-AE0AEC2FB817}"/>
              </a:ext>
            </a:extLst>
          </p:cNvPr>
          <p:cNvGrpSpPr/>
          <p:nvPr/>
        </p:nvGrpSpPr>
        <p:grpSpPr>
          <a:xfrm>
            <a:off x="7715811" y="1960576"/>
            <a:ext cx="2824323" cy="4281288"/>
            <a:chOff x="7115736" y="1951051"/>
            <a:chExt cx="2824323" cy="4281288"/>
          </a:xfrm>
          <a:effectLst/>
        </p:grpSpPr>
        <p:sp>
          <p:nvSpPr>
            <p:cNvPr id="616" name="Frame 4">
              <a:extLst>
                <a:ext uri="{FF2B5EF4-FFF2-40B4-BE49-F238E27FC236}">
                  <a16:creationId xmlns:a16="http://schemas.microsoft.com/office/drawing/2014/main" id="{2CD7BF8A-B241-4AC8-87BD-1A4999F16413}"/>
                </a:ext>
              </a:extLst>
            </p:cNvPr>
            <p:cNvSpPr/>
            <p:nvPr/>
          </p:nvSpPr>
          <p:spPr>
            <a:xfrm rot="120000">
              <a:off x="7827871" y="5517124"/>
              <a:ext cx="1407076" cy="71521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soft" dir="t">
                <a:rot lat="0" lon="0" rev="9000000"/>
              </a:lightRig>
            </a:scene3d>
            <a:sp3d extrusionH="1320800">
              <a:extrusionClr>
                <a:schemeClr val="accent5"/>
              </a:extrusionClr>
              <a:contourClr>
                <a:schemeClr val="accent5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617" name="Frame 5">
              <a:extLst>
                <a:ext uri="{FF2B5EF4-FFF2-40B4-BE49-F238E27FC236}">
                  <a16:creationId xmlns:a16="http://schemas.microsoft.com/office/drawing/2014/main" id="{103A22A4-DE1F-4EAD-BC2F-8DDF26D8DD44}"/>
                </a:ext>
              </a:extLst>
            </p:cNvPr>
            <p:cNvSpPr/>
            <p:nvPr/>
          </p:nvSpPr>
          <p:spPr>
            <a:xfrm rot="120000">
              <a:off x="7826034" y="4750948"/>
              <a:ext cx="1407076" cy="71521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soft" dir="t">
                <a:rot lat="0" lon="0" rev="9000000"/>
              </a:lightRig>
            </a:scene3d>
            <a:sp3d extrusionH="1320800">
              <a:extrusionClr>
                <a:schemeClr val="accent4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618" name="Frame 6">
              <a:extLst>
                <a:ext uri="{FF2B5EF4-FFF2-40B4-BE49-F238E27FC236}">
                  <a16:creationId xmlns:a16="http://schemas.microsoft.com/office/drawing/2014/main" id="{99B77EE6-2FD4-4F94-A47A-1585D4252CED}"/>
                </a:ext>
              </a:extLst>
            </p:cNvPr>
            <p:cNvSpPr/>
            <p:nvPr/>
          </p:nvSpPr>
          <p:spPr>
            <a:xfrm rot="120000">
              <a:off x="7824197" y="3984771"/>
              <a:ext cx="1407076" cy="71521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soft" dir="t">
                <a:rot lat="0" lon="0" rev="9000000"/>
              </a:lightRig>
            </a:scene3d>
            <a:sp3d extrusionH="1320800" contourW="6350">
              <a:extrusionClr>
                <a:schemeClr val="accent3"/>
              </a:extrusionClr>
              <a:contourClr>
                <a:schemeClr val="accent3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>
                <a:solidFill>
                  <a:schemeClr val="tx1"/>
                </a:solidFill>
              </a:endParaRPr>
            </a:p>
          </p:txBody>
        </p:sp>
        <p:sp>
          <p:nvSpPr>
            <p:cNvPr id="619" name="Frame 7">
              <a:extLst>
                <a:ext uri="{FF2B5EF4-FFF2-40B4-BE49-F238E27FC236}">
                  <a16:creationId xmlns:a16="http://schemas.microsoft.com/office/drawing/2014/main" id="{38FCF77B-712A-4788-9E61-9C59B8DDF26A}"/>
                </a:ext>
              </a:extLst>
            </p:cNvPr>
            <p:cNvSpPr/>
            <p:nvPr/>
          </p:nvSpPr>
          <p:spPr>
            <a:xfrm rot="120000">
              <a:off x="7831879" y="3218926"/>
              <a:ext cx="1407076" cy="71521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scene3d>
              <a:camera prst="isometricOffAxis1Left">
                <a:rot lat="1140000" lon="3000000" rev="120000"/>
              </a:camera>
              <a:lightRig rig="soft" dir="t">
                <a:rot lat="0" lon="0" rev="9000000"/>
              </a:lightRig>
            </a:scene3d>
            <a:sp3d extrusionH="1320800">
              <a:extrusionClr>
                <a:schemeClr val="accent2"/>
              </a:extrusionClr>
              <a:contourClr>
                <a:schemeClr val="accent2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620" name="Arrow: Up 28">
              <a:extLst>
                <a:ext uri="{FF2B5EF4-FFF2-40B4-BE49-F238E27FC236}">
                  <a16:creationId xmlns:a16="http://schemas.microsoft.com/office/drawing/2014/main" id="{CF584077-C7C5-4ED8-A9CC-76892D72BDAC}"/>
                </a:ext>
              </a:extLst>
            </p:cNvPr>
            <p:cNvSpPr/>
            <p:nvPr/>
          </p:nvSpPr>
          <p:spPr>
            <a:xfrm rot="120000">
              <a:off x="7115736" y="1951051"/>
              <a:ext cx="2824323" cy="1235618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  <a:scene3d>
              <a:camera prst="isometricOffAxis1Left">
                <a:rot lat="1140000" lon="3000000" rev="120000"/>
              </a:camera>
              <a:lightRig rig="threePt" dir="t">
                <a:rot lat="0" lon="0" rev="12600000"/>
              </a:lightRig>
            </a:scene3d>
            <a:sp3d extrusionH="1320800">
              <a:extrusionClr>
                <a:schemeClr val="accent1"/>
              </a:extrusionClr>
              <a:contourClr>
                <a:schemeClr val="accent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621" name="TextBox 620">
            <a:extLst>
              <a:ext uri="{FF2B5EF4-FFF2-40B4-BE49-F238E27FC236}">
                <a16:creationId xmlns:a16="http://schemas.microsoft.com/office/drawing/2014/main" id="{176C8E35-C5DA-4541-90B5-A40626EDBB06}"/>
              </a:ext>
            </a:extLst>
          </p:cNvPr>
          <p:cNvSpPr txBox="1"/>
          <p:nvPr/>
        </p:nvSpPr>
        <p:spPr>
          <a:xfrm>
            <a:off x="5542949" y="2416251"/>
            <a:ext cx="27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2" name="TextBox 621">
            <a:extLst>
              <a:ext uri="{FF2B5EF4-FFF2-40B4-BE49-F238E27FC236}">
                <a16:creationId xmlns:a16="http://schemas.microsoft.com/office/drawing/2014/main" id="{D54F3D41-6399-4B8D-81C9-C86C1FE4D817}"/>
              </a:ext>
            </a:extLst>
          </p:cNvPr>
          <p:cNvSpPr txBox="1"/>
          <p:nvPr/>
        </p:nvSpPr>
        <p:spPr>
          <a:xfrm>
            <a:off x="5542949" y="3182986"/>
            <a:ext cx="27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3" name="TextBox 622">
            <a:extLst>
              <a:ext uri="{FF2B5EF4-FFF2-40B4-BE49-F238E27FC236}">
                <a16:creationId xmlns:a16="http://schemas.microsoft.com/office/drawing/2014/main" id="{118E6C47-027F-44A6-961F-F14381AA2376}"/>
              </a:ext>
            </a:extLst>
          </p:cNvPr>
          <p:cNvSpPr txBox="1"/>
          <p:nvPr/>
        </p:nvSpPr>
        <p:spPr>
          <a:xfrm>
            <a:off x="5542949" y="3949721"/>
            <a:ext cx="27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4" name="TextBox 623">
            <a:extLst>
              <a:ext uri="{FF2B5EF4-FFF2-40B4-BE49-F238E27FC236}">
                <a16:creationId xmlns:a16="http://schemas.microsoft.com/office/drawing/2014/main" id="{98B3B384-A351-4419-AB33-FB1DE1355597}"/>
              </a:ext>
            </a:extLst>
          </p:cNvPr>
          <p:cNvSpPr txBox="1"/>
          <p:nvPr/>
        </p:nvSpPr>
        <p:spPr>
          <a:xfrm>
            <a:off x="5542949" y="4716456"/>
            <a:ext cx="27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5" name="TextBox 624">
            <a:extLst>
              <a:ext uri="{FF2B5EF4-FFF2-40B4-BE49-F238E27FC236}">
                <a16:creationId xmlns:a16="http://schemas.microsoft.com/office/drawing/2014/main" id="{44D1B79E-7C27-4D69-941C-4C0E20105CF6}"/>
              </a:ext>
            </a:extLst>
          </p:cNvPr>
          <p:cNvSpPr txBox="1"/>
          <p:nvPr/>
        </p:nvSpPr>
        <p:spPr>
          <a:xfrm>
            <a:off x="5542949" y="5483189"/>
            <a:ext cx="27550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6" name="Rectangle 7">
            <a:extLst>
              <a:ext uri="{FF2B5EF4-FFF2-40B4-BE49-F238E27FC236}">
                <a16:creationId xmlns:a16="http://schemas.microsoft.com/office/drawing/2014/main" id="{C027DFC8-9C4C-43C1-AD8B-5B71AE85AB8A}"/>
              </a:ext>
            </a:extLst>
          </p:cNvPr>
          <p:cNvSpPr/>
          <p:nvPr/>
        </p:nvSpPr>
        <p:spPr>
          <a:xfrm>
            <a:off x="8945941" y="2564462"/>
            <a:ext cx="339947" cy="33994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7" name="Rounded Rectangle 32">
            <a:extLst>
              <a:ext uri="{FF2B5EF4-FFF2-40B4-BE49-F238E27FC236}">
                <a16:creationId xmlns:a16="http://schemas.microsoft.com/office/drawing/2014/main" id="{18081762-4408-4FBE-8BF1-A7D82C120CF6}"/>
              </a:ext>
            </a:extLst>
          </p:cNvPr>
          <p:cNvSpPr/>
          <p:nvPr/>
        </p:nvSpPr>
        <p:spPr>
          <a:xfrm>
            <a:off x="8908858" y="5699927"/>
            <a:ext cx="354310" cy="35431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628" name="Rectangle 9">
            <a:extLst>
              <a:ext uri="{FF2B5EF4-FFF2-40B4-BE49-F238E27FC236}">
                <a16:creationId xmlns:a16="http://schemas.microsoft.com/office/drawing/2014/main" id="{757F2BED-73A6-4578-B817-0DDFCE1DCCFD}"/>
              </a:ext>
            </a:extLst>
          </p:cNvPr>
          <p:cNvSpPr/>
          <p:nvPr/>
        </p:nvSpPr>
        <p:spPr>
          <a:xfrm>
            <a:off x="8905739" y="4166702"/>
            <a:ext cx="380149" cy="35585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29" name="Frame 17">
            <a:extLst>
              <a:ext uri="{FF2B5EF4-FFF2-40B4-BE49-F238E27FC236}">
                <a16:creationId xmlns:a16="http://schemas.microsoft.com/office/drawing/2014/main" id="{82D6EA52-2639-41D2-98F1-90CF668938D0}"/>
              </a:ext>
            </a:extLst>
          </p:cNvPr>
          <p:cNvSpPr/>
          <p:nvPr/>
        </p:nvSpPr>
        <p:spPr>
          <a:xfrm>
            <a:off x="8901872" y="4930589"/>
            <a:ext cx="366321" cy="37044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30" name="Rounded Rectangle 5">
            <a:extLst>
              <a:ext uri="{FF2B5EF4-FFF2-40B4-BE49-F238E27FC236}">
                <a16:creationId xmlns:a16="http://schemas.microsoft.com/office/drawing/2014/main" id="{D2D9EDB1-0E9B-44CB-83B0-E984B769BB97}"/>
              </a:ext>
            </a:extLst>
          </p:cNvPr>
          <p:cNvSpPr/>
          <p:nvPr/>
        </p:nvSpPr>
        <p:spPr>
          <a:xfrm flipH="1">
            <a:off x="8901872" y="3402112"/>
            <a:ext cx="404117" cy="33337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31" name="그룹 630">
            <a:extLst>
              <a:ext uri="{FF2B5EF4-FFF2-40B4-BE49-F238E27FC236}">
                <a16:creationId xmlns:a16="http://schemas.microsoft.com/office/drawing/2014/main" id="{42679AF3-3EF0-41F6-B7D4-B1DDBF104CDE}"/>
              </a:ext>
            </a:extLst>
          </p:cNvPr>
          <p:cNvGrpSpPr/>
          <p:nvPr/>
        </p:nvGrpSpPr>
        <p:grpSpPr>
          <a:xfrm>
            <a:off x="716122" y="2021565"/>
            <a:ext cx="4008879" cy="752684"/>
            <a:chOff x="801246" y="2280802"/>
            <a:chExt cx="4008879" cy="752684"/>
          </a:xfrm>
        </p:grpSpPr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08C38D06-2016-43E7-B4F9-63F42E023231}"/>
                </a:ext>
              </a:extLst>
            </p:cNvPr>
            <p:cNvSpPr txBox="1"/>
            <p:nvPr/>
          </p:nvSpPr>
          <p:spPr>
            <a:xfrm>
              <a:off x="801246" y="2280802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BC773C55-C6C2-42DF-BDAF-CE274E3F9CD3}"/>
                </a:ext>
              </a:extLst>
            </p:cNvPr>
            <p:cNvSpPr txBox="1"/>
            <p:nvPr/>
          </p:nvSpPr>
          <p:spPr>
            <a:xfrm>
              <a:off x="801246" y="2571821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D4272677-3CBE-456C-8C48-CCBF766E2277}"/>
                </a:ext>
              </a:extLst>
            </p:cNvPr>
            <p:cNvSpPr txBox="1"/>
            <p:nvPr/>
          </p:nvSpPr>
          <p:spPr>
            <a:xfrm>
              <a:off x="2906111" y="2280802"/>
              <a:ext cx="1904013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635" name="그룹 634">
            <a:extLst>
              <a:ext uri="{FF2B5EF4-FFF2-40B4-BE49-F238E27FC236}">
                <a16:creationId xmlns:a16="http://schemas.microsoft.com/office/drawing/2014/main" id="{7C5AA3B1-B1A5-4347-9F64-3F2DF86A1D67}"/>
              </a:ext>
            </a:extLst>
          </p:cNvPr>
          <p:cNvGrpSpPr/>
          <p:nvPr/>
        </p:nvGrpSpPr>
        <p:grpSpPr>
          <a:xfrm>
            <a:off x="716122" y="2850593"/>
            <a:ext cx="4008879" cy="752684"/>
            <a:chOff x="801246" y="2280802"/>
            <a:chExt cx="4008879" cy="752684"/>
          </a:xfrm>
        </p:grpSpPr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E9DEAD40-2112-4866-A789-EBAD563BCE40}"/>
                </a:ext>
              </a:extLst>
            </p:cNvPr>
            <p:cNvSpPr txBox="1"/>
            <p:nvPr/>
          </p:nvSpPr>
          <p:spPr>
            <a:xfrm>
              <a:off x="801246" y="2280802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34F784B9-93FB-4B8C-8621-3BAE55C60F87}"/>
                </a:ext>
              </a:extLst>
            </p:cNvPr>
            <p:cNvSpPr txBox="1"/>
            <p:nvPr/>
          </p:nvSpPr>
          <p:spPr>
            <a:xfrm>
              <a:off x="801246" y="2571821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0B6797A7-7D57-4D8F-B201-96D9DC31300C}"/>
                </a:ext>
              </a:extLst>
            </p:cNvPr>
            <p:cNvSpPr txBox="1"/>
            <p:nvPr/>
          </p:nvSpPr>
          <p:spPr>
            <a:xfrm>
              <a:off x="2906111" y="2280802"/>
              <a:ext cx="1904013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639" name="그룹 638">
            <a:extLst>
              <a:ext uri="{FF2B5EF4-FFF2-40B4-BE49-F238E27FC236}">
                <a16:creationId xmlns:a16="http://schemas.microsoft.com/office/drawing/2014/main" id="{CC588D43-4FDD-4E4D-973E-9E5C02DA04B0}"/>
              </a:ext>
            </a:extLst>
          </p:cNvPr>
          <p:cNvGrpSpPr/>
          <p:nvPr/>
        </p:nvGrpSpPr>
        <p:grpSpPr>
          <a:xfrm>
            <a:off x="716122" y="3679621"/>
            <a:ext cx="4008879" cy="752684"/>
            <a:chOff x="801246" y="2280802"/>
            <a:chExt cx="4008879" cy="752684"/>
          </a:xfrm>
        </p:grpSpPr>
        <p:sp>
          <p:nvSpPr>
            <p:cNvPr id="640" name="TextBox 639">
              <a:extLst>
                <a:ext uri="{FF2B5EF4-FFF2-40B4-BE49-F238E27FC236}">
                  <a16:creationId xmlns:a16="http://schemas.microsoft.com/office/drawing/2014/main" id="{D52327C3-23D0-45E2-95B5-2646750DFEAF}"/>
                </a:ext>
              </a:extLst>
            </p:cNvPr>
            <p:cNvSpPr txBox="1"/>
            <p:nvPr/>
          </p:nvSpPr>
          <p:spPr>
            <a:xfrm>
              <a:off x="801246" y="2280802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B780A32C-55F1-4D51-A670-3881C8DFBE06}"/>
                </a:ext>
              </a:extLst>
            </p:cNvPr>
            <p:cNvSpPr txBox="1"/>
            <p:nvPr/>
          </p:nvSpPr>
          <p:spPr>
            <a:xfrm>
              <a:off x="801246" y="2571821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98B8719C-F3B5-4E93-B7BB-4A75D3697BFD}"/>
                </a:ext>
              </a:extLst>
            </p:cNvPr>
            <p:cNvSpPr txBox="1"/>
            <p:nvPr/>
          </p:nvSpPr>
          <p:spPr>
            <a:xfrm>
              <a:off x="2906111" y="2280802"/>
              <a:ext cx="1904013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643" name="그룹 642">
            <a:extLst>
              <a:ext uri="{FF2B5EF4-FFF2-40B4-BE49-F238E27FC236}">
                <a16:creationId xmlns:a16="http://schemas.microsoft.com/office/drawing/2014/main" id="{75A81049-C55A-40FD-86BA-87A86D555F3C}"/>
              </a:ext>
            </a:extLst>
          </p:cNvPr>
          <p:cNvGrpSpPr/>
          <p:nvPr/>
        </p:nvGrpSpPr>
        <p:grpSpPr>
          <a:xfrm>
            <a:off x="716122" y="4508649"/>
            <a:ext cx="4008879" cy="752684"/>
            <a:chOff x="801246" y="2280802"/>
            <a:chExt cx="4008879" cy="752684"/>
          </a:xfrm>
        </p:grpSpPr>
        <p:sp>
          <p:nvSpPr>
            <p:cNvPr id="644" name="TextBox 643">
              <a:extLst>
                <a:ext uri="{FF2B5EF4-FFF2-40B4-BE49-F238E27FC236}">
                  <a16:creationId xmlns:a16="http://schemas.microsoft.com/office/drawing/2014/main" id="{8B15CB21-8A2E-40C5-B26B-142B1F62DF57}"/>
                </a:ext>
              </a:extLst>
            </p:cNvPr>
            <p:cNvSpPr txBox="1"/>
            <p:nvPr/>
          </p:nvSpPr>
          <p:spPr>
            <a:xfrm>
              <a:off x="801246" y="2280802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645" name="TextBox 644">
              <a:extLst>
                <a:ext uri="{FF2B5EF4-FFF2-40B4-BE49-F238E27FC236}">
                  <a16:creationId xmlns:a16="http://schemas.microsoft.com/office/drawing/2014/main" id="{D1010882-24D0-437B-957C-ED41E78ED77D}"/>
                </a:ext>
              </a:extLst>
            </p:cNvPr>
            <p:cNvSpPr txBox="1"/>
            <p:nvPr/>
          </p:nvSpPr>
          <p:spPr>
            <a:xfrm>
              <a:off x="801246" y="2571821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46" name="TextBox 645">
              <a:extLst>
                <a:ext uri="{FF2B5EF4-FFF2-40B4-BE49-F238E27FC236}">
                  <a16:creationId xmlns:a16="http://schemas.microsoft.com/office/drawing/2014/main" id="{0D6825F3-3E83-41DD-81D4-08D2C927931D}"/>
                </a:ext>
              </a:extLst>
            </p:cNvPr>
            <p:cNvSpPr txBox="1"/>
            <p:nvPr/>
          </p:nvSpPr>
          <p:spPr>
            <a:xfrm>
              <a:off x="2906111" y="2280802"/>
              <a:ext cx="1904013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647" name="그룹 646">
            <a:extLst>
              <a:ext uri="{FF2B5EF4-FFF2-40B4-BE49-F238E27FC236}">
                <a16:creationId xmlns:a16="http://schemas.microsoft.com/office/drawing/2014/main" id="{FE5375FF-79F6-4E17-A52A-6F0FCE74139C}"/>
              </a:ext>
            </a:extLst>
          </p:cNvPr>
          <p:cNvGrpSpPr/>
          <p:nvPr/>
        </p:nvGrpSpPr>
        <p:grpSpPr>
          <a:xfrm>
            <a:off x="716122" y="5337679"/>
            <a:ext cx="4008879" cy="752684"/>
            <a:chOff x="801246" y="2280802"/>
            <a:chExt cx="4008879" cy="752684"/>
          </a:xfrm>
        </p:grpSpPr>
        <p:sp>
          <p:nvSpPr>
            <p:cNvPr id="648" name="TextBox 647">
              <a:extLst>
                <a:ext uri="{FF2B5EF4-FFF2-40B4-BE49-F238E27FC236}">
                  <a16:creationId xmlns:a16="http://schemas.microsoft.com/office/drawing/2014/main" id="{7D9D54DF-5C20-4F8F-9380-A6BCA859842D}"/>
                </a:ext>
              </a:extLst>
            </p:cNvPr>
            <p:cNvSpPr txBox="1"/>
            <p:nvPr/>
          </p:nvSpPr>
          <p:spPr>
            <a:xfrm>
              <a:off x="801246" y="2280802"/>
              <a:ext cx="2104865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Portfolio Presentation</a:t>
              </a:r>
            </a:p>
          </p:txBody>
        </p:sp>
        <p:sp>
          <p:nvSpPr>
            <p:cNvPr id="649" name="TextBox 648">
              <a:extLst>
                <a:ext uri="{FF2B5EF4-FFF2-40B4-BE49-F238E27FC236}">
                  <a16:creationId xmlns:a16="http://schemas.microsoft.com/office/drawing/2014/main" id="{3963013D-F1C4-4D9F-B5A6-C8F1BECA7822}"/>
                </a:ext>
              </a:extLst>
            </p:cNvPr>
            <p:cNvSpPr txBox="1"/>
            <p:nvPr/>
          </p:nvSpPr>
          <p:spPr>
            <a:xfrm>
              <a:off x="801246" y="2571821"/>
              <a:ext cx="40088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0" name="TextBox 649">
              <a:extLst>
                <a:ext uri="{FF2B5EF4-FFF2-40B4-BE49-F238E27FC236}">
                  <a16:creationId xmlns:a16="http://schemas.microsoft.com/office/drawing/2014/main" id="{24595C77-0FE8-41FF-938A-F8D2A1F7D381}"/>
                </a:ext>
              </a:extLst>
            </p:cNvPr>
            <p:cNvSpPr txBox="1"/>
            <p:nvPr/>
          </p:nvSpPr>
          <p:spPr>
            <a:xfrm>
              <a:off x="2906111" y="2280802"/>
              <a:ext cx="1904013" cy="2646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185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2022-10-28T07:32:00Z</dcterms:modified>
</cp:coreProperties>
</file>