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019" name="자유형: 도형 2018">
            <a:extLst>
              <a:ext uri="{FF2B5EF4-FFF2-40B4-BE49-F238E27FC236}">
                <a16:creationId xmlns:a16="http://schemas.microsoft.com/office/drawing/2014/main" id="{F0CD4862-6573-468B-B4B4-DE72F3F7AAB6}"/>
              </a:ext>
            </a:extLst>
          </p:cNvPr>
          <p:cNvSpPr/>
          <p:nvPr/>
        </p:nvSpPr>
        <p:spPr>
          <a:xfrm flipH="1">
            <a:off x="0" y="5620817"/>
            <a:ext cx="781878" cy="526774"/>
          </a:xfrm>
          <a:custGeom>
            <a:avLst/>
            <a:gdLst>
              <a:gd name="connsiteX0" fmla="*/ 781878 w 781878"/>
              <a:gd name="connsiteY0" fmla="*/ 0 h 526774"/>
              <a:gd name="connsiteX1" fmla="*/ 631070 w 781878"/>
              <a:gd name="connsiteY1" fmla="*/ 0 h 526774"/>
              <a:gd name="connsiteX2" fmla="*/ 0 w 781878"/>
              <a:gd name="connsiteY2" fmla="*/ 526774 h 526774"/>
              <a:gd name="connsiteX3" fmla="*/ 781878 w 781878"/>
              <a:gd name="connsiteY3" fmla="*/ 526774 h 526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1878" h="526774">
                <a:moveTo>
                  <a:pt x="781878" y="0"/>
                </a:moveTo>
                <a:lnTo>
                  <a:pt x="631070" y="0"/>
                </a:lnTo>
                <a:lnTo>
                  <a:pt x="0" y="526774"/>
                </a:lnTo>
                <a:lnTo>
                  <a:pt x="781878" y="526774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  <a:scene3d>
            <a:camera prst="orthographicFront">
              <a:rot lat="8400000" lon="0" rev="0"/>
            </a:camera>
            <a:lightRig rig="threePt" dir="t">
              <a:rot lat="0" lon="0" rev="18600000"/>
            </a:lightRig>
          </a:scene3d>
          <a:sp3d extrusionH="3556000" prstMaterial="flat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020" name="평행 사변형 2019">
            <a:extLst>
              <a:ext uri="{FF2B5EF4-FFF2-40B4-BE49-F238E27FC236}">
                <a16:creationId xmlns:a16="http://schemas.microsoft.com/office/drawing/2014/main" id="{93F8E166-0803-4000-8EA2-463201B16770}"/>
              </a:ext>
            </a:extLst>
          </p:cNvPr>
          <p:cNvSpPr/>
          <p:nvPr/>
        </p:nvSpPr>
        <p:spPr>
          <a:xfrm flipH="1">
            <a:off x="397567" y="5620817"/>
            <a:ext cx="2574233" cy="526774"/>
          </a:xfrm>
          <a:prstGeom prst="parallelogram">
            <a:avLst>
              <a:gd name="adj" fmla="val 119799"/>
            </a:avLst>
          </a:prstGeom>
          <a:solidFill>
            <a:schemeClr val="accent5"/>
          </a:solidFill>
          <a:ln>
            <a:noFill/>
          </a:ln>
          <a:effectLst/>
          <a:scene3d>
            <a:camera prst="orthographicFront">
              <a:rot lat="8400000" lon="0" rev="0"/>
            </a:camera>
            <a:lightRig rig="threePt" dir="t">
              <a:rot lat="0" lon="0" rev="18600000"/>
            </a:lightRig>
          </a:scene3d>
          <a:sp3d extrusionH="3556000" prstMaterial="flat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21" name="평행 사변형 2020">
            <a:extLst>
              <a:ext uri="{FF2B5EF4-FFF2-40B4-BE49-F238E27FC236}">
                <a16:creationId xmlns:a16="http://schemas.microsoft.com/office/drawing/2014/main" id="{D0AE4A6C-9299-48CD-B17D-840BA5067AA8}"/>
              </a:ext>
            </a:extLst>
          </p:cNvPr>
          <p:cNvSpPr/>
          <p:nvPr/>
        </p:nvSpPr>
        <p:spPr>
          <a:xfrm flipH="1">
            <a:off x="2587489" y="5620817"/>
            <a:ext cx="2574233" cy="526774"/>
          </a:xfrm>
          <a:prstGeom prst="parallelogram">
            <a:avLst>
              <a:gd name="adj" fmla="val 119799"/>
            </a:avLst>
          </a:prstGeom>
          <a:solidFill>
            <a:schemeClr val="accent4"/>
          </a:solidFill>
          <a:ln>
            <a:noFill/>
          </a:ln>
          <a:effectLst/>
          <a:scene3d>
            <a:camera prst="orthographicFront">
              <a:rot lat="8400000" lon="0" rev="0"/>
            </a:camera>
            <a:lightRig rig="threePt" dir="t">
              <a:rot lat="0" lon="0" rev="18600000"/>
            </a:lightRig>
          </a:scene3d>
          <a:sp3d extrusionH="3556000" prstMaterial="flat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22" name="평행 사변형 2021">
            <a:extLst>
              <a:ext uri="{FF2B5EF4-FFF2-40B4-BE49-F238E27FC236}">
                <a16:creationId xmlns:a16="http://schemas.microsoft.com/office/drawing/2014/main" id="{0BA1FC83-CA16-4B1C-993C-E7E61F14D250}"/>
              </a:ext>
            </a:extLst>
          </p:cNvPr>
          <p:cNvSpPr/>
          <p:nvPr/>
        </p:nvSpPr>
        <p:spPr>
          <a:xfrm flipH="1">
            <a:off x="4777411" y="5620817"/>
            <a:ext cx="2574233" cy="526774"/>
          </a:xfrm>
          <a:prstGeom prst="parallelogram">
            <a:avLst>
              <a:gd name="adj" fmla="val 119799"/>
            </a:avLst>
          </a:prstGeom>
          <a:solidFill>
            <a:schemeClr val="accent3"/>
          </a:solidFill>
          <a:ln>
            <a:noFill/>
          </a:ln>
          <a:effectLst/>
          <a:scene3d>
            <a:camera prst="orthographicFront">
              <a:rot lat="8400000" lon="0" rev="0"/>
            </a:camera>
            <a:lightRig rig="threePt" dir="t">
              <a:rot lat="0" lon="0" rev="18600000"/>
            </a:lightRig>
          </a:scene3d>
          <a:sp3d extrusionH="3556000" prstMaterial="flat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23" name="평행 사변형 2022">
            <a:extLst>
              <a:ext uri="{FF2B5EF4-FFF2-40B4-BE49-F238E27FC236}">
                <a16:creationId xmlns:a16="http://schemas.microsoft.com/office/drawing/2014/main" id="{2240953D-8144-42C8-8BB1-2ECCB561D99C}"/>
              </a:ext>
            </a:extLst>
          </p:cNvPr>
          <p:cNvSpPr/>
          <p:nvPr/>
        </p:nvSpPr>
        <p:spPr>
          <a:xfrm flipH="1">
            <a:off x="6967333" y="5620817"/>
            <a:ext cx="2574233" cy="526774"/>
          </a:xfrm>
          <a:prstGeom prst="parallelogram">
            <a:avLst>
              <a:gd name="adj" fmla="val 119799"/>
            </a:avLst>
          </a:prstGeom>
          <a:solidFill>
            <a:schemeClr val="accent2"/>
          </a:solidFill>
          <a:ln>
            <a:noFill/>
          </a:ln>
          <a:effectLst/>
          <a:scene3d>
            <a:camera prst="orthographicFront">
              <a:rot lat="8400000" lon="0" rev="0"/>
            </a:camera>
            <a:lightRig rig="threePt" dir="t">
              <a:rot lat="0" lon="0" rev="18600000"/>
            </a:lightRig>
          </a:scene3d>
          <a:sp3d extrusionH="3556000" prstMaterial="flat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24" name="평행 사변형 2023">
            <a:extLst>
              <a:ext uri="{FF2B5EF4-FFF2-40B4-BE49-F238E27FC236}">
                <a16:creationId xmlns:a16="http://schemas.microsoft.com/office/drawing/2014/main" id="{809AEDA1-0213-4064-BE43-991F11A8D588}"/>
              </a:ext>
            </a:extLst>
          </p:cNvPr>
          <p:cNvSpPr/>
          <p:nvPr/>
        </p:nvSpPr>
        <p:spPr>
          <a:xfrm flipH="1">
            <a:off x="9157255" y="5620817"/>
            <a:ext cx="2574233" cy="526774"/>
          </a:xfrm>
          <a:prstGeom prst="parallelogram">
            <a:avLst>
              <a:gd name="adj" fmla="val 119799"/>
            </a:avLst>
          </a:prstGeom>
          <a:ln>
            <a:noFill/>
          </a:ln>
          <a:effectLst/>
          <a:scene3d>
            <a:camera prst="orthographicFront">
              <a:rot lat="8400000" lon="0" rev="0"/>
            </a:camera>
            <a:lightRig rig="threePt" dir="t">
              <a:rot lat="0" lon="0" rev="18600000"/>
            </a:lightRig>
          </a:scene3d>
          <a:sp3d extrusionH="3556000" prstMaterial="flat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25" name="자유형: 도형 2024">
            <a:extLst>
              <a:ext uri="{FF2B5EF4-FFF2-40B4-BE49-F238E27FC236}">
                <a16:creationId xmlns:a16="http://schemas.microsoft.com/office/drawing/2014/main" id="{5A5095CD-04C6-405C-B504-8E6AB1190BD2}"/>
              </a:ext>
            </a:extLst>
          </p:cNvPr>
          <p:cNvSpPr/>
          <p:nvPr/>
        </p:nvSpPr>
        <p:spPr>
          <a:xfrm flipH="1">
            <a:off x="11347177" y="5620817"/>
            <a:ext cx="844823" cy="526774"/>
          </a:xfrm>
          <a:custGeom>
            <a:avLst/>
            <a:gdLst>
              <a:gd name="connsiteX0" fmla="*/ 844823 w 844823"/>
              <a:gd name="connsiteY0" fmla="*/ 0 h 526774"/>
              <a:gd name="connsiteX1" fmla="*/ 0 w 844823"/>
              <a:gd name="connsiteY1" fmla="*/ 0 h 526774"/>
              <a:gd name="connsiteX2" fmla="*/ 0 w 844823"/>
              <a:gd name="connsiteY2" fmla="*/ 526774 h 526774"/>
              <a:gd name="connsiteX3" fmla="*/ 213753 w 844823"/>
              <a:gd name="connsiteY3" fmla="*/ 526774 h 526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44823" h="526774">
                <a:moveTo>
                  <a:pt x="844823" y="0"/>
                </a:moveTo>
                <a:lnTo>
                  <a:pt x="0" y="0"/>
                </a:lnTo>
                <a:lnTo>
                  <a:pt x="0" y="526774"/>
                </a:lnTo>
                <a:lnTo>
                  <a:pt x="213753" y="526774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  <a:scene3d>
            <a:camera prst="orthographicFront">
              <a:rot lat="8400000" lon="0" rev="0"/>
            </a:camera>
            <a:lightRig rig="threePt" dir="t">
              <a:rot lat="0" lon="0" rev="18600000"/>
            </a:lightRig>
          </a:scene3d>
          <a:sp3d extrusionH="3556000" prstMaterial="flat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2026" name="그룹 2025">
            <a:extLst>
              <a:ext uri="{FF2B5EF4-FFF2-40B4-BE49-F238E27FC236}">
                <a16:creationId xmlns:a16="http://schemas.microsoft.com/office/drawing/2014/main" id="{EF4CAC69-D4B8-455F-9718-123FD0C85CDE}"/>
              </a:ext>
            </a:extLst>
          </p:cNvPr>
          <p:cNvGrpSpPr/>
          <p:nvPr/>
        </p:nvGrpSpPr>
        <p:grpSpPr>
          <a:xfrm>
            <a:off x="1287118" y="1776385"/>
            <a:ext cx="795130" cy="795130"/>
            <a:chOff x="1257370" y="1828800"/>
            <a:chExt cx="795130" cy="795130"/>
          </a:xfrm>
        </p:grpSpPr>
        <p:sp>
          <p:nvSpPr>
            <p:cNvPr id="2027" name="눈물 방울 2026">
              <a:extLst>
                <a:ext uri="{FF2B5EF4-FFF2-40B4-BE49-F238E27FC236}">
                  <a16:creationId xmlns:a16="http://schemas.microsoft.com/office/drawing/2014/main" id="{F44B0EB5-4905-4CB4-9279-3F647A9D7477}"/>
                </a:ext>
              </a:extLst>
            </p:cNvPr>
            <p:cNvSpPr/>
            <p:nvPr/>
          </p:nvSpPr>
          <p:spPr>
            <a:xfrm rot="8100000">
              <a:off x="1257370" y="1828800"/>
              <a:ext cx="795130" cy="795130"/>
            </a:xfrm>
            <a:prstGeom prst="teardrop">
              <a:avLst>
                <a:gd name="adj" fmla="val 154801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28" name="타원 2027">
              <a:extLst>
                <a:ext uri="{FF2B5EF4-FFF2-40B4-BE49-F238E27FC236}">
                  <a16:creationId xmlns:a16="http://schemas.microsoft.com/office/drawing/2014/main" id="{8583210F-B90C-4C36-95DA-D480B57B28B8}"/>
                </a:ext>
              </a:extLst>
            </p:cNvPr>
            <p:cNvSpPr/>
            <p:nvPr/>
          </p:nvSpPr>
          <p:spPr>
            <a:xfrm>
              <a:off x="1326944" y="1893793"/>
              <a:ext cx="655982" cy="65598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029" name="그룹 2028">
            <a:extLst>
              <a:ext uri="{FF2B5EF4-FFF2-40B4-BE49-F238E27FC236}">
                <a16:creationId xmlns:a16="http://schemas.microsoft.com/office/drawing/2014/main" id="{B0FBD63A-57D1-4B2F-98D6-002A68BFF2D4}"/>
              </a:ext>
            </a:extLst>
          </p:cNvPr>
          <p:cNvGrpSpPr/>
          <p:nvPr/>
        </p:nvGrpSpPr>
        <p:grpSpPr>
          <a:xfrm>
            <a:off x="3477040" y="1776385"/>
            <a:ext cx="795130" cy="795130"/>
            <a:chOff x="1257370" y="1828800"/>
            <a:chExt cx="795130" cy="795130"/>
          </a:xfrm>
        </p:grpSpPr>
        <p:sp>
          <p:nvSpPr>
            <p:cNvPr id="2030" name="눈물 방울 2029">
              <a:extLst>
                <a:ext uri="{FF2B5EF4-FFF2-40B4-BE49-F238E27FC236}">
                  <a16:creationId xmlns:a16="http://schemas.microsoft.com/office/drawing/2014/main" id="{542C8F80-9F0B-477E-A38D-E93D1BCB71AA}"/>
                </a:ext>
              </a:extLst>
            </p:cNvPr>
            <p:cNvSpPr/>
            <p:nvPr/>
          </p:nvSpPr>
          <p:spPr>
            <a:xfrm rot="8100000">
              <a:off x="1257370" y="1828800"/>
              <a:ext cx="795130" cy="795130"/>
            </a:xfrm>
            <a:prstGeom prst="teardrop">
              <a:avLst>
                <a:gd name="adj" fmla="val 154801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31" name="타원 2030">
              <a:extLst>
                <a:ext uri="{FF2B5EF4-FFF2-40B4-BE49-F238E27FC236}">
                  <a16:creationId xmlns:a16="http://schemas.microsoft.com/office/drawing/2014/main" id="{035FB452-1E9F-4750-91C6-246588557967}"/>
                </a:ext>
              </a:extLst>
            </p:cNvPr>
            <p:cNvSpPr/>
            <p:nvPr/>
          </p:nvSpPr>
          <p:spPr>
            <a:xfrm>
              <a:off x="1326944" y="1893793"/>
              <a:ext cx="655982" cy="65598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032" name="그룹 2031">
            <a:extLst>
              <a:ext uri="{FF2B5EF4-FFF2-40B4-BE49-F238E27FC236}">
                <a16:creationId xmlns:a16="http://schemas.microsoft.com/office/drawing/2014/main" id="{95F39005-7377-41B9-A04A-1DAE90103C3F}"/>
              </a:ext>
            </a:extLst>
          </p:cNvPr>
          <p:cNvGrpSpPr/>
          <p:nvPr/>
        </p:nvGrpSpPr>
        <p:grpSpPr>
          <a:xfrm>
            <a:off x="5666962" y="1776385"/>
            <a:ext cx="795130" cy="795130"/>
            <a:chOff x="1257370" y="1828800"/>
            <a:chExt cx="795130" cy="795130"/>
          </a:xfrm>
        </p:grpSpPr>
        <p:sp>
          <p:nvSpPr>
            <p:cNvPr id="2033" name="눈물 방울 2032">
              <a:extLst>
                <a:ext uri="{FF2B5EF4-FFF2-40B4-BE49-F238E27FC236}">
                  <a16:creationId xmlns:a16="http://schemas.microsoft.com/office/drawing/2014/main" id="{520FE2BD-0810-41FA-A341-D96CDE710F68}"/>
                </a:ext>
              </a:extLst>
            </p:cNvPr>
            <p:cNvSpPr/>
            <p:nvPr/>
          </p:nvSpPr>
          <p:spPr>
            <a:xfrm rot="8100000">
              <a:off x="1257370" y="1828800"/>
              <a:ext cx="795130" cy="795130"/>
            </a:xfrm>
            <a:prstGeom prst="teardrop">
              <a:avLst>
                <a:gd name="adj" fmla="val 154801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34" name="타원 2033">
              <a:extLst>
                <a:ext uri="{FF2B5EF4-FFF2-40B4-BE49-F238E27FC236}">
                  <a16:creationId xmlns:a16="http://schemas.microsoft.com/office/drawing/2014/main" id="{D5A46BBF-98E4-4257-BF35-0D2DAFE49AE5}"/>
                </a:ext>
              </a:extLst>
            </p:cNvPr>
            <p:cNvSpPr/>
            <p:nvPr/>
          </p:nvSpPr>
          <p:spPr>
            <a:xfrm>
              <a:off x="1326944" y="1893793"/>
              <a:ext cx="655982" cy="65598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035" name="그룹 2034">
            <a:extLst>
              <a:ext uri="{FF2B5EF4-FFF2-40B4-BE49-F238E27FC236}">
                <a16:creationId xmlns:a16="http://schemas.microsoft.com/office/drawing/2014/main" id="{3D9A3217-0B74-4F55-90C9-6085C2D900AF}"/>
              </a:ext>
            </a:extLst>
          </p:cNvPr>
          <p:cNvGrpSpPr/>
          <p:nvPr/>
        </p:nvGrpSpPr>
        <p:grpSpPr>
          <a:xfrm>
            <a:off x="7856884" y="1776385"/>
            <a:ext cx="795130" cy="795130"/>
            <a:chOff x="1257370" y="1828800"/>
            <a:chExt cx="795130" cy="795130"/>
          </a:xfrm>
        </p:grpSpPr>
        <p:sp>
          <p:nvSpPr>
            <p:cNvPr id="2036" name="눈물 방울 2035">
              <a:extLst>
                <a:ext uri="{FF2B5EF4-FFF2-40B4-BE49-F238E27FC236}">
                  <a16:creationId xmlns:a16="http://schemas.microsoft.com/office/drawing/2014/main" id="{F1087F21-5E17-4213-961B-5E9919F36336}"/>
                </a:ext>
              </a:extLst>
            </p:cNvPr>
            <p:cNvSpPr/>
            <p:nvPr/>
          </p:nvSpPr>
          <p:spPr>
            <a:xfrm rot="8100000">
              <a:off x="1257370" y="1828800"/>
              <a:ext cx="795130" cy="795130"/>
            </a:xfrm>
            <a:prstGeom prst="teardrop">
              <a:avLst>
                <a:gd name="adj" fmla="val 15480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37" name="타원 2036">
              <a:extLst>
                <a:ext uri="{FF2B5EF4-FFF2-40B4-BE49-F238E27FC236}">
                  <a16:creationId xmlns:a16="http://schemas.microsoft.com/office/drawing/2014/main" id="{F89D687D-FF3F-4582-9112-4455752B6070}"/>
                </a:ext>
              </a:extLst>
            </p:cNvPr>
            <p:cNvSpPr/>
            <p:nvPr/>
          </p:nvSpPr>
          <p:spPr>
            <a:xfrm>
              <a:off x="1326944" y="1893793"/>
              <a:ext cx="655982" cy="65598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038" name="그룹 2037">
            <a:extLst>
              <a:ext uri="{FF2B5EF4-FFF2-40B4-BE49-F238E27FC236}">
                <a16:creationId xmlns:a16="http://schemas.microsoft.com/office/drawing/2014/main" id="{31B0289F-EF60-404A-A0A1-CA308DB124B3}"/>
              </a:ext>
            </a:extLst>
          </p:cNvPr>
          <p:cNvGrpSpPr/>
          <p:nvPr/>
        </p:nvGrpSpPr>
        <p:grpSpPr>
          <a:xfrm>
            <a:off x="10046806" y="1776385"/>
            <a:ext cx="795130" cy="795130"/>
            <a:chOff x="1257370" y="1828800"/>
            <a:chExt cx="795130" cy="795130"/>
          </a:xfrm>
        </p:grpSpPr>
        <p:sp>
          <p:nvSpPr>
            <p:cNvPr id="2039" name="눈물 방울 2038">
              <a:extLst>
                <a:ext uri="{FF2B5EF4-FFF2-40B4-BE49-F238E27FC236}">
                  <a16:creationId xmlns:a16="http://schemas.microsoft.com/office/drawing/2014/main" id="{A8BBFFA6-7F63-4669-AFBA-C39DF75C33DD}"/>
                </a:ext>
              </a:extLst>
            </p:cNvPr>
            <p:cNvSpPr/>
            <p:nvPr/>
          </p:nvSpPr>
          <p:spPr>
            <a:xfrm rot="8100000">
              <a:off x="1257370" y="1828800"/>
              <a:ext cx="795130" cy="795130"/>
            </a:xfrm>
            <a:prstGeom prst="teardrop">
              <a:avLst>
                <a:gd name="adj" fmla="val 154801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40" name="타원 2039">
              <a:extLst>
                <a:ext uri="{FF2B5EF4-FFF2-40B4-BE49-F238E27FC236}">
                  <a16:creationId xmlns:a16="http://schemas.microsoft.com/office/drawing/2014/main" id="{76FEAACC-8149-4B0B-BFA8-279AEB0EF8A7}"/>
                </a:ext>
              </a:extLst>
            </p:cNvPr>
            <p:cNvSpPr/>
            <p:nvPr/>
          </p:nvSpPr>
          <p:spPr>
            <a:xfrm>
              <a:off x="1326944" y="1893793"/>
              <a:ext cx="655982" cy="65598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041" name="Rounded Rectangle 32">
            <a:extLst>
              <a:ext uri="{FF2B5EF4-FFF2-40B4-BE49-F238E27FC236}">
                <a16:creationId xmlns:a16="http://schemas.microsoft.com/office/drawing/2014/main" id="{76E768D6-6132-4077-9E90-79592231F8DF}"/>
              </a:ext>
            </a:extLst>
          </p:cNvPr>
          <p:cNvSpPr/>
          <p:nvPr/>
        </p:nvSpPr>
        <p:spPr>
          <a:xfrm>
            <a:off x="8115765" y="2013806"/>
            <a:ext cx="277368" cy="277368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042" name="Rectangle 9">
            <a:extLst>
              <a:ext uri="{FF2B5EF4-FFF2-40B4-BE49-F238E27FC236}">
                <a16:creationId xmlns:a16="http://schemas.microsoft.com/office/drawing/2014/main" id="{B7803ABE-6980-4C8C-9304-85F816D3CA95}"/>
              </a:ext>
            </a:extLst>
          </p:cNvPr>
          <p:cNvSpPr/>
          <p:nvPr/>
        </p:nvSpPr>
        <p:spPr>
          <a:xfrm>
            <a:off x="10302753" y="2025798"/>
            <a:ext cx="283237" cy="265135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043" name="Rectangle 16">
            <a:extLst>
              <a:ext uri="{FF2B5EF4-FFF2-40B4-BE49-F238E27FC236}">
                <a16:creationId xmlns:a16="http://schemas.microsoft.com/office/drawing/2014/main" id="{6D79CBE7-05A1-441B-BBC8-F87789C92DDC}"/>
              </a:ext>
            </a:extLst>
          </p:cNvPr>
          <p:cNvSpPr/>
          <p:nvPr/>
        </p:nvSpPr>
        <p:spPr>
          <a:xfrm>
            <a:off x="3705195" y="2038589"/>
            <a:ext cx="338820" cy="222678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044" name="Rectangle 36">
            <a:extLst>
              <a:ext uri="{FF2B5EF4-FFF2-40B4-BE49-F238E27FC236}">
                <a16:creationId xmlns:a16="http://schemas.microsoft.com/office/drawing/2014/main" id="{54CA64F6-ECD2-4117-B2F4-24E99E390F0C}"/>
              </a:ext>
            </a:extLst>
          </p:cNvPr>
          <p:cNvSpPr/>
          <p:nvPr/>
        </p:nvSpPr>
        <p:spPr>
          <a:xfrm>
            <a:off x="1523512" y="2038589"/>
            <a:ext cx="322342" cy="269453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045" name="Round Same Side Corner Rectangle 11">
            <a:extLst>
              <a:ext uri="{FF2B5EF4-FFF2-40B4-BE49-F238E27FC236}">
                <a16:creationId xmlns:a16="http://schemas.microsoft.com/office/drawing/2014/main" id="{F01C58A1-211B-4F8A-BDC3-272F489E91BA}"/>
              </a:ext>
            </a:extLst>
          </p:cNvPr>
          <p:cNvSpPr>
            <a:spLocks noChangeAspect="1"/>
          </p:cNvSpPr>
          <p:nvPr/>
        </p:nvSpPr>
        <p:spPr>
          <a:xfrm rot="9900000">
            <a:off x="5916175" y="2059902"/>
            <a:ext cx="296705" cy="251995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2046" name="그룹 2045">
            <a:extLst>
              <a:ext uri="{FF2B5EF4-FFF2-40B4-BE49-F238E27FC236}">
                <a16:creationId xmlns:a16="http://schemas.microsoft.com/office/drawing/2014/main" id="{4131DBB5-E2EE-4987-BF27-3EB350010092}"/>
              </a:ext>
            </a:extLst>
          </p:cNvPr>
          <p:cNvGrpSpPr/>
          <p:nvPr/>
        </p:nvGrpSpPr>
        <p:grpSpPr>
          <a:xfrm>
            <a:off x="1440103" y="2951815"/>
            <a:ext cx="489160" cy="705312"/>
            <a:chOff x="1440103" y="3182926"/>
            <a:chExt cx="489160" cy="705312"/>
          </a:xfrm>
        </p:grpSpPr>
        <p:sp>
          <p:nvSpPr>
            <p:cNvPr id="2047" name="타원 2046">
              <a:extLst>
                <a:ext uri="{FF2B5EF4-FFF2-40B4-BE49-F238E27FC236}">
                  <a16:creationId xmlns:a16="http://schemas.microsoft.com/office/drawing/2014/main" id="{AF363265-5A7A-4F6E-B239-0DF217F1511A}"/>
                </a:ext>
              </a:extLst>
            </p:cNvPr>
            <p:cNvSpPr/>
            <p:nvPr/>
          </p:nvSpPr>
          <p:spPr>
            <a:xfrm>
              <a:off x="1440103" y="3788027"/>
              <a:ext cx="489160" cy="100211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2048" name="직선 연결선 2047">
              <a:extLst>
                <a:ext uri="{FF2B5EF4-FFF2-40B4-BE49-F238E27FC236}">
                  <a16:creationId xmlns:a16="http://schemas.microsoft.com/office/drawing/2014/main" id="{FC3FD161-4EFC-4ABD-8E24-0AFC874160D5}"/>
                </a:ext>
              </a:extLst>
            </p:cNvPr>
            <p:cNvCxnSpPr>
              <a:cxnSpLocks/>
            </p:cNvCxnSpPr>
            <p:nvPr/>
          </p:nvCxnSpPr>
          <p:spPr>
            <a:xfrm>
              <a:off x="1684683" y="3182926"/>
              <a:ext cx="0" cy="642957"/>
            </a:xfrm>
            <a:prstGeom prst="line">
              <a:avLst/>
            </a:prstGeom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49" name="그룹 2048">
            <a:extLst>
              <a:ext uri="{FF2B5EF4-FFF2-40B4-BE49-F238E27FC236}">
                <a16:creationId xmlns:a16="http://schemas.microsoft.com/office/drawing/2014/main" id="{9429C7DE-23BB-419D-9FFB-85C388CDE6B3}"/>
              </a:ext>
            </a:extLst>
          </p:cNvPr>
          <p:cNvGrpSpPr/>
          <p:nvPr/>
        </p:nvGrpSpPr>
        <p:grpSpPr>
          <a:xfrm>
            <a:off x="3631368" y="2951815"/>
            <a:ext cx="489160" cy="705312"/>
            <a:chOff x="3631368" y="3182926"/>
            <a:chExt cx="489160" cy="705312"/>
          </a:xfrm>
        </p:grpSpPr>
        <p:sp>
          <p:nvSpPr>
            <p:cNvPr id="2050" name="타원 2049">
              <a:extLst>
                <a:ext uri="{FF2B5EF4-FFF2-40B4-BE49-F238E27FC236}">
                  <a16:creationId xmlns:a16="http://schemas.microsoft.com/office/drawing/2014/main" id="{D7F968A1-986F-4DB1-AFD4-24E696642AAF}"/>
                </a:ext>
              </a:extLst>
            </p:cNvPr>
            <p:cNvSpPr/>
            <p:nvPr/>
          </p:nvSpPr>
          <p:spPr>
            <a:xfrm>
              <a:off x="3631368" y="3788027"/>
              <a:ext cx="489160" cy="100211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2051" name="직선 연결선 2050">
              <a:extLst>
                <a:ext uri="{FF2B5EF4-FFF2-40B4-BE49-F238E27FC236}">
                  <a16:creationId xmlns:a16="http://schemas.microsoft.com/office/drawing/2014/main" id="{4D1DC320-9A4E-45CF-978D-50024C7214F5}"/>
                </a:ext>
              </a:extLst>
            </p:cNvPr>
            <p:cNvCxnSpPr>
              <a:cxnSpLocks/>
            </p:cNvCxnSpPr>
            <p:nvPr/>
          </p:nvCxnSpPr>
          <p:spPr>
            <a:xfrm>
              <a:off x="3875948" y="3182926"/>
              <a:ext cx="0" cy="642957"/>
            </a:xfrm>
            <a:prstGeom prst="line">
              <a:avLst/>
            </a:prstGeom>
            <a:ln w="19050">
              <a:solidFill>
                <a:schemeClr val="accent4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2" name="그룹 2051">
            <a:extLst>
              <a:ext uri="{FF2B5EF4-FFF2-40B4-BE49-F238E27FC236}">
                <a16:creationId xmlns:a16="http://schemas.microsoft.com/office/drawing/2014/main" id="{7F054B3A-0D43-49AD-A31C-2FBFD114C39A}"/>
              </a:ext>
            </a:extLst>
          </p:cNvPr>
          <p:cNvGrpSpPr/>
          <p:nvPr/>
        </p:nvGrpSpPr>
        <p:grpSpPr>
          <a:xfrm>
            <a:off x="5820842" y="2951815"/>
            <a:ext cx="489160" cy="705312"/>
            <a:chOff x="3631368" y="3182926"/>
            <a:chExt cx="489160" cy="705312"/>
          </a:xfrm>
        </p:grpSpPr>
        <p:sp>
          <p:nvSpPr>
            <p:cNvPr id="2053" name="타원 2052">
              <a:extLst>
                <a:ext uri="{FF2B5EF4-FFF2-40B4-BE49-F238E27FC236}">
                  <a16:creationId xmlns:a16="http://schemas.microsoft.com/office/drawing/2014/main" id="{EA8D9CEE-03B6-42DA-8113-33A9D12837B1}"/>
                </a:ext>
              </a:extLst>
            </p:cNvPr>
            <p:cNvSpPr/>
            <p:nvPr/>
          </p:nvSpPr>
          <p:spPr>
            <a:xfrm>
              <a:off x="3631368" y="3788027"/>
              <a:ext cx="489160" cy="100211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2054" name="직선 연결선 2053">
              <a:extLst>
                <a:ext uri="{FF2B5EF4-FFF2-40B4-BE49-F238E27FC236}">
                  <a16:creationId xmlns:a16="http://schemas.microsoft.com/office/drawing/2014/main" id="{18A18E8A-93C2-4B74-BCBC-E5251CCBD2F7}"/>
                </a:ext>
              </a:extLst>
            </p:cNvPr>
            <p:cNvCxnSpPr>
              <a:cxnSpLocks/>
            </p:cNvCxnSpPr>
            <p:nvPr/>
          </p:nvCxnSpPr>
          <p:spPr>
            <a:xfrm>
              <a:off x="3875948" y="3182926"/>
              <a:ext cx="0" cy="642957"/>
            </a:xfrm>
            <a:prstGeom prst="line">
              <a:avLst/>
            </a:prstGeom>
            <a:ln w="190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5" name="그룹 2054">
            <a:extLst>
              <a:ext uri="{FF2B5EF4-FFF2-40B4-BE49-F238E27FC236}">
                <a16:creationId xmlns:a16="http://schemas.microsoft.com/office/drawing/2014/main" id="{4D20603F-8744-4008-B04A-68DEF1AE0CCF}"/>
              </a:ext>
            </a:extLst>
          </p:cNvPr>
          <p:cNvGrpSpPr/>
          <p:nvPr/>
        </p:nvGrpSpPr>
        <p:grpSpPr>
          <a:xfrm>
            <a:off x="8010316" y="2951815"/>
            <a:ext cx="489160" cy="705312"/>
            <a:chOff x="3631368" y="3182926"/>
            <a:chExt cx="489160" cy="705312"/>
          </a:xfrm>
        </p:grpSpPr>
        <p:sp>
          <p:nvSpPr>
            <p:cNvPr id="2056" name="타원 2055">
              <a:extLst>
                <a:ext uri="{FF2B5EF4-FFF2-40B4-BE49-F238E27FC236}">
                  <a16:creationId xmlns:a16="http://schemas.microsoft.com/office/drawing/2014/main" id="{7368DEAF-4C98-4228-B900-1C8D857AFC0E}"/>
                </a:ext>
              </a:extLst>
            </p:cNvPr>
            <p:cNvSpPr/>
            <p:nvPr/>
          </p:nvSpPr>
          <p:spPr>
            <a:xfrm>
              <a:off x="3631368" y="3788027"/>
              <a:ext cx="489160" cy="100211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2057" name="직선 연결선 2056">
              <a:extLst>
                <a:ext uri="{FF2B5EF4-FFF2-40B4-BE49-F238E27FC236}">
                  <a16:creationId xmlns:a16="http://schemas.microsoft.com/office/drawing/2014/main" id="{5671446A-B92B-43BD-BCEE-5AB006388F9B}"/>
                </a:ext>
              </a:extLst>
            </p:cNvPr>
            <p:cNvCxnSpPr>
              <a:cxnSpLocks/>
            </p:cNvCxnSpPr>
            <p:nvPr/>
          </p:nvCxnSpPr>
          <p:spPr>
            <a:xfrm>
              <a:off x="3875948" y="3182926"/>
              <a:ext cx="0" cy="642957"/>
            </a:xfrm>
            <a:prstGeom prst="line">
              <a:avLst/>
            </a:prstGeom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8" name="그룹 2057">
            <a:extLst>
              <a:ext uri="{FF2B5EF4-FFF2-40B4-BE49-F238E27FC236}">
                <a16:creationId xmlns:a16="http://schemas.microsoft.com/office/drawing/2014/main" id="{6E5BB685-962F-45C4-84B5-51867747C578}"/>
              </a:ext>
            </a:extLst>
          </p:cNvPr>
          <p:cNvGrpSpPr/>
          <p:nvPr/>
        </p:nvGrpSpPr>
        <p:grpSpPr>
          <a:xfrm>
            <a:off x="10199791" y="2951815"/>
            <a:ext cx="489160" cy="705312"/>
            <a:chOff x="3631368" y="3182926"/>
            <a:chExt cx="489160" cy="705312"/>
          </a:xfrm>
        </p:grpSpPr>
        <p:sp>
          <p:nvSpPr>
            <p:cNvPr id="2059" name="타원 2058">
              <a:extLst>
                <a:ext uri="{FF2B5EF4-FFF2-40B4-BE49-F238E27FC236}">
                  <a16:creationId xmlns:a16="http://schemas.microsoft.com/office/drawing/2014/main" id="{D7946E76-9B62-4724-A803-AE086C933E4A}"/>
                </a:ext>
              </a:extLst>
            </p:cNvPr>
            <p:cNvSpPr/>
            <p:nvPr/>
          </p:nvSpPr>
          <p:spPr>
            <a:xfrm>
              <a:off x="3631368" y="3788027"/>
              <a:ext cx="489160" cy="100211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2060" name="직선 연결선 2059">
              <a:extLst>
                <a:ext uri="{FF2B5EF4-FFF2-40B4-BE49-F238E27FC236}">
                  <a16:creationId xmlns:a16="http://schemas.microsoft.com/office/drawing/2014/main" id="{90A766D4-1E3D-436F-A16E-DE493B51BE2A}"/>
                </a:ext>
              </a:extLst>
            </p:cNvPr>
            <p:cNvCxnSpPr>
              <a:cxnSpLocks/>
            </p:cNvCxnSpPr>
            <p:nvPr/>
          </p:nvCxnSpPr>
          <p:spPr>
            <a:xfrm>
              <a:off x="3875948" y="3182926"/>
              <a:ext cx="0" cy="642957"/>
            </a:xfrm>
            <a:prstGeom prst="line">
              <a:avLst/>
            </a:prstGeom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61" name="TextBox 2060">
            <a:extLst>
              <a:ext uri="{FF2B5EF4-FFF2-40B4-BE49-F238E27FC236}">
                <a16:creationId xmlns:a16="http://schemas.microsoft.com/office/drawing/2014/main" id="{0C1F89D9-FA36-4750-9325-8F1BE7F87AA5}"/>
              </a:ext>
            </a:extLst>
          </p:cNvPr>
          <p:cNvSpPr txBox="1"/>
          <p:nvPr/>
        </p:nvSpPr>
        <p:spPr>
          <a:xfrm>
            <a:off x="831450" y="3957124"/>
            <a:ext cx="1059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2020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062" name="TextBox 2061">
            <a:extLst>
              <a:ext uri="{FF2B5EF4-FFF2-40B4-BE49-F238E27FC236}">
                <a16:creationId xmlns:a16="http://schemas.microsoft.com/office/drawing/2014/main" id="{35A047EC-BA05-4494-A35E-5AFB3ADA1952}"/>
              </a:ext>
            </a:extLst>
          </p:cNvPr>
          <p:cNvSpPr txBox="1"/>
          <p:nvPr/>
        </p:nvSpPr>
        <p:spPr>
          <a:xfrm>
            <a:off x="3023029" y="3957124"/>
            <a:ext cx="1059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2021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063" name="TextBox 2062">
            <a:extLst>
              <a:ext uri="{FF2B5EF4-FFF2-40B4-BE49-F238E27FC236}">
                <a16:creationId xmlns:a16="http://schemas.microsoft.com/office/drawing/2014/main" id="{CA442604-D2EB-4B92-A63F-1E433814C46D}"/>
              </a:ext>
            </a:extLst>
          </p:cNvPr>
          <p:cNvSpPr txBox="1"/>
          <p:nvPr/>
        </p:nvSpPr>
        <p:spPr>
          <a:xfrm>
            <a:off x="5214608" y="3957124"/>
            <a:ext cx="1059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2022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064" name="TextBox 2063">
            <a:extLst>
              <a:ext uri="{FF2B5EF4-FFF2-40B4-BE49-F238E27FC236}">
                <a16:creationId xmlns:a16="http://schemas.microsoft.com/office/drawing/2014/main" id="{8D93F3AD-D2C1-40FC-A52E-655E023F56EF}"/>
              </a:ext>
            </a:extLst>
          </p:cNvPr>
          <p:cNvSpPr txBox="1"/>
          <p:nvPr/>
        </p:nvSpPr>
        <p:spPr>
          <a:xfrm>
            <a:off x="7406187" y="3957124"/>
            <a:ext cx="1059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2023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065" name="TextBox 2064">
            <a:extLst>
              <a:ext uri="{FF2B5EF4-FFF2-40B4-BE49-F238E27FC236}">
                <a16:creationId xmlns:a16="http://schemas.microsoft.com/office/drawing/2014/main" id="{5A80CF3E-40C4-49BC-B079-58FA4712B6C9}"/>
              </a:ext>
            </a:extLst>
          </p:cNvPr>
          <p:cNvSpPr txBox="1"/>
          <p:nvPr/>
        </p:nvSpPr>
        <p:spPr>
          <a:xfrm>
            <a:off x="9597766" y="3957124"/>
            <a:ext cx="1059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2024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2066" name="Group 66">
            <a:extLst>
              <a:ext uri="{FF2B5EF4-FFF2-40B4-BE49-F238E27FC236}">
                <a16:creationId xmlns:a16="http://schemas.microsoft.com/office/drawing/2014/main" id="{75FB3294-B88C-43B0-BBD5-AB185A1EE845}"/>
              </a:ext>
            </a:extLst>
          </p:cNvPr>
          <p:cNvGrpSpPr/>
          <p:nvPr/>
        </p:nvGrpSpPr>
        <p:grpSpPr>
          <a:xfrm>
            <a:off x="9253051" y="4550680"/>
            <a:ext cx="1765268" cy="1292662"/>
            <a:chOff x="3017861" y="4283314"/>
            <a:chExt cx="1917633" cy="1292662"/>
          </a:xfrm>
        </p:grpSpPr>
        <p:sp>
          <p:nvSpPr>
            <p:cNvPr id="2067" name="TextBox 2066">
              <a:extLst>
                <a:ext uri="{FF2B5EF4-FFF2-40B4-BE49-F238E27FC236}">
                  <a16:creationId xmlns:a16="http://schemas.microsoft.com/office/drawing/2014/main" id="{7C8BF35D-F393-4EE8-8323-93A2C9BC0502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068" name="TextBox 2067">
              <a:extLst>
                <a:ext uri="{FF2B5EF4-FFF2-40B4-BE49-F238E27FC236}">
                  <a16:creationId xmlns:a16="http://schemas.microsoft.com/office/drawing/2014/main" id="{1DE5C48C-0EE9-48DF-84A0-69CA640F192B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069" name="Group 66">
            <a:extLst>
              <a:ext uri="{FF2B5EF4-FFF2-40B4-BE49-F238E27FC236}">
                <a16:creationId xmlns:a16="http://schemas.microsoft.com/office/drawing/2014/main" id="{4E813F70-1164-4201-96FF-E76E8CCD3C80}"/>
              </a:ext>
            </a:extLst>
          </p:cNvPr>
          <p:cNvGrpSpPr/>
          <p:nvPr/>
        </p:nvGrpSpPr>
        <p:grpSpPr>
          <a:xfrm>
            <a:off x="7062716" y="4550680"/>
            <a:ext cx="1765268" cy="1292662"/>
            <a:chOff x="3017861" y="4283314"/>
            <a:chExt cx="1917633" cy="1292662"/>
          </a:xfrm>
        </p:grpSpPr>
        <p:sp>
          <p:nvSpPr>
            <p:cNvPr id="2070" name="TextBox 2069">
              <a:extLst>
                <a:ext uri="{FF2B5EF4-FFF2-40B4-BE49-F238E27FC236}">
                  <a16:creationId xmlns:a16="http://schemas.microsoft.com/office/drawing/2014/main" id="{043F4082-41B8-41BD-A87F-47980978FCE6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071" name="TextBox 2070">
              <a:extLst>
                <a:ext uri="{FF2B5EF4-FFF2-40B4-BE49-F238E27FC236}">
                  <a16:creationId xmlns:a16="http://schemas.microsoft.com/office/drawing/2014/main" id="{BE991B1B-DF69-4D3D-AE59-F10E03C52181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072" name="Group 66">
            <a:extLst>
              <a:ext uri="{FF2B5EF4-FFF2-40B4-BE49-F238E27FC236}">
                <a16:creationId xmlns:a16="http://schemas.microsoft.com/office/drawing/2014/main" id="{BADECA86-5A8E-4D2C-A1F5-AAC55B98181D}"/>
              </a:ext>
            </a:extLst>
          </p:cNvPr>
          <p:cNvGrpSpPr/>
          <p:nvPr/>
        </p:nvGrpSpPr>
        <p:grpSpPr>
          <a:xfrm>
            <a:off x="4872379" y="4550680"/>
            <a:ext cx="1765268" cy="1292662"/>
            <a:chOff x="3017861" y="4283314"/>
            <a:chExt cx="1917633" cy="1292662"/>
          </a:xfrm>
        </p:grpSpPr>
        <p:sp>
          <p:nvSpPr>
            <p:cNvPr id="2073" name="TextBox 2072">
              <a:extLst>
                <a:ext uri="{FF2B5EF4-FFF2-40B4-BE49-F238E27FC236}">
                  <a16:creationId xmlns:a16="http://schemas.microsoft.com/office/drawing/2014/main" id="{D75D1902-1C65-4E97-A7CD-5CEF1D86B56B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074" name="TextBox 2073">
              <a:extLst>
                <a:ext uri="{FF2B5EF4-FFF2-40B4-BE49-F238E27FC236}">
                  <a16:creationId xmlns:a16="http://schemas.microsoft.com/office/drawing/2014/main" id="{12790B9C-024D-4A88-8165-E5277A2DDB1D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075" name="Group 66">
            <a:extLst>
              <a:ext uri="{FF2B5EF4-FFF2-40B4-BE49-F238E27FC236}">
                <a16:creationId xmlns:a16="http://schemas.microsoft.com/office/drawing/2014/main" id="{DE823B4F-A9A4-4DDC-BD0F-42E76894F713}"/>
              </a:ext>
            </a:extLst>
          </p:cNvPr>
          <p:cNvGrpSpPr/>
          <p:nvPr/>
        </p:nvGrpSpPr>
        <p:grpSpPr>
          <a:xfrm>
            <a:off x="2682042" y="4550680"/>
            <a:ext cx="1765268" cy="1292662"/>
            <a:chOff x="3017861" y="4283314"/>
            <a:chExt cx="1917633" cy="1292662"/>
          </a:xfrm>
        </p:grpSpPr>
        <p:sp>
          <p:nvSpPr>
            <p:cNvPr id="2076" name="TextBox 2075">
              <a:extLst>
                <a:ext uri="{FF2B5EF4-FFF2-40B4-BE49-F238E27FC236}">
                  <a16:creationId xmlns:a16="http://schemas.microsoft.com/office/drawing/2014/main" id="{0B06E0E9-B479-438B-B169-BC2F69C0F70B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077" name="TextBox 2076">
              <a:extLst>
                <a:ext uri="{FF2B5EF4-FFF2-40B4-BE49-F238E27FC236}">
                  <a16:creationId xmlns:a16="http://schemas.microsoft.com/office/drawing/2014/main" id="{8B3C92B8-5C7F-48CF-B011-B0D8967CA040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078" name="Group 66">
            <a:extLst>
              <a:ext uri="{FF2B5EF4-FFF2-40B4-BE49-F238E27FC236}">
                <a16:creationId xmlns:a16="http://schemas.microsoft.com/office/drawing/2014/main" id="{2663E074-BE29-432A-B655-118870C09607}"/>
              </a:ext>
            </a:extLst>
          </p:cNvPr>
          <p:cNvGrpSpPr/>
          <p:nvPr/>
        </p:nvGrpSpPr>
        <p:grpSpPr>
          <a:xfrm>
            <a:off x="491705" y="4550680"/>
            <a:ext cx="1765268" cy="1292662"/>
            <a:chOff x="3017861" y="4283314"/>
            <a:chExt cx="1917633" cy="1292662"/>
          </a:xfrm>
        </p:grpSpPr>
        <p:sp>
          <p:nvSpPr>
            <p:cNvPr id="2079" name="TextBox 2078">
              <a:extLst>
                <a:ext uri="{FF2B5EF4-FFF2-40B4-BE49-F238E27FC236}">
                  <a16:creationId xmlns:a16="http://schemas.microsoft.com/office/drawing/2014/main" id="{10C261BF-AF66-4A45-B6B0-D66A33B495A4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080" name="TextBox 2079">
              <a:extLst>
                <a:ext uri="{FF2B5EF4-FFF2-40B4-BE49-F238E27FC236}">
                  <a16:creationId xmlns:a16="http://schemas.microsoft.com/office/drawing/2014/main" id="{B9CD932D-388A-43CD-B791-A3EDEE07F87D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DB300"/>
      </a:accent1>
      <a:accent2>
        <a:srgbClr val="BEA00E"/>
      </a:accent2>
      <a:accent3>
        <a:srgbClr val="84CADF"/>
      </a:accent3>
      <a:accent4>
        <a:srgbClr val="206481"/>
      </a:accent4>
      <a:accent5>
        <a:srgbClr val="0F3240"/>
      </a:accent5>
      <a:accent6>
        <a:srgbClr val="5F5006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12424</TotalTime>
  <Words>125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55</cp:revision>
  <dcterms:created xsi:type="dcterms:W3CDTF">2018-02-18T19:39:47Z</dcterms:created>
  <dcterms:modified xsi:type="dcterms:W3CDTF">2022-10-27T03:40:27Z</dcterms:modified>
</cp:coreProperties>
</file>