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cxnSp>
        <p:nvCxnSpPr>
          <p:cNvPr id="432" name="Straight Connector 1">
            <a:extLst>
              <a:ext uri="{FF2B5EF4-FFF2-40B4-BE49-F238E27FC236}">
                <a16:creationId xmlns:a16="http://schemas.microsoft.com/office/drawing/2014/main" id="{704F4F69-E6A1-4AD3-9B1E-03CBDB540BED}"/>
              </a:ext>
            </a:extLst>
          </p:cNvPr>
          <p:cNvCxnSpPr/>
          <p:nvPr/>
        </p:nvCxnSpPr>
        <p:spPr>
          <a:xfrm flipV="1">
            <a:off x="7451037" y="2771198"/>
            <a:ext cx="612000" cy="612000"/>
          </a:xfrm>
          <a:prstGeom prst="line">
            <a:avLst/>
          </a:prstGeom>
          <a:ln w="31750" cap="sq">
            <a:solidFill>
              <a:schemeClr val="accent3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2">
            <a:extLst>
              <a:ext uri="{FF2B5EF4-FFF2-40B4-BE49-F238E27FC236}">
                <a16:creationId xmlns:a16="http://schemas.microsoft.com/office/drawing/2014/main" id="{6B5803E9-6CAC-4307-A3FF-7372D559F97B}"/>
              </a:ext>
            </a:extLst>
          </p:cNvPr>
          <p:cNvCxnSpPr/>
          <p:nvPr/>
        </p:nvCxnSpPr>
        <p:spPr>
          <a:xfrm>
            <a:off x="7451037" y="3985448"/>
            <a:ext cx="612000" cy="0"/>
          </a:xfrm>
          <a:prstGeom prst="line">
            <a:avLst/>
          </a:prstGeom>
          <a:ln w="31750" cap="sq">
            <a:solidFill>
              <a:schemeClr val="accent4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3">
            <a:extLst>
              <a:ext uri="{FF2B5EF4-FFF2-40B4-BE49-F238E27FC236}">
                <a16:creationId xmlns:a16="http://schemas.microsoft.com/office/drawing/2014/main" id="{7EC71DA8-0F1B-4C66-AD98-BA550EC3CE91}"/>
              </a:ext>
            </a:extLst>
          </p:cNvPr>
          <p:cNvCxnSpPr/>
          <p:nvPr/>
        </p:nvCxnSpPr>
        <p:spPr>
          <a:xfrm>
            <a:off x="7451037" y="4590652"/>
            <a:ext cx="612000" cy="612000"/>
          </a:xfrm>
          <a:prstGeom prst="line">
            <a:avLst/>
          </a:prstGeom>
          <a:ln w="31750" cap="sq">
            <a:solidFill>
              <a:schemeClr val="accent1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">
            <a:extLst>
              <a:ext uri="{FF2B5EF4-FFF2-40B4-BE49-F238E27FC236}">
                <a16:creationId xmlns:a16="http://schemas.microsoft.com/office/drawing/2014/main" id="{38C7D60C-B198-4BBF-906F-0E0A37C407D3}"/>
              </a:ext>
            </a:extLst>
          </p:cNvPr>
          <p:cNvCxnSpPr/>
          <p:nvPr/>
        </p:nvCxnSpPr>
        <p:spPr>
          <a:xfrm flipH="1" flipV="1">
            <a:off x="4128964" y="2771198"/>
            <a:ext cx="612000" cy="612000"/>
          </a:xfrm>
          <a:prstGeom prst="line">
            <a:avLst/>
          </a:prstGeom>
          <a:ln w="31750" cap="sq">
            <a:solidFill>
              <a:schemeClr val="accent2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5">
            <a:extLst>
              <a:ext uri="{FF2B5EF4-FFF2-40B4-BE49-F238E27FC236}">
                <a16:creationId xmlns:a16="http://schemas.microsoft.com/office/drawing/2014/main" id="{DDDAB1F8-D30D-4D1F-A5BC-4C11947BD44F}"/>
              </a:ext>
            </a:extLst>
          </p:cNvPr>
          <p:cNvCxnSpPr/>
          <p:nvPr/>
        </p:nvCxnSpPr>
        <p:spPr>
          <a:xfrm flipH="1" flipV="1">
            <a:off x="4128964" y="3968264"/>
            <a:ext cx="612000" cy="17185"/>
          </a:xfrm>
          <a:prstGeom prst="line">
            <a:avLst/>
          </a:prstGeom>
          <a:ln w="31750" cap="sq">
            <a:solidFill>
              <a:schemeClr val="accent5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6">
            <a:extLst>
              <a:ext uri="{FF2B5EF4-FFF2-40B4-BE49-F238E27FC236}">
                <a16:creationId xmlns:a16="http://schemas.microsoft.com/office/drawing/2014/main" id="{1D046ED6-D0DA-4508-BA2A-4DB318F81419}"/>
              </a:ext>
            </a:extLst>
          </p:cNvPr>
          <p:cNvCxnSpPr/>
          <p:nvPr/>
        </p:nvCxnSpPr>
        <p:spPr>
          <a:xfrm flipH="1">
            <a:off x="4128964" y="4590652"/>
            <a:ext cx="612000" cy="612000"/>
          </a:xfrm>
          <a:prstGeom prst="line">
            <a:avLst/>
          </a:prstGeom>
          <a:ln w="31750" cap="sq">
            <a:solidFill>
              <a:schemeClr val="accent6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8" name="Group 7">
            <a:extLst>
              <a:ext uri="{FF2B5EF4-FFF2-40B4-BE49-F238E27FC236}">
                <a16:creationId xmlns:a16="http://schemas.microsoft.com/office/drawing/2014/main" id="{A74BE9FA-BCF6-4E3E-AD38-02EFDFE242AB}"/>
              </a:ext>
            </a:extLst>
          </p:cNvPr>
          <p:cNvGrpSpPr/>
          <p:nvPr/>
        </p:nvGrpSpPr>
        <p:grpSpPr>
          <a:xfrm>
            <a:off x="8162069" y="1851568"/>
            <a:ext cx="3096000" cy="1037971"/>
            <a:chOff x="910640" y="3014284"/>
            <a:chExt cx="1527408" cy="2596135"/>
          </a:xfrm>
        </p:grpSpPr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BE0C4563-8974-43D0-B39C-BB3405A8C3D5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0" name="TextBox 439">
              <a:extLst>
                <a:ext uri="{FF2B5EF4-FFF2-40B4-BE49-F238E27FC236}">
                  <a16:creationId xmlns:a16="http://schemas.microsoft.com/office/drawing/2014/main" id="{1CF4F21B-68D8-4EA5-B73E-E77C58B6D08A}"/>
                </a:ext>
              </a:extLst>
            </p:cNvPr>
            <p:cNvSpPr txBox="1"/>
            <p:nvPr/>
          </p:nvSpPr>
          <p:spPr>
            <a:xfrm>
              <a:off x="910640" y="3531960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1" name="Group 10">
            <a:extLst>
              <a:ext uri="{FF2B5EF4-FFF2-40B4-BE49-F238E27FC236}">
                <a16:creationId xmlns:a16="http://schemas.microsoft.com/office/drawing/2014/main" id="{DD65B49F-AF9C-4078-B02E-CED947314A39}"/>
              </a:ext>
            </a:extLst>
          </p:cNvPr>
          <p:cNvGrpSpPr/>
          <p:nvPr/>
        </p:nvGrpSpPr>
        <p:grpSpPr>
          <a:xfrm>
            <a:off x="8162069" y="3506302"/>
            <a:ext cx="3096000" cy="1037971"/>
            <a:chOff x="910640" y="3014284"/>
            <a:chExt cx="1527408" cy="2596135"/>
          </a:xfrm>
        </p:grpSpPr>
        <p:sp>
          <p:nvSpPr>
            <p:cNvPr id="442" name="TextBox 441">
              <a:extLst>
                <a:ext uri="{FF2B5EF4-FFF2-40B4-BE49-F238E27FC236}">
                  <a16:creationId xmlns:a16="http://schemas.microsoft.com/office/drawing/2014/main" id="{C3906E24-6B1B-413F-86FF-3EB248F925D5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3" name="TextBox 442">
              <a:extLst>
                <a:ext uri="{FF2B5EF4-FFF2-40B4-BE49-F238E27FC236}">
                  <a16:creationId xmlns:a16="http://schemas.microsoft.com/office/drawing/2014/main" id="{70E4BA37-0C2C-4554-BD25-42AE8DC92F4C}"/>
                </a:ext>
              </a:extLst>
            </p:cNvPr>
            <p:cNvSpPr txBox="1"/>
            <p:nvPr/>
          </p:nvSpPr>
          <p:spPr>
            <a:xfrm>
              <a:off x="910640" y="3531960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4" name="Group 13">
            <a:extLst>
              <a:ext uri="{FF2B5EF4-FFF2-40B4-BE49-F238E27FC236}">
                <a16:creationId xmlns:a16="http://schemas.microsoft.com/office/drawing/2014/main" id="{3A39166D-BD07-4BCD-9D68-A5FD9FBF4C9B}"/>
              </a:ext>
            </a:extLst>
          </p:cNvPr>
          <p:cNvGrpSpPr/>
          <p:nvPr/>
        </p:nvGrpSpPr>
        <p:grpSpPr>
          <a:xfrm>
            <a:off x="8162069" y="5176427"/>
            <a:ext cx="3096000" cy="1037971"/>
            <a:chOff x="910640" y="3014284"/>
            <a:chExt cx="1527408" cy="2596137"/>
          </a:xfrm>
        </p:grpSpPr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2870636F-21A3-4D99-8060-3D1DCD45CEC8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6" name="TextBox 445">
              <a:extLst>
                <a:ext uri="{FF2B5EF4-FFF2-40B4-BE49-F238E27FC236}">
                  <a16:creationId xmlns:a16="http://schemas.microsoft.com/office/drawing/2014/main" id="{60AB6E2D-9528-451F-9658-CCFC1B986297}"/>
                </a:ext>
              </a:extLst>
            </p:cNvPr>
            <p:cNvSpPr txBox="1"/>
            <p:nvPr/>
          </p:nvSpPr>
          <p:spPr>
            <a:xfrm>
              <a:off x="910640" y="3531960"/>
              <a:ext cx="1527408" cy="20784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7" name="Group 16">
            <a:extLst>
              <a:ext uri="{FF2B5EF4-FFF2-40B4-BE49-F238E27FC236}">
                <a16:creationId xmlns:a16="http://schemas.microsoft.com/office/drawing/2014/main" id="{DD3D0401-38B3-4A52-9F02-8381CCE814AE}"/>
              </a:ext>
            </a:extLst>
          </p:cNvPr>
          <p:cNvGrpSpPr/>
          <p:nvPr/>
        </p:nvGrpSpPr>
        <p:grpSpPr>
          <a:xfrm>
            <a:off x="908422" y="1851568"/>
            <a:ext cx="3096000" cy="1037971"/>
            <a:chOff x="910640" y="3014284"/>
            <a:chExt cx="1527408" cy="2596135"/>
          </a:xfrm>
        </p:grpSpPr>
        <p:sp>
          <p:nvSpPr>
            <p:cNvPr id="448" name="TextBox 447">
              <a:extLst>
                <a:ext uri="{FF2B5EF4-FFF2-40B4-BE49-F238E27FC236}">
                  <a16:creationId xmlns:a16="http://schemas.microsoft.com/office/drawing/2014/main" id="{424640F9-09E5-4712-BE6D-FD5D6A9C3565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D6A3EBA8-032F-4C48-9946-5EBF429AE8BE}"/>
                </a:ext>
              </a:extLst>
            </p:cNvPr>
            <p:cNvSpPr txBox="1"/>
            <p:nvPr/>
          </p:nvSpPr>
          <p:spPr>
            <a:xfrm>
              <a:off x="910640" y="3531960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0" name="Group 19">
            <a:extLst>
              <a:ext uri="{FF2B5EF4-FFF2-40B4-BE49-F238E27FC236}">
                <a16:creationId xmlns:a16="http://schemas.microsoft.com/office/drawing/2014/main" id="{0FD2AEAB-912F-489C-9830-540C2A4A4B05}"/>
              </a:ext>
            </a:extLst>
          </p:cNvPr>
          <p:cNvGrpSpPr/>
          <p:nvPr/>
        </p:nvGrpSpPr>
        <p:grpSpPr>
          <a:xfrm>
            <a:off x="908422" y="3513998"/>
            <a:ext cx="3096000" cy="1037971"/>
            <a:chOff x="910640" y="3014284"/>
            <a:chExt cx="1527408" cy="2596135"/>
          </a:xfrm>
        </p:grpSpPr>
        <p:sp>
          <p:nvSpPr>
            <p:cNvPr id="451" name="TextBox 450">
              <a:extLst>
                <a:ext uri="{FF2B5EF4-FFF2-40B4-BE49-F238E27FC236}">
                  <a16:creationId xmlns:a16="http://schemas.microsoft.com/office/drawing/2014/main" id="{7DFD3B49-1BEE-4E94-A42B-22574E10F2BC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3680106C-F6FB-495F-BFFF-BCF39AAA3469}"/>
                </a:ext>
              </a:extLst>
            </p:cNvPr>
            <p:cNvSpPr txBox="1"/>
            <p:nvPr/>
          </p:nvSpPr>
          <p:spPr>
            <a:xfrm>
              <a:off x="910640" y="3531960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3" name="Group 22">
            <a:extLst>
              <a:ext uri="{FF2B5EF4-FFF2-40B4-BE49-F238E27FC236}">
                <a16:creationId xmlns:a16="http://schemas.microsoft.com/office/drawing/2014/main" id="{78359BA0-B9CF-4FE1-BA94-A07AC4FC6135}"/>
              </a:ext>
            </a:extLst>
          </p:cNvPr>
          <p:cNvGrpSpPr/>
          <p:nvPr/>
        </p:nvGrpSpPr>
        <p:grpSpPr>
          <a:xfrm>
            <a:off x="908422" y="5176426"/>
            <a:ext cx="3096000" cy="1037971"/>
            <a:chOff x="910640" y="3014284"/>
            <a:chExt cx="1527408" cy="2596135"/>
          </a:xfrm>
        </p:grpSpPr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AEE9BD4A-D64F-4C7A-9B15-B2DF2715B1C2}"/>
                </a:ext>
              </a:extLst>
            </p:cNvPr>
            <p:cNvSpPr txBox="1"/>
            <p:nvPr/>
          </p:nvSpPr>
          <p:spPr>
            <a:xfrm>
              <a:off x="910640" y="3014284"/>
              <a:ext cx="1527408" cy="6928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1EBC6E0B-105E-4EFB-90D6-918959E5AE28}"/>
                </a:ext>
              </a:extLst>
            </p:cNvPr>
            <p:cNvSpPr txBox="1"/>
            <p:nvPr/>
          </p:nvSpPr>
          <p:spPr>
            <a:xfrm>
              <a:off x="910640" y="3531960"/>
              <a:ext cx="1527408" cy="20784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6" name="Freeform: Shape 25">
            <a:extLst>
              <a:ext uri="{FF2B5EF4-FFF2-40B4-BE49-F238E27FC236}">
                <a16:creationId xmlns:a16="http://schemas.microsoft.com/office/drawing/2014/main" id="{1051CD5F-E004-45CD-BB44-418302D39237}"/>
              </a:ext>
            </a:extLst>
          </p:cNvPr>
          <p:cNvSpPr/>
          <p:nvPr/>
        </p:nvSpPr>
        <p:spPr>
          <a:xfrm>
            <a:off x="5134491" y="1990067"/>
            <a:ext cx="1752691" cy="4296658"/>
          </a:xfrm>
          <a:custGeom>
            <a:avLst/>
            <a:gdLst>
              <a:gd name="connsiteX0" fmla="*/ 1580003 w 2552172"/>
              <a:gd name="connsiteY0" fmla="*/ 5695486 h 6256555"/>
              <a:gd name="connsiteX1" fmla="*/ 1542138 w 2552172"/>
              <a:gd name="connsiteY1" fmla="*/ 5700806 h 6256555"/>
              <a:gd name="connsiteX2" fmla="*/ 1518880 w 2552172"/>
              <a:gd name="connsiteY2" fmla="*/ 5763474 h 6256555"/>
              <a:gd name="connsiteX3" fmla="*/ 1662305 w 2552172"/>
              <a:gd name="connsiteY3" fmla="*/ 5841000 h 6256555"/>
              <a:gd name="connsiteX4" fmla="*/ 1668119 w 2552172"/>
              <a:gd name="connsiteY4" fmla="*/ 5835186 h 6256555"/>
              <a:gd name="connsiteX5" fmla="*/ 1639693 w 2552172"/>
              <a:gd name="connsiteY5" fmla="*/ 5749906 h 6256555"/>
              <a:gd name="connsiteX6" fmla="*/ 1580003 w 2552172"/>
              <a:gd name="connsiteY6" fmla="*/ 5695486 h 6256555"/>
              <a:gd name="connsiteX7" fmla="*/ 947823 w 2552172"/>
              <a:gd name="connsiteY7" fmla="*/ 762448 h 6256555"/>
              <a:gd name="connsiteX8" fmla="*/ 953508 w 2552172"/>
              <a:gd name="connsiteY8" fmla="*/ 763945 h 6256555"/>
              <a:gd name="connsiteX9" fmla="*/ 951438 w 2552172"/>
              <a:gd name="connsiteY9" fmla="*/ 765269 h 6256555"/>
              <a:gd name="connsiteX10" fmla="*/ 947823 w 2552172"/>
              <a:gd name="connsiteY10" fmla="*/ 762448 h 6256555"/>
              <a:gd name="connsiteX11" fmla="*/ 1156017 w 2552172"/>
              <a:gd name="connsiteY11" fmla="*/ 739151 h 6256555"/>
              <a:gd name="connsiteX12" fmla="*/ 1143717 w 2552172"/>
              <a:gd name="connsiteY12" fmla="*/ 742694 h 6256555"/>
              <a:gd name="connsiteX13" fmla="*/ 1128940 w 2552172"/>
              <a:gd name="connsiteY13" fmla="*/ 754081 h 6256555"/>
              <a:gd name="connsiteX14" fmla="*/ 1112226 w 2552172"/>
              <a:gd name="connsiteY14" fmla="*/ 785908 h 6256555"/>
              <a:gd name="connsiteX15" fmla="*/ 1102670 w 2552172"/>
              <a:gd name="connsiteY15" fmla="*/ 808795 h 6256555"/>
              <a:gd name="connsiteX16" fmla="*/ 1117033 w 2552172"/>
              <a:gd name="connsiteY16" fmla="*/ 801757 h 6256555"/>
              <a:gd name="connsiteX17" fmla="*/ 1169364 w 2552172"/>
              <a:gd name="connsiteY17" fmla="*/ 777207 h 6256555"/>
              <a:gd name="connsiteX18" fmla="*/ 1175178 w 2552172"/>
              <a:gd name="connsiteY18" fmla="*/ 750718 h 6256555"/>
              <a:gd name="connsiteX19" fmla="*/ 1153212 w 2552172"/>
              <a:gd name="connsiteY19" fmla="*/ 742319 h 6256555"/>
              <a:gd name="connsiteX20" fmla="*/ 1443938 w 2552172"/>
              <a:gd name="connsiteY20" fmla="*/ 0 h 6256555"/>
              <a:gd name="connsiteX21" fmla="*/ 1529217 w 2552172"/>
              <a:gd name="connsiteY21" fmla="*/ 37471 h 6256555"/>
              <a:gd name="connsiteX22" fmla="*/ 1549891 w 2552172"/>
              <a:gd name="connsiteY22" fmla="*/ 61376 h 6256555"/>
              <a:gd name="connsiteX23" fmla="*/ 1591885 w 2552172"/>
              <a:gd name="connsiteY23" fmla="*/ 76881 h 6256555"/>
              <a:gd name="connsiteX24" fmla="*/ 1758567 w 2552172"/>
              <a:gd name="connsiteY24" fmla="*/ 80111 h 6256555"/>
              <a:gd name="connsiteX25" fmla="*/ 1889717 w 2552172"/>
              <a:gd name="connsiteY25" fmla="*/ 142133 h 6256555"/>
              <a:gd name="connsiteX26" fmla="*/ 2016344 w 2552172"/>
              <a:gd name="connsiteY26" fmla="*/ 356624 h 6256555"/>
              <a:gd name="connsiteX27" fmla="*/ 2021513 w 2552172"/>
              <a:gd name="connsiteY27" fmla="*/ 381819 h 6256555"/>
              <a:gd name="connsiteX28" fmla="*/ 2018928 w 2552172"/>
              <a:gd name="connsiteY28" fmla="*/ 397325 h 6256555"/>
              <a:gd name="connsiteX29" fmla="*/ 1997609 w 2552172"/>
              <a:gd name="connsiteY29" fmla="*/ 447717 h 6256555"/>
              <a:gd name="connsiteX30" fmla="*/ 1969828 w 2552172"/>
              <a:gd name="connsiteY30" fmla="*/ 553671 h 6256555"/>
              <a:gd name="connsiteX31" fmla="*/ 1964014 w 2552172"/>
              <a:gd name="connsiteY31" fmla="*/ 576929 h 6256555"/>
              <a:gd name="connsiteX32" fmla="*/ 1925896 w 2552172"/>
              <a:gd name="connsiteY32" fmla="*/ 642180 h 6256555"/>
              <a:gd name="connsiteX33" fmla="*/ 1903930 w 2552172"/>
              <a:gd name="connsiteY33" fmla="*/ 660270 h 6256555"/>
              <a:gd name="connsiteX34" fmla="*/ 1898116 w 2552172"/>
              <a:gd name="connsiteY34" fmla="*/ 708078 h 6256555"/>
              <a:gd name="connsiteX35" fmla="*/ 1881964 w 2552172"/>
              <a:gd name="connsiteY35" fmla="*/ 757179 h 6256555"/>
              <a:gd name="connsiteX36" fmla="*/ 1840617 w 2552172"/>
              <a:gd name="connsiteY36" fmla="*/ 810801 h 6256555"/>
              <a:gd name="connsiteX37" fmla="*/ 1813482 w 2552172"/>
              <a:gd name="connsiteY37" fmla="*/ 847627 h 6256555"/>
              <a:gd name="connsiteX38" fmla="*/ 1792163 w 2552172"/>
              <a:gd name="connsiteY38" fmla="*/ 879283 h 6256555"/>
              <a:gd name="connsiteX39" fmla="*/ 1784410 w 2552172"/>
              <a:gd name="connsiteY39" fmla="*/ 891558 h 6256555"/>
              <a:gd name="connsiteX40" fmla="*/ 1732079 w 2552172"/>
              <a:gd name="connsiteY40" fmla="*/ 947120 h 6256555"/>
              <a:gd name="connsiteX41" fmla="*/ 1669411 w 2552172"/>
              <a:gd name="connsiteY41" fmla="*/ 966501 h 6256555"/>
              <a:gd name="connsiteX42" fmla="*/ 1605452 w 2552172"/>
              <a:gd name="connsiteY42" fmla="*/ 943889 h 6256555"/>
              <a:gd name="connsiteX43" fmla="*/ 1581548 w 2552172"/>
              <a:gd name="connsiteY43" fmla="*/ 953580 h 6256555"/>
              <a:gd name="connsiteX44" fmla="*/ 1593177 w 2552172"/>
              <a:gd name="connsiteY44" fmla="*/ 1014955 h 6256555"/>
              <a:gd name="connsiteX45" fmla="*/ 1626772 w 2552172"/>
              <a:gd name="connsiteY45" fmla="*/ 1053073 h 6256555"/>
              <a:gd name="connsiteX46" fmla="*/ 1740478 w 2552172"/>
              <a:gd name="connsiteY46" fmla="*/ 1128661 h 6256555"/>
              <a:gd name="connsiteX47" fmla="*/ 1956262 w 2552172"/>
              <a:gd name="connsiteY47" fmla="*/ 1368349 h 6256555"/>
              <a:gd name="connsiteX48" fmla="*/ 2046709 w 2552172"/>
              <a:gd name="connsiteY48" fmla="*/ 1502729 h 6256555"/>
              <a:gd name="connsiteX49" fmla="*/ 2064799 w 2552172"/>
              <a:gd name="connsiteY49" fmla="*/ 1443937 h 6256555"/>
              <a:gd name="connsiteX50" fmla="*/ 2053170 w 2552172"/>
              <a:gd name="connsiteY50" fmla="*/ 1154504 h 6256555"/>
              <a:gd name="connsiteX51" fmla="*/ 2044124 w 2552172"/>
              <a:gd name="connsiteY51" fmla="*/ 1124139 h 6256555"/>
              <a:gd name="connsiteX52" fmla="*/ 2004069 w 2552172"/>
              <a:gd name="connsiteY52" fmla="*/ 1100235 h 6256555"/>
              <a:gd name="connsiteX53" fmla="*/ 1969182 w 2552172"/>
              <a:gd name="connsiteY53" fmla="*/ 1095067 h 6256555"/>
              <a:gd name="connsiteX54" fmla="*/ 1881964 w 2552172"/>
              <a:gd name="connsiteY54" fmla="*/ 1042090 h 6256555"/>
              <a:gd name="connsiteX55" fmla="*/ 1881964 w 2552172"/>
              <a:gd name="connsiteY55" fmla="*/ 1016248 h 6256555"/>
              <a:gd name="connsiteX56" fmla="*/ 1946570 w 2552172"/>
              <a:gd name="connsiteY56" fmla="*/ 1008495 h 6256555"/>
              <a:gd name="connsiteX57" fmla="*/ 1989210 w 2552172"/>
              <a:gd name="connsiteY57" fmla="*/ 992344 h 6256555"/>
              <a:gd name="connsiteX58" fmla="*/ 1987272 w 2552172"/>
              <a:gd name="connsiteY58" fmla="*/ 933553 h 6256555"/>
              <a:gd name="connsiteX59" fmla="*/ 1951093 w 2552172"/>
              <a:gd name="connsiteY59" fmla="*/ 850857 h 6256555"/>
              <a:gd name="connsiteX60" fmla="*/ 1933649 w 2552172"/>
              <a:gd name="connsiteY60" fmla="*/ 766224 h 6256555"/>
              <a:gd name="connsiteX61" fmla="*/ 1925896 w 2552172"/>
              <a:gd name="connsiteY61" fmla="*/ 736505 h 6256555"/>
              <a:gd name="connsiteX62" fmla="*/ 1930419 w 2552172"/>
              <a:gd name="connsiteY62" fmla="*/ 702264 h 6256555"/>
              <a:gd name="connsiteX63" fmla="*/ 1955615 w 2552172"/>
              <a:gd name="connsiteY63" fmla="*/ 702910 h 6256555"/>
              <a:gd name="connsiteX64" fmla="*/ 1984687 w 2552172"/>
              <a:gd name="connsiteY64" fmla="*/ 739735 h 6256555"/>
              <a:gd name="connsiteX65" fmla="*/ 1999547 w 2552172"/>
              <a:gd name="connsiteY65" fmla="*/ 688051 h 6256555"/>
              <a:gd name="connsiteX66" fmla="*/ 2026035 w 2552172"/>
              <a:gd name="connsiteY66" fmla="*/ 703556 h 6256555"/>
              <a:gd name="connsiteX67" fmla="*/ 2060922 w 2552172"/>
              <a:gd name="connsiteY67" fmla="*/ 717123 h 6256555"/>
              <a:gd name="connsiteX68" fmla="*/ 2122944 w 2552172"/>
              <a:gd name="connsiteY68" fmla="*/ 800465 h 6256555"/>
              <a:gd name="connsiteX69" fmla="*/ 2142326 w 2552172"/>
              <a:gd name="connsiteY69" fmla="*/ 841166 h 6256555"/>
              <a:gd name="connsiteX70" fmla="*/ 2203054 w 2552172"/>
              <a:gd name="connsiteY70" fmla="*/ 1056303 h 6256555"/>
              <a:gd name="connsiteX71" fmla="*/ 2206285 w 2552172"/>
              <a:gd name="connsiteY71" fmla="*/ 1073101 h 6256555"/>
              <a:gd name="connsiteX72" fmla="*/ 2250217 w 2552172"/>
              <a:gd name="connsiteY72" fmla="*/ 1426494 h 6256555"/>
              <a:gd name="connsiteX73" fmla="*/ 2262492 w 2552172"/>
              <a:gd name="connsiteY73" fmla="*/ 1670057 h 6256555"/>
              <a:gd name="connsiteX74" fmla="*/ 2255386 w 2552172"/>
              <a:gd name="connsiteY74" fmla="*/ 1823819 h 6256555"/>
              <a:gd name="connsiteX75" fmla="*/ 2144263 w 2552172"/>
              <a:gd name="connsiteY75" fmla="*/ 1908453 h 6256555"/>
              <a:gd name="connsiteX76" fmla="*/ 1801854 w 2552172"/>
              <a:gd name="connsiteY76" fmla="*/ 1676518 h 6256555"/>
              <a:gd name="connsiteX77" fmla="*/ 1763089 w 2552172"/>
              <a:gd name="connsiteY77" fmla="*/ 1622895 h 6256555"/>
              <a:gd name="connsiteX78" fmla="*/ 1673934 w 2552172"/>
              <a:gd name="connsiteY78" fmla="*/ 1761151 h 6256555"/>
              <a:gd name="connsiteX79" fmla="*/ 1606098 w 2552172"/>
              <a:gd name="connsiteY79" fmla="*/ 1844492 h 6256555"/>
              <a:gd name="connsiteX80" fmla="*/ 1593177 w 2552172"/>
              <a:gd name="connsiteY80" fmla="*/ 1905868 h 6256555"/>
              <a:gd name="connsiteX81" fmla="*/ 1549245 w 2552172"/>
              <a:gd name="connsiteY81" fmla="*/ 2098393 h 6256555"/>
              <a:gd name="connsiteX82" fmla="*/ 1546661 w 2552172"/>
              <a:gd name="connsiteY82" fmla="*/ 2124235 h 6256555"/>
              <a:gd name="connsiteX83" fmla="*/ 1575733 w 2552172"/>
              <a:gd name="connsiteY83" fmla="*/ 2115836 h 6256555"/>
              <a:gd name="connsiteX84" fmla="*/ 2007946 w 2552172"/>
              <a:gd name="connsiteY84" fmla="*/ 1995024 h 6256555"/>
              <a:gd name="connsiteX85" fmla="*/ 2239234 w 2552172"/>
              <a:gd name="connsiteY85" fmla="*/ 1958845 h 6256555"/>
              <a:gd name="connsiteX86" fmla="*/ 2352940 w 2552172"/>
              <a:gd name="connsiteY86" fmla="*/ 1963367 h 6256555"/>
              <a:gd name="connsiteX87" fmla="*/ 2498303 w 2552172"/>
              <a:gd name="connsiteY87" fmla="*/ 2135218 h 6256555"/>
              <a:gd name="connsiteX88" fmla="*/ 2471169 w 2552172"/>
              <a:gd name="connsiteY88" fmla="*/ 2420775 h 6256555"/>
              <a:gd name="connsiteX89" fmla="*/ 2340019 w 2552172"/>
              <a:gd name="connsiteY89" fmla="*/ 3148235 h 6256555"/>
              <a:gd name="connsiteX90" fmla="*/ 2342603 w 2552172"/>
              <a:gd name="connsiteY90" fmla="*/ 3423456 h 6256555"/>
              <a:gd name="connsiteX91" fmla="*/ 2366508 w 2552172"/>
              <a:gd name="connsiteY91" fmla="*/ 3656681 h 6256555"/>
              <a:gd name="connsiteX92" fmla="*/ 2368446 w 2552172"/>
              <a:gd name="connsiteY92" fmla="*/ 3672833 h 6256555"/>
              <a:gd name="connsiteX93" fmla="*/ 2414962 w 2552172"/>
              <a:gd name="connsiteY93" fmla="*/ 3727748 h 6256555"/>
              <a:gd name="connsiteX94" fmla="*/ 2426590 w 2552172"/>
              <a:gd name="connsiteY94" fmla="*/ 3779433 h 6256555"/>
              <a:gd name="connsiteX95" fmla="*/ 2431759 w 2552172"/>
              <a:gd name="connsiteY95" fmla="*/ 3841454 h 6256555"/>
              <a:gd name="connsiteX96" fmla="*/ 2447265 w 2552172"/>
              <a:gd name="connsiteY96" fmla="*/ 3957099 h 6256555"/>
              <a:gd name="connsiteX97" fmla="*/ 2501533 w 2552172"/>
              <a:gd name="connsiteY97" fmla="*/ 4026226 h 6256555"/>
              <a:gd name="connsiteX98" fmla="*/ 2497657 w 2552172"/>
              <a:gd name="connsiteY98" fmla="*/ 4030103 h 6256555"/>
              <a:gd name="connsiteX99" fmla="*/ 2460186 w 2552172"/>
              <a:gd name="connsiteY99" fmla="*/ 3995216 h 6256555"/>
              <a:gd name="connsiteX100" fmla="*/ 2458247 w 2552172"/>
              <a:gd name="connsiteY100" fmla="*/ 4010721 h 6256555"/>
              <a:gd name="connsiteX101" fmla="*/ 2453079 w 2552172"/>
              <a:gd name="connsiteY101" fmla="*/ 4077265 h 6256555"/>
              <a:gd name="connsiteX102" fmla="*/ 2459539 w 2552172"/>
              <a:gd name="connsiteY102" fmla="*/ 4101815 h 6256555"/>
              <a:gd name="connsiteX103" fmla="*/ 2541588 w 2552172"/>
              <a:gd name="connsiteY103" fmla="*/ 4220043 h 6256555"/>
              <a:gd name="connsiteX104" fmla="*/ 2503471 w 2552172"/>
              <a:gd name="connsiteY104" fmla="*/ 4329873 h 6256555"/>
              <a:gd name="connsiteX105" fmla="*/ 2431759 w 2552172"/>
              <a:gd name="connsiteY105" fmla="*/ 4324059 h 6256555"/>
              <a:gd name="connsiteX106" fmla="*/ 2398810 w 2552172"/>
              <a:gd name="connsiteY106" fmla="*/ 4318244 h 6256555"/>
              <a:gd name="connsiteX107" fmla="*/ 2394288 w 2552172"/>
              <a:gd name="connsiteY107" fmla="*/ 4318244 h 6256555"/>
              <a:gd name="connsiteX108" fmla="*/ 2285750 w 2552172"/>
              <a:gd name="connsiteY108" fmla="*/ 4262683 h 6256555"/>
              <a:gd name="connsiteX109" fmla="*/ 2280582 w 2552172"/>
              <a:gd name="connsiteY109" fmla="*/ 4258161 h 6256555"/>
              <a:gd name="connsiteX110" fmla="*/ 2203054 w 2552172"/>
              <a:gd name="connsiteY110" fmla="*/ 4213583 h 6256555"/>
              <a:gd name="connsiteX111" fmla="*/ 2131342 w 2552172"/>
              <a:gd name="connsiteY111" fmla="*/ 4127657 h 6256555"/>
              <a:gd name="connsiteX112" fmla="*/ 2117775 w 2552172"/>
              <a:gd name="connsiteY112" fmla="*/ 4112152 h 6256555"/>
              <a:gd name="connsiteX113" fmla="*/ 2093225 w 2552172"/>
              <a:gd name="connsiteY113" fmla="*/ 4070158 h 6256555"/>
              <a:gd name="connsiteX114" fmla="*/ 2078366 w 2552172"/>
              <a:gd name="connsiteY114" fmla="*/ 4048839 h 6256555"/>
              <a:gd name="connsiteX115" fmla="*/ 2048647 w 2552172"/>
              <a:gd name="connsiteY115" fmla="*/ 3999738 h 6256555"/>
              <a:gd name="connsiteX116" fmla="*/ 2035726 w 2552172"/>
              <a:gd name="connsiteY116" fmla="*/ 3975834 h 6256555"/>
              <a:gd name="connsiteX117" fmla="*/ 2021513 w 2552172"/>
              <a:gd name="connsiteY117" fmla="*/ 3956452 h 6256555"/>
              <a:gd name="connsiteX118" fmla="*/ 1980811 w 2552172"/>
              <a:gd name="connsiteY118" fmla="*/ 3890554 h 6256555"/>
              <a:gd name="connsiteX119" fmla="*/ 1925896 w 2552172"/>
              <a:gd name="connsiteY119" fmla="*/ 3803336 h 6256555"/>
              <a:gd name="connsiteX120" fmla="*/ 1916205 w 2552172"/>
              <a:gd name="connsiteY120" fmla="*/ 3794938 h 6256555"/>
              <a:gd name="connsiteX121" fmla="*/ 1909744 w 2552172"/>
              <a:gd name="connsiteY121" fmla="*/ 3793000 h 6256555"/>
              <a:gd name="connsiteX122" fmla="*/ 1864520 w 2552172"/>
              <a:gd name="connsiteY122" fmla="*/ 3727102 h 6256555"/>
              <a:gd name="connsiteX123" fmla="*/ 1851600 w 2552172"/>
              <a:gd name="connsiteY123" fmla="*/ 3710951 h 6256555"/>
              <a:gd name="connsiteX124" fmla="*/ 1849662 w 2552172"/>
              <a:gd name="connsiteY124" fmla="*/ 3630840 h 6256555"/>
              <a:gd name="connsiteX125" fmla="*/ 2024743 w 2552172"/>
              <a:gd name="connsiteY125" fmla="*/ 3499690 h 6256555"/>
              <a:gd name="connsiteX126" fmla="*/ 2061568 w 2552172"/>
              <a:gd name="connsiteY126" fmla="*/ 3481601 h 6256555"/>
              <a:gd name="connsiteX127" fmla="*/ 2073198 w 2552172"/>
              <a:gd name="connsiteY127" fmla="*/ 3452528 h 6256555"/>
              <a:gd name="connsiteX128" fmla="*/ 2067382 w 2552172"/>
              <a:gd name="connsiteY128" fmla="*/ 3441545 h 6256555"/>
              <a:gd name="connsiteX129" fmla="*/ 2095164 w 2552172"/>
              <a:gd name="connsiteY129" fmla="*/ 3395029 h 6256555"/>
              <a:gd name="connsiteX130" fmla="*/ 2029911 w 2552172"/>
              <a:gd name="connsiteY130" fmla="*/ 2524790 h 6256555"/>
              <a:gd name="connsiteX131" fmla="*/ 1977581 w 2552172"/>
              <a:gd name="connsiteY131" fmla="*/ 2546110 h 6256555"/>
              <a:gd name="connsiteX132" fmla="*/ 1675872 w 2552172"/>
              <a:gd name="connsiteY132" fmla="*/ 2740574 h 6256555"/>
              <a:gd name="connsiteX133" fmla="*/ 1658428 w 2552172"/>
              <a:gd name="connsiteY133" fmla="*/ 2754140 h 6256555"/>
              <a:gd name="connsiteX134" fmla="*/ 1633232 w 2552172"/>
              <a:gd name="connsiteY134" fmla="*/ 2827791 h 6256555"/>
              <a:gd name="connsiteX135" fmla="*/ 1715282 w 2552172"/>
              <a:gd name="connsiteY135" fmla="*/ 3113994 h 6256555"/>
              <a:gd name="connsiteX136" fmla="*/ 1755337 w 2552172"/>
              <a:gd name="connsiteY136" fmla="*/ 3730332 h 6256555"/>
              <a:gd name="connsiteX137" fmla="*/ 1740478 w 2552172"/>
              <a:gd name="connsiteY137" fmla="*/ 4056591 h 6256555"/>
              <a:gd name="connsiteX138" fmla="*/ 1695900 w 2552172"/>
              <a:gd name="connsiteY138" fmla="*/ 4351839 h 6256555"/>
              <a:gd name="connsiteX139" fmla="*/ 1639047 w 2552172"/>
              <a:gd name="connsiteY139" fmla="*/ 4603801 h 6256555"/>
              <a:gd name="connsiteX140" fmla="*/ 1555705 w 2552172"/>
              <a:gd name="connsiteY140" fmla="*/ 4992728 h 6256555"/>
              <a:gd name="connsiteX141" fmla="*/ 1489162 w 2552172"/>
              <a:gd name="connsiteY141" fmla="*/ 5413957 h 6256555"/>
              <a:gd name="connsiteX142" fmla="*/ 1472365 w 2552172"/>
              <a:gd name="connsiteY142" fmla="*/ 5547044 h 6256555"/>
              <a:gd name="connsiteX143" fmla="*/ 1471718 w 2552172"/>
              <a:gd name="connsiteY143" fmla="*/ 5590976 h 6256555"/>
              <a:gd name="connsiteX144" fmla="*/ 1489808 w 2552172"/>
              <a:gd name="connsiteY144" fmla="*/ 5624571 h 6256555"/>
              <a:gd name="connsiteX145" fmla="*/ 1513712 w 2552172"/>
              <a:gd name="connsiteY145" fmla="*/ 5667211 h 6256555"/>
              <a:gd name="connsiteX146" fmla="*/ 1520819 w 2552172"/>
              <a:gd name="connsiteY146" fmla="*/ 5694992 h 6256555"/>
              <a:gd name="connsiteX147" fmla="*/ 1554413 w 2552172"/>
              <a:gd name="connsiteY147" fmla="*/ 5689176 h 6256555"/>
              <a:gd name="connsiteX148" fmla="*/ 1664243 w 2552172"/>
              <a:gd name="connsiteY148" fmla="*/ 5782209 h 6256555"/>
              <a:gd name="connsiteX149" fmla="*/ 1668119 w 2552172"/>
              <a:gd name="connsiteY149" fmla="*/ 5808698 h 6256555"/>
              <a:gd name="connsiteX150" fmla="*/ 1715282 w 2552172"/>
              <a:gd name="connsiteY150" fmla="*/ 5851983 h 6256555"/>
              <a:gd name="connsiteX151" fmla="*/ 1726265 w 2552172"/>
              <a:gd name="connsiteY151" fmla="*/ 5858444 h 6256555"/>
              <a:gd name="connsiteX152" fmla="*/ 1502083 w 2552172"/>
              <a:gd name="connsiteY152" fmla="*/ 5769934 h 6256555"/>
              <a:gd name="connsiteX153" fmla="*/ 1502729 w 2552172"/>
              <a:gd name="connsiteY153" fmla="*/ 5828079 h 6256555"/>
              <a:gd name="connsiteX154" fmla="*/ 1503375 w 2552172"/>
              <a:gd name="connsiteY154" fmla="*/ 5879763 h 6256555"/>
              <a:gd name="connsiteX155" fmla="*/ 1476240 w 2552172"/>
              <a:gd name="connsiteY155" fmla="*/ 5894623 h 6256555"/>
              <a:gd name="connsiteX156" fmla="*/ 1494976 w 2552172"/>
              <a:gd name="connsiteY156" fmla="*/ 6149169 h 6256555"/>
              <a:gd name="connsiteX157" fmla="*/ 1484639 w 2552172"/>
              <a:gd name="connsiteY157" fmla="*/ 6227342 h 6256555"/>
              <a:gd name="connsiteX158" fmla="*/ 1387084 w 2552172"/>
              <a:gd name="connsiteY158" fmla="*/ 6239617 h 6256555"/>
              <a:gd name="connsiteX159" fmla="*/ 1307619 w 2552172"/>
              <a:gd name="connsiteY159" fmla="*/ 6173720 h 6256555"/>
              <a:gd name="connsiteX160" fmla="*/ 1290176 w 2552172"/>
              <a:gd name="connsiteY160" fmla="*/ 6148524 h 6256555"/>
              <a:gd name="connsiteX161" fmla="*/ 1274670 w 2552172"/>
              <a:gd name="connsiteY161" fmla="*/ 6131080 h 6256555"/>
              <a:gd name="connsiteX162" fmla="*/ 1262395 w 2552172"/>
              <a:gd name="connsiteY162" fmla="*/ 6120743 h 6256555"/>
              <a:gd name="connsiteX163" fmla="*/ 1218463 w 2552172"/>
              <a:gd name="connsiteY163" fmla="*/ 6050968 h 6256555"/>
              <a:gd name="connsiteX164" fmla="*/ 1191975 w 2552172"/>
              <a:gd name="connsiteY164" fmla="*/ 6014144 h 6256555"/>
              <a:gd name="connsiteX165" fmla="*/ 1169364 w 2552172"/>
              <a:gd name="connsiteY165" fmla="*/ 5925634 h 6256555"/>
              <a:gd name="connsiteX166" fmla="*/ 1151274 w 2552172"/>
              <a:gd name="connsiteY166" fmla="*/ 5882347 h 6256555"/>
              <a:gd name="connsiteX167" fmla="*/ 1118324 w 2552172"/>
              <a:gd name="connsiteY167" fmla="*/ 5768642 h 6256555"/>
              <a:gd name="connsiteX168" fmla="*/ 1099590 w 2552172"/>
              <a:gd name="connsiteY168" fmla="*/ 5743445 h 6256555"/>
              <a:gd name="connsiteX169" fmla="*/ 1058888 w 2552172"/>
              <a:gd name="connsiteY169" fmla="*/ 5654290 h 6256555"/>
              <a:gd name="connsiteX170" fmla="*/ 1020770 w 2552172"/>
              <a:gd name="connsiteY170" fmla="*/ 5586454 h 6256555"/>
              <a:gd name="connsiteX171" fmla="*/ 1003327 w 2552172"/>
              <a:gd name="connsiteY171" fmla="*/ 5468872 h 6256555"/>
              <a:gd name="connsiteX172" fmla="*/ 1014956 w 2552172"/>
              <a:gd name="connsiteY172" fmla="*/ 5457243 h 6256555"/>
              <a:gd name="connsiteX173" fmla="*/ 1154504 w 2552172"/>
              <a:gd name="connsiteY173" fmla="*/ 5394575 h 6256555"/>
              <a:gd name="connsiteX174" fmla="*/ 1230738 w 2552172"/>
              <a:gd name="connsiteY174" fmla="*/ 5364210 h 6256555"/>
              <a:gd name="connsiteX175" fmla="*/ 1242368 w 2552172"/>
              <a:gd name="connsiteY175" fmla="*/ 5324801 h 6256555"/>
              <a:gd name="connsiteX176" fmla="*/ 1263042 w 2552172"/>
              <a:gd name="connsiteY176" fmla="*/ 5288621 h 6256555"/>
              <a:gd name="connsiteX177" fmla="*/ 1270795 w 2552172"/>
              <a:gd name="connsiteY177" fmla="*/ 5096743 h 6256555"/>
              <a:gd name="connsiteX178" fmla="*/ 1272732 w 2552172"/>
              <a:gd name="connsiteY178" fmla="*/ 4696188 h 6256555"/>
              <a:gd name="connsiteX179" fmla="*/ 1361888 w 2552172"/>
              <a:gd name="connsiteY179" fmla="*/ 4293048 h 6256555"/>
              <a:gd name="connsiteX180" fmla="*/ 1376101 w 2552172"/>
              <a:gd name="connsiteY180" fmla="*/ 4198077 h 6256555"/>
              <a:gd name="connsiteX181" fmla="*/ 1353490 w 2552172"/>
              <a:gd name="connsiteY181" fmla="*/ 3949992 h 6256555"/>
              <a:gd name="connsiteX182" fmla="*/ 1289530 w 2552172"/>
              <a:gd name="connsiteY182" fmla="*/ 3672187 h 6256555"/>
              <a:gd name="connsiteX183" fmla="*/ 1196497 w 2552172"/>
              <a:gd name="connsiteY183" fmla="*/ 3374355 h 6256555"/>
              <a:gd name="connsiteX184" fmla="*/ 1058888 w 2552172"/>
              <a:gd name="connsiteY184" fmla="*/ 3134022 h 6256555"/>
              <a:gd name="connsiteX185" fmla="*/ 1027876 w 2552172"/>
              <a:gd name="connsiteY185" fmla="*/ 3093321 h 6256555"/>
              <a:gd name="connsiteX186" fmla="*/ 919339 w 2552172"/>
              <a:gd name="connsiteY186" fmla="*/ 3005457 h 6256555"/>
              <a:gd name="connsiteX187" fmla="*/ 794004 w 2552172"/>
              <a:gd name="connsiteY187" fmla="*/ 2897565 h 6256555"/>
              <a:gd name="connsiteX188" fmla="*/ 706141 w 2552172"/>
              <a:gd name="connsiteY188" fmla="*/ 2438864 h 6256555"/>
              <a:gd name="connsiteX189" fmla="*/ 735860 w 2552172"/>
              <a:gd name="connsiteY189" fmla="*/ 2356816 h 6256555"/>
              <a:gd name="connsiteX190" fmla="*/ 781729 w 2552172"/>
              <a:gd name="connsiteY190" fmla="*/ 2234711 h 6256555"/>
              <a:gd name="connsiteX191" fmla="*/ 810156 w 2552172"/>
              <a:gd name="connsiteY191" fmla="*/ 2162353 h 6256555"/>
              <a:gd name="connsiteX192" fmla="*/ 834706 w 2552172"/>
              <a:gd name="connsiteY192" fmla="*/ 1841908 h 6256555"/>
              <a:gd name="connsiteX193" fmla="*/ 852796 w 2552172"/>
              <a:gd name="connsiteY193" fmla="*/ 1502729 h 6256555"/>
              <a:gd name="connsiteX194" fmla="*/ 829538 w 2552172"/>
              <a:gd name="connsiteY194" fmla="*/ 1338630 h 6256555"/>
              <a:gd name="connsiteX195" fmla="*/ 732629 w 2552172"/>
              <a:gd name="connsiteY195" fmla="*/ 1375455 h 6256555"/>
              <a:gd name="connsiteX196" fmla="*/ 425751 w 2552172"/>
              <a:gd name="connsiteY196" fmla="*/ 1624187 h 6256555"/>
              <a:gd name="connsiteX197" fmla="*/ 352747 w 2552172"/>
              <a:gd name="connsiteY197" fmla="*/ 1725618 h 6256555"/>
              <a:gd name="connsiteX198" fmla="*/ 297832 w 2552172"/>
              <a:gd name="connsiteY198" fmla="*/ 1910390 h 6256555"/>
              <a:gd name="connsiteX199" fmla="*/ 214491 w 2552172"/>
              <a:gd name="connsiteY199" fmla="*/ 2168167 h 6256555"/>
              <a:gd name="connsiteX200" fmla="*/ 177666 w 2552172"/>
              <a:gd name="connsiteY200" fmla="*/ 2337433 h 6256555"/>
              <a:gd name="connsiteX201" fmla="*/ 217722 w 2552172"/>
              <a:gd name="connsiteY201" fmla="*/ 2441449 h 6256555"/>
              <a:gd name="connsiteX202" fmla="*/ 293310 w 2552172"/>
              <a:gd name="connsiteY202" fmla="*/ 2557739 h 6256555"/>
              <a:gd name="connsiteX203" fmla="*/ 328844 w 2552172"/>
              <a:gd name="connsiteY203" fmla="*/ 2658524 h 6256555"/>
              <a:gd name="connsiteX204" fmla="*/ 324967 w 2552172"/>
              <a:gd name="connsiteY204" fmla="*/ 2683074 h 6256555"/>
              <a:gd name="connsiteX205" fmla="*/ 292018 w 2552172"/>
              <a:gd name="connsiteY205" fmla="*/ 2681136 h 6256555"/>
              <a:gd name="connsiteX206" fmla="*/ 257131 w 2552172"/>
              <a:gd name="connsiteY206" fmla="*/ 2626868 h 6256555"/>
              <a:gd name="connsiteX207" fmla="*/ 244210 w 2552172"/>
              <a:gd name="connsiteY207" fmla="*/ 2584874 h 6256555"/>
              <a:gd name="connsiteX208" fmla="*/ 221598 w 2552172"/>
              <a:gd name="connsiteY208" fmla="*/ 2568722 h 6256555"/>
              <a:gd name="connsiteX209" fmla="*/ 202862 w 2552172"/>
              <a:gd name="connsiteY209" fmla="*/ 2584874 h 6256555"/>
              <a:gd name="connsiteX210" fmla="*/ 189941 w 2552172"/>
              <a:gd name="connsiteY210" fmla="*/ 2758663 h 6256555"/>
              <a:gd name="connsiteX211" fmla="*/ 191233 w 2552172"/>
              <a:gd name="connsiteY211" fmla="*/ 2863324 h 6256555"/>
              <a:gd name="connsiteX212" fmla="*/ 140194 w 2552172"/>
              <a:gd name="connsiteY212" fmla="*/ 2899503 h 6256555"/>
              <a:gd name="connsiteX213" fmla="*/ 117583 w 2552172"/>
              <a:gd name="connsiteY213" fmla="*/ 2873661 h 6256555"/>
              <a:gd name="connsiteX214" fmla="*/ 80111 w 2552172"/>
              <a:gd name="connsiteY214" fmla="*/ 2851049 h 6256555"/>
              <a:gd name="connsiteX215" fmla="*/ 56207 w 2552172"/>
              <a:gd name="connsiteY215" fmla="*/ 2818746 h 6256555"/>
              <a:gd name="connsiteX216" fmla="*/ 45870 w 2552172"/>
              <a:gd name="connsiteY216" fmla="*/ 2786443 h 6256555"/>
              <a:gd name="connsiteX217" fmla="*/ 8399 w 2552172"/>
              <a:gd name="connsiteY217" fmla="*/ 2621053 h 6256555"/>
              <a:gd name="connsiteX218" fmla="*/ 0 w 2552172"/>
              <a:gd name="connsiteY218" fmla="*/ 2461477 h 6256555"/>
              <a:gd name="connsiteX219" fmla="*/ 646 w 2552172"/>
              <a:gd name="connsiteY219" fmla="*/ 2458892 h 6256555"/>
              <a:gd name="connsiteX220" fmla="*/ 58792 w 2552172"/>
              <a:gd name="connsiteY220" fmla="*/ 2099039 h 6256555"/>
              <a:gd name="connsiteX221" fmla="*/ 149885 w 2552172"/>
              <a:gd name="connsiteY221" fmla="*/ 1672642 h 6256555"/>
              <a:gd name="connsiteX222" fmla="*/ 205447 w 2552172"/>
              <a:gd name="connsiteY222" fmla="*/ 1538262 h 6256555"/>
              <a:gd name="connsiteX223" fmla="*/ 312046 w 2552172"/>
              <a:gd name="connsiteY223" fmla="*/ 1396129 h 6256555"/>
              <a:gd name="connsiteX224" fmla="*/ 476144 w 2552172"/>
              <a:gd name="connsiteY224" fmla="*/ 1222339 h 6256555"/>
              <a:gd name="connsiteX225" fmla="*/ 617631 w 2552172"/>
              <a:gd name="connsiteY225" fmla="*/ 1070517 h 6256555"/>
              <a:gd name="connsiteX226" fmla="*/ 861840 w 2552172"/>
              <a:gd name="connsiteY226" fmla="*/ 859256 h 6256555"/>
              <a:gd name="connsiteX227" fmla="*/ 964563 w 2552172"/>
              <a:gd name="connsiteY227" fmla="*/ 818150 h 6256555"/>
              <a:gd name="connsiteX228" fmla="*/ 973653 w 2552172"/>
              <a:gd name="connsiteY228" fmla="*/ 817922 h 6256555"/>
              <a:gd name="connsiteX229" fmla="*/ 983327 w 2552172"/>
              <a:gd name="connsiteY229" fmla="*/ 792885 h 6256555"/>
              <a:gd name="connsiteX230" fmla="*/ 939449 w 2552172"/>
              <a:gd name="connsiteY230" fmla="*/ 799242 h 6256555"/>
              <a:gd name="connsiteX231" fmla="*/ 979302 w 2552172"/>
              <a:gd name="connsiteY231" fmla="*/ 761680 h 6256555"/>
              <a:gd name="connsiteX232" fmla="*/ 958163 w 2552172"/>
              <a:gd name="connsiteY232" fmla="*/ 765170 h 6256555"/>
              <a:gd name="connsiteX233" fmla="*/ 953508 w 2552172"/>
              <a:gd name="connsiteY233" fmla="*/ 763945 h 6256555"/>
              <a:gd name="connsiteX234" fmla="*/ 957567 w 2552172"/>
              <a:gd name="connsiteY234" fmla="*/ 761349 h 6256555"/>
              <a:gd name="connsiteX235" fmla="*/ 986064 w 2552172"/>
              <a:gd name="connsiteY235" fmla="*/ 722379 h 6256555"/>
              <a:gd name="connsiteX236" fmla="*/ 988136 w 2552172"/>
              <a:gd name="connsiteY236" fmla="*/ 719059 h 6256555"/>
              <a:gd name="connsiteX237" fmla="*/ 987878 w 2552172"/>
              <a:gd name="connsiteY237" fmla="*/ 719820 h 6256555"/>
              <a:gd name="connsiteX238" fmla="*/ 988890 w 2552172"/>
              <a:gd name="connsiteY238" fmla="*/ 717851 h 6256555"/>
              <a:gd name="connsiteX239" fmla="*/ 988136 w 2552172"/>
              <a:gd name="connsiteY239" fmla="*/ 719059 h 6256555"/>
              <a:gd name="connsiteX240" fmla="*/ 999534 w 2552172"/>
              <a:gd name="connsiteY240" fmla="*/ 685289 h 6256555"/>
              <a:gd name="connsiteX241" fmla="*/ 1003490 w 2552172"/>
              <a:gd name="connsiteY241" fmla="*/ 649230 h 6256555"/>
              <a:gd name="connsiteX242" fmla="*/ 1004723 w 2552172"/>
              <a:gd name="connsiteY242" fmla="*/ 623511 h 6256555"/>
              <a:gd name="connsiteX243" fmla="*/ 1062625 w 2552172"/>
              <a:gd name="connsiteY243" fmla="*/ 545686 h 6256555"/>
              <a:gd name="connsiteX244" fmla="*/ 1013608 w 2552172"/>
              <a:gd name="connsiteY244" fmla="*/ 568881 h 6256555"/>
              <a:gd name="connsiteX245" fmla="*/ 1063136 w 2552172"/>
              <a:gd name="connsiteY245" fmla="*/ 527851 h 6256555"/>
              <a:gd name="connsiteX246" fmla="*/ 1030019 w 2552172"/>
              <a:gd name="connsiteY246" fmla="*/ 539104 h 6256555"/>
              <a:gd name="connsiteX247" fmla="*/ 1052152 w 2552172"/>
              <a:gd name="connsiteY247" fmla="*/ 482976 h 6256555"/>
              <a:gd name="connsiteX248" fmla="*/ 1113017 w 2552172"/>
              <a:gd name="connsiteY248" fmla="*/ 422315 h 6256555"/>
              <a:gd name="connsiteX249" fmla="*/ 1120346 w 2552172"/>
              <a:gd name="connsiteY249" fmla="*/ 376144 h 6256555"/>
              <a:gd name="connsiteX250" fmla="*/ 1165622 w 2552172"/>
              <a:gd name="connsiteY250" fmla="*/ 314654 h 6256555"/>
              <a:gd name="connsiteX251" fmla="*/ 1170965 w 2552172"/>
              <a:gd name="connsiteY251" fmla="*/ 310826 h 6256555"/>
              <a:gd name="connsiteX252" fmla="*/ 1175905 w 2552172"/>
              <a:gd name="connsiteY252" fmla="*/ 273474 h 6256555"/>
              <a:gd name="connsiteX253" fmla="*/ 1367057 w 2552172"/>
              <a:gd name="connsiteY253" fmla="*/ 41348 h 6256555"/>
              <a:gd name="connsiteX254" fmla="*/ 1424556 w 2552172"/>
              <a:gd name="connsiteY254" fmla="*/ 21966 h 6256555"/>
              <a:gd name="connsiteX255" fmla="*/ 1353490 w 2552172"/>
              <a:gd name="connsiteY255" fmla="*/ 18090 h 6256555"/>
              <a:gd name="connsiteX256" fmla="*/ 1383854 w 2552172"/>
              <a:gd name="connsiteY256" fmla="*/ 1938 h 6256555"/>
              <a:gd name="connsiteX257" fmla="*/ 1443938 w 2552172"/>
              <a:gd name="connsiteY257" fmla="*/ 0 h 6256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2552172" h="6256555">
                <a:moveTo>
                  <a:pt x="1580003" y="5695486"/>
                </a:moveTo>
                <a:cubicBezTo>
                  <a:pt x="1570040" y="5696162"/>
                  <a:pt x="1557805" y="5698221"/>
                  <a:pt x="1542138" y="5700806"/>
                </a:cubicBezTo>
                <a:cubicBezTo>
                  <a:pt x="1518234" y="5704682"/>
                  <a:pt x="1505314" y="5743445"/>
                  <a:pt x="1518880" y="5763474"/>
                </a:cubicBezTo>
                <a:cubicBezTo>
                  <a:pt x="1553768" y="5814512"/>
                  <a:pt x="1614497" y="5814512"/>
                  <a:pt x="1662305" y="5841000"/>
                </a:cubicBezTo>
                <a:cubicBezTo>
                  <a:pt x="1664243" y="5839062"/>
                  <a:pt x="1666182" y="5837123"/>
                  <a:pt x="1668119" y="5835186"/>
                </a:cubicBezTo>
                <a:cubicBezTo>
                  <a:pt x="1659075" y="5806759"/>
                  <a:pt x="1651968" y="5777041"/>
                  <a:pt x="1639693" y="5749906"/>
                </a:cubicBezTo>
                <a:cubicBezTo>
                  <a:pt x="1619342" y="5703875"/>
                  <a:pt x="1609894" y="5693457"/>
                  <a:pt x="1580003" y="5695486"/>
                </a:cubicBezTo>
                <a:close/>
                <a:moveTo>
                  <a:pt x="947823" y="762448"/>
                </a:moveTo>
                <a:lnTo>
                  <a:pt x="953508" y="763945"/>
                </a:lnTo>
                <a:lnTo>
                  <a:pt x="951438" y="765269"/>
                </a:lnTo>
                <a:cubicBezTo>
                  <a:pt x="949754" y="765575"/>
                  <a:pt x="948491" y="764758"/>
                  <a:pt x="947823" y="762448"/>
                </a:cubicBezTo>
                <a:close/>
                <a:moveTo>
                  <a:pt x="1156017" y="739151"/>
                </a:moveTo>
                <a:lnTo>
                  <a:pt x="1143717" y="742694"/>
                </a:lnTo>
                <a:cubicBezTo>
                  <a:pt x="1138791" y="744661"/>
                  <a:pt x="1133961" y="747790"/>
                  <a:pt x="1128940" y="754081"/>
                </a:cubicBezTo>
                <a:cubicBezTo>
                  <a:pt x="1123065" y="761455"/>
                  <a:pt x="1117756" y="772732"/>
                  <a:pt x="1112226" y="785908"/>
                </a:cubicBezTo>
                <a:lnTo>
                  <a:pt x="1102670" y="808795"/>
                </a:lnTo>
                <a:lnTo>
                  <a:pt x="1117033" y="801757"/>
                </a:lnTo>
                <a:cubicBezTo>
                  <a:pt x="1135768" y="794004"/>
                  <a:pt x="1153858" y="784313"/>
                  <a:pt x="1169364" y="777207"/>
                </a:cubicBezTo>
                <a:cubicBezTo>
                  <a:pt x="1171302" y="768808"/>
                  <a:pt x="1173239" y="759763"/>
                  <a:pt x="1175178" y="750718"/>
                </a:cubicBezTo>
                <a:cubicBezTo>
                  <a:pt x="1170656" y="748780"/>
                  <a:pt x="1162903" y="746196"/>
                  <a:pt x="1153212" y="742319"/>
                </a:cubicBezTo>
                <a:close/>
                <a:moveTo>
                  <a:pt x="1443938" y="0"/>
                </a:moveTo>
                <a:cubicBezTo>
                  <a:pt x="1472365" y="12275"/>
                  <a:pt x="1501437" y="23904"/>
                  <a:pt x="1529217" y="37471"/>
                </a:cubicBezTo>
                <a:cubicBezTo>
                  <a:pt x="1538262" y="41994"/>
                  <a:pt x="1545369" y="52331"/>
                  <a:pt x="1549891" y="61376"/>
                </a:cubicBezTo>
                <a:cubicBezTo>
                  <a:pt x="1559582" y="80757"/>
                  <a:pt x="1569272" y="82049"/>
                  <a:pt x="1591885" y="76881"/>
                </a:cubicBezTo>
                <a:cubicBezTo>
                  <a:pt x="1646800" y="63960"/>
                  <a:pt x="1704299" y="57499"/>
                  <a:pt x="1758567" y="80111"/>
                </a:cubicBezTo>
                <a:cubicBezTo>
                  <a:pt x="1803146" y="98847"/>
                  <a:pt x="1849015" y="116936"/>
                  <a:pt x="1889717" y="142133"/>
                </a:cubicBezTo>
                <a:cubicBezTo>
                  <a:pt x="1967890" y="190587"/>
                  <a:pt x="2004069" y="267468"/>
                  <a:pt x="2016344" y="356624"/>
                </a:cubicBezTo>
                <a:cubicBezTo>
                  <a:pt x="2017636" y="365022"/>
                  <a:pt x="2020867" y="373421"/>
                  <a:pt x="2021513" y="381819"/>
                </a:cubicBezTo>
                <a:cubicBezTo>
                  <a:pt x="2022158" y="386988"/>
                  <a:pt x="2020867" y="392802"/>
                  <a:pt x="2018928" y="397325"/>
                </a:cubicBezTo>
                <a:cubicBezTo>
                  <a:pt x="2012468" y="414123"/>
                  <a:pt x="2002777" y="430274"/>
                  <a:pt x="1997609" y="447717"/>
                </a:cubicBezTo>
                <a:cubicBezTo>
                  <a:pt x="1987272" y="482605"/>
                  <a:pt x="1978873" y="518138"/>
                  <a:pt x="1969828" y="553671"/>
                </a:cubicBezTo>
                <a:cubicBezTo>
                  <a:pt x="1967890" y="561423"/>
                  <a:pt x="1962722" y="570468"/>
                  <a:pt x="1964014" y="576929"/>
                </a:cubicBezTo>
                <a:cubicBezTo>
                  <a:pt x="1973059" y="611816"/>
                  <a:pt x="1939463" y="621507"/>
                  <a:pt x="1925896" y="642180"/>
                </a:cubicBezTo>
                <a:cubicBezTo>
                  <a:pt x="1921374" y="648641"/>
                  <a:pt x="1911037" y="650579"/>
                  <a:pt x="1903930" y="660270"/>
                </a:cubicBezTo>
                <a:cubicBezTo>
                  <a:pt x="1891655" y="677068"/>
                  <a:pt x="1892302" y="691281"/>
                  <a:pt x="1898116" y="708078"/>
                </a:cubicBezTo>
                <a:cubicBezTo>
                  <a:pt x="1905222" y="728752"/>
                  <a:pt x="1902638" y="742966"/>
                  <a:pt x="1881964" y="757179"/>
                </a:cubicBezTo>
                <a:cubicBezTo>
                  <a:pt x="1864520" y="769454"/>
                  <a:pt x="1854184" y="792066"/>
                  <a:pt x="1840617" y="810801"/>
                </a:cubicBezTo>
                <a:cubicBezTo>
                  <a:pt x="1831572" y="823076"/>
                  <a:pt x="1822527" y="835351"/>
                  <a:pt x="1813482" y="847627"/>
                </a:cubicBezTo>
                <a:cubicBezTo>
                  <a:pt x="1806376" y="857964"/>
                  <a:pt x="1799269" y="868947"/>
                  <a:pt x="1792163" y="879283"/>
                </a:cubicBezTo>
                <a:cubicBezTo>
                  <a:pt x="1789578" y="883160"/>
                  <a:pt x="1788286" y="890266"/>
                  <a:pt x="1784410" y="891558"/>
                </a:cubicBezTo>
                <a:cubicBezTo>
                  <a:pt x="1756630" y="900604"/>
                  <a:pt x="1748231" y="927738"/>
                  <a:pt x="1732079" y="947120"/>
                </a:cubicBezTo>
                <a:cubicBezTo>
                  <a:pt x="1713343" y="969086"/>
                  <a:pt x="1696546" y="974900"/>
                  <a:pt x="1669411" y="966501"/>
                </a:cubicBezTo>
                <a:cubicBezTo>
                  <a:pt x="1648092" y="959395"/>
                  <a:pt x="1626126" y="952934"/>
                  <a:pt x="1605452" y="943889"/>
                </a:cubicBezTo>
                <a:cubicBezTo>
                  <a:pt x="1593177" y="938721"/>
                  <a:pt x="1585424" y="940012"/>
                  <a:pt x="1581548" y="953580"/>
                </a:cubicBezTo>
                <a:cubicBezTo>
                  <a:pt x="1574441" y="976192"/>
                  <a:pt x="1561520" y="998158"/>
                  <a:pt x="1593177" y="1014955"/>
                </a:cubicBezTo>
                <a:cubicBezTo>
                  <a:pt x="1607390" y="1022708"/>
                  <a:pt x="1617728" y="1038860"/>
                  <a:pt x="1626772" y="1053073"/>
                </a:cubicBezTo>
                <a:cubicBezTo>
                  <a:pt x="1653906" y="1095067"/>
                  <a:pt x="1699130" y="1112510"/>
                  <a:pt x="1740478" y="1128661"/>
                </a:cubicBezTo>
                <a:cubicBezTo>
                  <a:pt x="1854184" y="1173240"/>
                  <a:pt x="1920082" y="1257873"/>
                  <a:pt x="1956262" y="1368349"/>
                </a:cubicBezTo>
                <a:cubicBezTo>
                  <a:pt x="1973059" y="1420679"/>
                  <a:pt x="2011822" y="1454920"/>
                  <a:pt x="2046709" y="1502729"/>
                </a:cubicBezTo>
                <a:cubicBezTo>
                  <a:pt x="2053815" y="1479471"/>
                  <a:pt x="2063507" y="1462027"/>
                  <a:pt x="2064799" y="1443937"/>
                </a:cubicBezTo>
                <a:cubicBezTo>
                  <a:pt x="2073198" y="1347028"/>
                  <a:pt x="2069967" y="1250121"/>
                  <a:pt x="2053170" y="1154504"/>
                </a:cubicBezTo>
                <a:cubicBezTo>
                  <a:pt x="2051232" y="1144167"/>
                  <a:pt x="2048001" y="1133830"/>
                  <a:pt x="2044124" y="1124139"/>
                </a:cubicBezTo>
                <a:cubicBezTo>
                  <a:pt x="2037664" y="1104758"/>
                  <a:pt x="2027974" y="1093775"/>
                  <a:pt x="2004069" y="1100235"/>
                </a:cubicBezTo>
                <a:cubicBezTo>
                  <a:pt x="1993732" y="1102819"/>
                  <a:pt x="1978873" y="1100235"/>
                  <a:pt x="1969182" y="1095067"/>
                </a:cubicBezTo>
                <a:cubicBezTo>
                  <a:pt x="1939463" y="1078915"/>
                  <a:pt x="1910391" y="1061472"/>
                  <a:pt x="1881964" y="1042090"/>
                </a:cubicBezTo>
                <a:cubicBezTo>
                  <a:pt x="1877442" y="1038860"/>
                  <a:pt x="1877442" y="1022708"/>
                  <a:pt x="1881964" y="1016248"/>
                </a:cubicBezTo>
                <a:cubicBezTo>
                  <a:pt x="1893594" y="998804"/>
                  <a:pt x="1923958" y="996219"/>
                  <a:pt x="1946570" y="1008495"/>
                </a:cubicBezTo>
                <a:cubicBezTo>
                  <a:pt x="1975643" y="1024001"/>
                  <a:pt x="1981457" y="1023354"/>
                  <a:pt x="1989210" y="992344"/>
                </a:cubicBezTo>
                <a:cubicBezTo>
                  <a:pt x="1993732" y="973608"/>
                  <a:pt x="1993086" y="951642"/>
                  <a:pt x="1987272" y="933553"/>
                </a:cubicBezTo>
                <a:cubicBezTo>
                  <a:pt x="1978226" y="905126"/>
                  <a:pt x="1963368" y="878638"/>
                  <a:pt x="1951093" y="850857"/>
                </a:cubicBezTo>
                <a:cubicBezTo>
                  <a:pt x="1938818" y="823723"/>
                  <a:pt x="1927835" y="797234"/>
                  <a:pt x="1933649" y="766224"/>
                </a:cubicBezTo>
                <a:cubicBezTo>
                  <a:pt x="1935587" y="757179"/>
                  <a:pt x="1926543" y="746196"/>
                  <a:pt x="1925896" y="736505"/>
                </a:cubicBezTo>
                <a:cubicBezTo>
                  <a:pt x="1925250" y="724876"/>
                  <a:pt x="1925250" y="711955"/>
                  <a:pt x="1930419" y="702264"/>
                </a:cubicBezTo>
                <a:cubicBezTo>
                  <a:pt x="1935587" y="693220"/>
                  <a:pt x="1946570" y="689343"/>
                  <a:pt x="1955615" y="702910"/>
                </a:cubicBezTo>
                <a:cubicBezTo>
                  <a:pt x="1964014" y="715831"/>
                  <a:pt x="1973059" y="727460"/>
                  <a:pt x="1984687" y="739735"/>
                </a:cubicBezTo>
                <a:cubicBezTo>
                  <a:pt x="1982103" y="719708"/>
                  <a:pt x="1974997" y="697742"/>
                  <a:pt x="1999547" y="688051"/>
                </a:cubicBezTo>
                <a:cubicBezTo>
                  <a:pt x="2004716" y="686112"/>
                  <a:pt x="2015052" y="697095"/>
                  <a:pt x="2026035" y="703556"/>
                </a:cubicBezTo>
                <a:cubicBezTo>
                  <a:pt x="2041541" y="686759"/>
                  <a:pt x="2049940" y="702264"/>
                  <a:pt x="2060922" y="717123"/>
                </a:cubicBezTo>
                <a:cubicBezTo>
                  <a:pt x="2080950" y="745550"/>
                  <a:pt x="2103562" y="772038"/>
                  <a:pt x="2122944" y="800465"/>
                </a:cubicBezTo>
                <a:cubicBezTo>
                  <a:pt x="2131342" y="812740"/>
                  <a:pt x="2138449" y="826953"/>
                  <a:pt x="2142326" y="841166"/>
                </a:cubicBezTo>
                <a:cubicBezTo>
                  <a:pt x="2162999" y="912879"/>
                  <a:pt x="2183027" y="984591"/>
                  <a:pt x="2203054" y="1056303"/>
                </a:cubicBezTo>
                <a:cubicBezTo>
                  <a:pt x="2204347" y="1061472"/>
                  <a:pt x="2206285" y="1067286"/>
                  <a:pt x="2206285" y="1073101"/>
                </a:cubicBezTo>
                <a:cubicBezTo>
                  <a:pt x="2208223" y="1192621"/>
                  <a:pt x="2234711" y="1308912"/>
                  <a:pt x="2250217" y="1426494"/>
                </a:cubicBezTo>
                <a:cubicBezTo>
                  <a:pt x="2261200" y="1506605"/>
                  <a:pt x="2261200" y="1588654"/>
                  <a:pt x="2262492" y="1670057"/>
                </a:cubicBezTo>
                <a:cubicBezTo>
                  <a:pt x="2263138" y="1721096"/>
                  <a:pt x="2258616" y="1772780"/>
                  <a:pt x="2255386" y="1823819"/>
                </a:cubicBezTo>
                <a:cubicBezTo>
                  <a:pt x="2250863" y="1889070"/>
                  <a:pt x="2207578" y="1925250"/>
                  <a:pt x="2144263" y="1908453"/>
                </a:cubicBezTo>
                <a:cubicBezTo>
                  <a:pt x="2003423" y="1871627"/>
                  <a:pt x="1887133" y="1796684"/>
                  <a:pt x="1801854" y="1676518"/>
                </a:cubicBezTo>
                <a:cubicBezTo>
                  <a:pt x="1789578" y="1659074"/>
                  <a:pt x="1777949" y="1640338"/>
                  <a:pt x="1763089" y="1622895"/>
                </a:cubicBezTo>
                <a:cubicBezTo>
                  <a:pt x="1758567" y="1686855"/>
                  <a:pt x="1719804" y="1726264"/>
                  <a:pt x="1673934" y="1761151"/>
                </a:cubicBezTo>
                <a:cubicBezTo>
                  <a:pt x="1644216" y="1783763"/>
                  <a:pt x="1622895" y="1812836"/>
                  <a:pt x="1606098" y="1844492"/>
                </a:cubicBezTo>
                <a:cubicBezTo>
                  <a:pt x="1597054" y="1862582"/>
                  <a:pt x="1597699" y="1885194"/>
                  <a:pt x="1593177" y="1905868"/>
                </a:cubicBezTo>
                <a:cubicBezTo>
                  <a:pt x="1578963" y="1969827"/>
                  <a:pt x="1564104" y="2034433"/>
                  <a:pt x="1549245" y="2098393"/>
                </a:cubicBezTo>
                <a:cubicBezTo>
                  <a:pt x="1547953" y="2105499"/>
                  <a:pt x="1547307" y="2112606"/>
                  <a:pt x="1546661" y="2124235"/>
                </a:cubicBezTo>
                <a:cubicBezTo>
                  <a:pt x="1558290" y="2121005"/>
                  <a:pt x="1567335" y="2118421"/>
                  <a:pt x="1575733" y="2115836"/>
                </a:cubicBezTo>
                <a:cubicBezTo>
                  <a:pt x="1719804" y="2075135"/>
                  <a:pt x="1863228" y="2031849"/>
                  <a:pt x="2007946" y="1995024"/>
                </a:cubicBezTo>
                <a:cubicBezTo>
                  <a:pt x="2083534" y="1976288"/>
                  <a:pt x="2161707" y="1967244"/>
                  <a:pt x="2239234" y="1958845"/>
                </a:cubicBezTo>
                <a:cubicBezTo>
                  <a:pt x="2276705" y="1954969"/>
                  <a:pt x="2316115" y="1956906"/>
                  <a:pt x="2352940" y="1963367"/>
                </a:cubicBezTo>
                <a:cubicBezTo>
                  <a:pt x="2440158" y="1978872"/>
                  <a:pt x="2489904" y="2039601"/>
                  <a:pt x="2498303" y="2135218"/>
                </a:cubicBezTo>
                <a:cubicBezTo>
                  <a:pt x="2507348" y="2232127"/>
                  <a:pt x="2488612" y="2326451"/>
                  <a:pt x="2471169" y="2420775"/>
                </a:cubicBezTo>
                <a:cubicBezTo>
                  <a:pt x="2427237" y="2663047"/>
                  <a:pt x="2383305" y="2905964"/>
                  <a:pt x="2340019" y="3148235"/>
                </a:cubicBezTo>
                <a:cubicBezTo>
                  <a:pt x="2323868" y="3239976"/>
                  <a:pt x="2332912" y="3331716"/>
                  <a:pt x="2342603" y="3423456"/>
                </a:cubicBezTo>
                <a:cubicBezTo>
                  <a:pt x="2351002" y="3500982"/>
                  <a:pt x="2358755" y="3579155"/>
                  <a:pt x="2366508" y="3656681"/>
                </a:cubicBezTo>
                <a:cubicBezTo>
                  <a:pt x="2367153" y="3662497"/>
                  <a:pt x="2367799" y="3667665"/>
                  <a:pt x="2368446" y="3672833"/>
                </a:cubicBezTo>
                <a:cubicBezTo>
                  <a:pt x="2414315" y="3675417"/>
                  <a:pt x="2416900" y="3680586"/>
                  <a:pt x="2414962" y="3727748"/>
                </a:cubicBezTo>
                <a:cubicBezTo>
                  <a:pt x="2414315" y="3744545"/>
                  <a:pt x="2420776" y="3762635"/>
                  <a:pt x="2426590" y="3779433"/>
                </a:cubicBezTo>
                <a:cubicBezTo>
                  <a:pt x="2433698" y="3800106"/>
                  <a:pt x="2446618" y="3819488"/>
                  <a:pt x="2431759" y="3841454"/>
                </a:cubicBezTo>
                <a:cubicBezTo>
                  <a:pt x="2488612" y="3893139"/>
                  <a:pt x="2494427" y="3926088"/>
                  <a:pt x="2447265" y="3957099"/>
                </a:cubicBezTo>
                <a:cubicBezTo>
                  <a:pt x="2465354" y="3980356"/>
                  <a:pt x="2483444" y="4002968"/>
                  <a:pt x="2501533" y="4026226"/>
                </a:cubicBezTo>
                <a:cubicBezTo>
                  <a:pt x="2500241" y="4027519"/>
                  <a:pt x="2498949" y="4028811"/>
                  <a:pt x="2497657" y="4030103"/>
                </a:cubicBezTo>
                <a:cubicBezTo>
                  <a:pt x="2486028" y="4019120"/>
                  <a:pt x="2474399" y="4008137"/>
                  <a:pt x="2460186" y="3995216"/>
                </a:cubicBezTo>
                <a:cubicBezTo>
                  <a:pt x="2459539" y="4002323"/>
                  <a:pt x="2456956" y="4006845"/>
                  <a:pt x="2458247" y="4010721"/>
                </a:cubicBezTo>
                <a:cubicBezTo>
                  <a:pt x="2464062" y="4033333"/>
                  <a:pt x="2464708" y="4055299"/>
                  <a:pt x="2453079" y="4077265"/>
                </a:cubicBezTo>
                <a:cubicBezTo>
                  <a:pt x="2449848" y="4083079"/>
                  <a:pt x="2455017" y="4094709"/>
                  <a:pt x="2459539" y="4101815"/>
                </a:cubicBezTo>
                <a:cubicBezTo>
                  <a:pt x="2486028" y="4141870"/>
                  <a:pt x="2512516" y="4181926"/>
                  <a:pt x="2541588" y="4220043"/>
                </a:cubicBezTo>
                <a:cubicBezTo>
                  <a:pt x="2566786" y="4253639"/>
                  <a:pt x="2544173" y="4324705"/>
                  <a:pt x="2503471" y="4329873"/>
                </a:cubicBezTo>
                <a:cubicBezTo>
                  <a:pt x="2480213" y="4332457"/>
                  <a:pt x="2455664" y="4326643"/>
                  <a:pt x="2431759" y="4324059"/>
                </a:cubicBezTo>
                <a:cubicBezTo>
                  <a:pt x="2420776" y="4322766"/>
                  <a:pt x="2409793" y="4320182"/>
                  <a:pt x="2398810" y="4318244"/>
                </a:cubicBezTo>
                <a:cubicBezTo>
                  <a:pt x="2397518" y="4318244"/>
                  <a:pt x="2395580" y="4318890"/>
                  <a:pt x="2394288" y="4318244"/>
                </a:cubicBezTo>
                <a:cubicBezTo>
                  <a:pt x="2380720" y="4317598"/>
                  <a:pt x="2296087" y="4274312"/>
                  <a:pt x="2285750" y="4262683"/>
                </a:cubicBezTo>
                <a:cubicBezTo>
                  <a:pt x="2284458" y="4260745"/>
                  <a:pt x="2282520" y="4258807"/>
                  <a:pt x="2280582" y="4258161"/>
                </a:cubicBezTo>
                <a:cubicBezTo>
                  <a:pt x="2254739" y="4243301"/>
                  <a:pt x="2229544" y="4227796"/>
                  <a:pt x="2203054" y="4213583"/>
                </a:cubicBezTo>
                <a:cubicBezTo>
                  <a:pt x="2189487" y="4206476"/>
                  <a:pt x="2137803" y="4144455"/>
                  <a:pt x="2131342" y="4127657"/>
                </a:cubicBezTo>
                <a:cubicBezTo>
                  <a:pt x="2128758" y="4121843"/>
                  <a:pt x="2121006" y="4117967"/>
                  <a:pt x="2117775" y="4112152"/>
                </a:cubicBezTo>
                <a:cubicBezTo>
                  <a:pt x="2109376" y="4098585"/>
                  <a:pt x="2101624" y="4084371"/>
                  <a:pt x="2093225" y="4070158"/>
                </a:cubicBezTo>
                <a:cubicBezTo>
                  <a:pt x="2088703" y="4062405"/>
                  <a:pt x="2082888" y="4055945"/>
                  <a:pt x="2078366" y="4048839"/>
                </a:cubicBezTo>
                <a:cubicBezTo>
                  <a:pt x="2068029" y="4032687"/>
                  <a:pt x="2058338" y="4016536"/>
                  <a:pt x="2048647" y="3999738"/>
                </a:cubicBezTo>
                <a:cubicBezTo>
                  <a:pt x="2044124" y="3991985"/>
                  <a:pt x="2040249" y="3983587"/>
                  <a:pt x="2035726" y="3975834"/>
                </a:cubicBezTo>
                <a:cubicBezTo>
                  <a:pt x="2031204" y="3969374"/>
                  <a:pt x="2025389" y="3962913"/>
                  <a:pt x="2021513" y="3956452"/>
                </a:cubicBezTo>
                <a:cubicBezTo>
                  <a:pt x="2007300" y="3935132"/>
                  <a:pt x="2000839" y="3910583"/>
                  <a:pt x="1980811" y="3890554"/>
                </a:cubicBezTo>
                <a:cubicBezTo>
                  <a:pt x="1956907" y="3866651"/>
                  <a:pt x="1943986" y="3832410"/>
                  <a:pt x="1925896" y="3803336"/>
                </a:cubicBezTo>
                <a:cubicBezTo>
                  <a:pt x="1923958" y="3800106"/>
                  <a:pt x="1919436" y="3797522"/>
                  <a:pt x="1916205" y="3794938"/>
                </a:cubicBezTo>
                <a:cubicBezTo>
                  <a:pt x="1914268" y="3793646"/>
                  <a:pt x="1910391" y="3794292"/>
                  <a:pt x="1909744" y="3793000"/>
                </a:cubicBezTo>
                <a:cubicBezTo>
                  <a:pt x="1894239" y="3771034"/>
                  <a:pt x="1879380" y="3749068"/>
                  <a:pt x="1864520" y="3727102"/>
                </a:cubicBezTo>
                <a:cubicBezTo>
                  <a:pt x="1860645" y="3721288"/>
                  <a:pt x="1856768" y="3714827"/>
                  <a:pt x="1851600" y="3710951"/>
                </a:cubicBezTo>
                <a:cubicBezTo>
                  <a:pt x="1825757" y="3692861"/>
                  <a:pt x="1827696" y="3653451"/>
                  <a:pt x="1849662" y="3630840"/>
                </a:cubicBezTo>
                <a:cubicBezTo>
                  <a:pt x="1901346" y="3577863"/>
                  <a:pt x="1967890" y="3545560"/>
                  <a:pt x="2024743" y="3499690"/>
                </a:cubicBezTo>
                <a:cubicBezTo>
                  <a:pt x="2035080" y="3491291"/>
                  <a:pt x="2048647" y="3486769"/>
                  <a:pt x="2061568" y="3481601"/>
                </a:cubicBezTo>
                <a:cubicBezTo>
                  <a:pt x="2077073" y="3475786"/>
                  <a:pt x="2082242" y="3467387"/>
                  <a:pt x="2073198" y="3452528"/>
                </a:cubicBezTo>
                <a:cubicBezTo>
                  <a:pt x="2071259" y="3449297"/>
                  <a:pt x="2069321" y="3445421"/>
                  <a:pt x="2067382" y="3441545"/>
                </a:cubicBezTo>
                <a:cubicBezTo>
                  <a:pt x="2051232" y="3408596"/>
                  <a:pt x="2056400" y="3398905"/>
                  <a:pt x="2095164" y="3395029"/>
                </a:cubicBezTo>
                <a:cubicBezTo>
                  <a:pt x="2071259" y="3106887"/>
                  <a:pt x="2031204" y="2820038"/>
                  <a:pt x="2029911" y="2524790"/>
                </a:cubicBezTo>
                <a:cubicBezTo>
                  <a:pt x="2010530" y="2532543"/>
                  <a:pt x="1992440" y="2537065"/>
                  <a:pt x="1977581" y="2546110"/>
                </a:cubicBezTo>
                <a:cubicBezTo>
                  <a:pt x="1876796" y="2610070"/>
                  <a:pt x="1776657" y="2675322"/>
                  <a:pt x="1675872" y="2740574"/>
                </a:cubicBezTo>
                <a:cubicBezTo>
                  <a:pt x="1670058" y="2744449"/>
                  <a:pt x="1664243" y="2749618"/>
                  <a:pt x="1658428" y="2754140"/>
                </a:cubicBezTo>
                <a:cubicBezTo>
                  <a:pt x="1620311" y="2781275"/>
                  <a:pt x="1619665" y="2781275"/>
                  <a:pt x="1633232" y="2827791"/>
                </a:cubicBezTo>
                <a:cubicBezTo>
                  <a:pt x="1660367" y="2923408"/>
                  <a:pt x="1692024" y="3017086"/>
                  <a:pt x="1715282" y="3113994"/>
                </a:cubicBezTo>
                <a:cubicBezTo>
                  <a:pt x="1764382" y="3316856"/>
                  <a:pt x="1772135" y="3522948"/>
                  <a:pt x="1755337" y="3730332"/>
                </a:cubicBezTo>
                <a:cubicBezTo>
                  <a:pt x="1746292" y="3838870"/>
                  <a:pt x="1733371" y="3948700"/>
                  <a:pt x="1740478" y="4056591"/>
                </a:cubicBezTo>
                <a:cubicBezTo>
                  <a:pt x="1747584" y="4161252"/>
                  <a:pt x="1724326" y="4254931"/>
                  <a:pt x="1695900" y="4351839"/>
                </a:cubicBezTo>
                <a:cubicBezTo>
                  <a:pt x="1671350" y="4433888"/>
                  <a:pt x="1657136" y="4519168"/>
                  <a:pt x="1639047" y="4603801"/>
                </a:cubicBezTo>
                <a:cubicBezTo>
                  <a:pt x="1611267" y="4733659"/>
                  <a:pt x="1586070" y="4863516"/>
                  <a:pt x="1555705" y="4992728"/>
                </a:cubicBezTo>
                <a:cubicBezTo>
                  <a:pt x="1522756" y="5131630"/>
                  <a:pt x="1500145" y="5271824"/>
                  <a:pt x="1489162" y="5413957"/>
                </a:cubicBezTo>
                <a:cubicBezTo>
                  <a:pt x="1485931" y="5458535"/>
                  <a:pt x="1477532" y="5502466"/>
                  <a:pt x="1472365" y="5547044"/>
                </a:cubicBezTo>
                <a:cubicBezTo>
                  <a:pt x="1470426" y="5561257"/>
                  <a:pt x="1471072" y="5576117"/>
                  <a:pt x="1471718" y="5590976"/>
                </a:cubicBezTo>
                <a:cubicBezTo>
                  <a:pt x="1472365" y="5604544"/>
                  <a:pt x="1476240" y="5614880"/>
                  <a:pt x="1489808" y="5624571"/>
                </a:cubicBezTo>
                <a:cubicBezTo>
                  <a:pt x="1502083" y="5632970"/>
                  <a:pt x="1507251" y="5652352"/>
                  <a:pt x="1513712" y="5667211"/>
                </a:cubicBezTo>
                <a:cubicBezTo>
                  <a:pt x="1517589" y="5675610"/>
                  <a:pt x="1518234" y="5685301"/>
                  <a:pt x="1520819" y="5694992"/>
                </a:cubicBezTo>
                <a:cubicBezTo>
                  <a:pt x="1533739" y="5693053"/>
                  <a:pt x="1544077" y="5690469"/>
                  <a:pt x="1554413" y="5689176"/>
                </a:cubicBezTo>
                <a:cubicBezTo>
                  <a:pt x="1617081" y="5683362"/>
                  <a:pt x="1657783" y="5717603"/>
                  <a:pt x="1664243" y="5782209"/>
                </a:cubicBezTo>
                <a:cubicBezTo>
                  <a:pt x="1664889" y="5791254"/>
                  <a:pt x="1666827" y="5799652"/>
                  <a:pt x="1668119" y="5808698"/>
                </a:cubicBezTo>
                <a:cubicBezTo>
                  <a:pt x="1672642" y="5835186"/>
                  <a:pt x="1680394" y="5857798"/>
                  <a:pt x="1715282" y="5851983"/>
                </a:cubicBezTo>
                <a:cubicBezTo>
                  <a:pt x="1719158" y="5851337"/>
                  <a:pt x="1723034" y="5855214"/>
                  <a:pt x="1726265" y="5858444"/>
                </a:cubicBezTo>
                <a:cubicBezTo>
                  <a:pt x="1640985" y="5862966"/>
                  <a:pt x="1562813" y="5847461"/>
                  <a:pt x="1502083" y="5769934"/>
                </a:cubicBezTo>
                <a:cubicBezTo>
                  <a:pt x="1502083" y="5793838"/>
                  <a:pt x="1498206" y="5811928"/>
                  <a:pt x="1502729" y="5828079"/>
                </a:cubicBezTo>
                <a:cubicBezTo>
                  <a:pt x="1507897" y="5846169"/>
                  <a:pt x="1509189" y="5861028"/>
                  <a:pt x="1503375" y="5879763"/>
                </a:cubicBezTo>
                <a:cubicBezTo>
                  <a:pt x="1497560" y="5897207"/>
                  <a:pt x="1494330" y="5908836"/>
                  <a:pt x="1476240" y="5894623"/>
                </a:cubicBezTo>
                <a:cubicBezTo>
                  <a:pt x="1464612" y="5981841"/>
                  <a:pt x="1469134" y="6065828"/>
                  <a:pt x="1494976" y="6149169"/>
                </a:cubicBezTo>
                <a:cubicBezTo>
                  <a:pt x="1503375" y="6176304"/>
                  <a:pt x="1505314" y="6202146"/>
                  <a:pt x="1484639" y="6227342"/>
                </a:cubicBezTo>
                <a:cubicBezTo>
                  <a:pt x="1458151" y="6260291"/>
                  <a:pt x="1421972" y="6266752"/>
                  <a:pt x="1387084" y="6239617"/>
                </a:cubicBezTo>
                <a:cubicBezTo>
                  <a:pt x="1359951" y="6218944"/>
                  <a:pt x="1333462" y="6196331"/>
                  <a:pt x="1307619" y="6173720"/>
                </a:cubicBezTo>
                <a:cubicBezTo>
                  <a:pt x="1299867" y="6167259"/>
                  <a:pt x="1295991" y="6156922"/>
                  <a:pt x="1290176" y="6148524"/>
                </a:cubicBezTo>
                <a:cubicBezTo>
                  <a:pt x="1285653" y="6142063"/>
                  <a:pt x="1280486" y="6136894"/>
                  <a:pt x="1274670" y="6131080"/>
                </a:cubicBezTo>
                <a:cubicBezTo>
                  <a:pt x="1270795" y="6127203"/>
                  <a:pt x="1264980" y="6124619"/>
                  <a:pt x="1262395" y="6120743"/>
                </a:cubicBezTo>
                <a:cubicBezTo>
                  <a:pt x="1247537" y="6097484"/>
                  <a:pt x="1233323" y="6074226"/>
                  <a:pt x="1218463" y="6050968"/>
                </a:cubicBezTo>
                <a:cubicBezTo>
                  <a:pt x="1210065" y="6038048"/>
                  <a:pt x="1197144" y="6027710"/>
                  <a:pt x="1191975" y="6014144"/>
                </a:cubicBezTo>
                <a:cubicBezTo>
                  <a:pt x="1182284" y="5985071"/>
                  <a:pt x="1177762" y="5954706"/>
                  <a:pt x="1169364" y="5925634"/>
                </a:cubicBezTo>
                <a:cubicBezTo>
                  <a:pt x="1165487" y="5910774"/>
                  <a:pt x="1156442" y="5897207"/>
                  <a:pt x="1151274" y="5882347"/>
                </a:cubicBezTo>
                <a:cubicBezTo>
                  <a:pt x="1139645" y="5844876"/>
                  <a:pt x="1129954" y="5806113"/>
                  <a:pt x="1118324" y="5768642"/>
                </a:cubicBezTo>
                <a:cubicBezTo>
                  <a:pt x="1115094" y="5758951"/>
                  <a:pt x="1104112" y="5752491"/>
                  <a:pt x="1099590" y="5743445"/>
                </a:cubicBezTo>
                <a:cubicBezTo>
                  <a:pt x="1085376" y="5714373"/>
                  <a:pt x="1073747" y="5683362"/>
                  <a:pt x="1058888" y="5654290"/>
                </a:cubicBezTo>
                <a:cubicBezTo>
                  <a:pt x="1047259" y="5631032"/>
                  <a:pt x="1028523" y="5611004"/>
                  <a:pt x="1020770" y="5586454"/>
                </a:cubicBezTo>
                <a:cubicBezTo>
                  <a:pt x="1009141" y="5548337"/>
                  <a:pt x="977485" y="5512158"/>
                  <a:pt x="1003327" y="5468872"/>
                </a:cubicBezTo>
                <a:cubicBezTo>
                  <a:pt x="1005911" y="5464349"/>
                  <a:pt x="1010434" y="5459181"/>
                  <a:pt x="1014956" y="5457243"/>
                </a:cubicBezTo>
                <a:cubicBezTo>
                  <a:pt x="1061472" y="5435923"/>
                  <a:pt x="1107342" y="5414602"/>
                  <a:pt x="1154504" y="5394575"/>
                </a:cubicBezTo>
                <a:cubicBezTo>
                  <a:pt x="1179700" y="5383592"/>
                  <a:pt x="1205543" y="5373901"/>
                  <a:pt x="1230738" y="5364210"/>
                </a:cubicBezTo>
                <a:cubicBezTo>
                  <a:pt x="1252059" y="5355811"/>
                  <a:pt x="1250120" y="5342245"/>
                  <a:pt x="1242368" y="5324801"/>
                </a:cubicBezTo>
                <a:cubicBezTo>
                  <a:pt x="1231385" y="5300251"/>
                  <a:pt x="1235907" y="5291206"/>
                  <a:pt x="1263042" y="5288621"/>
                </a:cubicBezTo>
                <a:cubicBezTo>
                  <a:pt x="1265626" y="5225308"/>
                  <a:pt x="1270148" y="5160702"/>
                  <a:pt x="1270795" y="5096743"/>
                </a:cubicBezTo>
                <a:cubicBezTo>
                  <a:pt x="1272087" y="4963009"/>
                  <a:pt x="1270148" y="4829921"/>
                  <a:pt x="1272732" y="4696188"/>
                </a:cubicBezTo>
                <a:cubicBezTo>
                  <a:pt x="1275962" y="4556639"/>
                  <a:pt x="1308266" y="4422260"/>
                  <a:pt x="1361888" y="4293048"/>
                </a:cubicBezTo>
                <a:cubicBezTo>
                  <a:pt x="1374809" y="4262037"/>
                  <a:pt x="1379978" y="4232318"/>
                  <a:pt x="1376101" y="4198077"/>
                </a:cubicBezTo>
                <a:cubicBezTo>
                  <a:pt x="1367057" y="4115382"/>
                  <a:pt x="1367057" y="4032041"/>
                  <a:pt x="1353490" y="3949992"/>
                </a:cubicBezTo>
                <a:cubicBezTo>
                  <a:pt x="1337985" y="3856313"/>
                  <a:pt x="1314727" y="3763927"/>
                  <a:pt x="1289530" y="3672187"/>
                </a:cubicBezTo>
                <a:cubicBezTo>
                  <a:pt x="1261750" y="3572049"/>
                  <a:pt x="1228801" y="3473201"/>
                  <a:pt x="1196497" y="3374355"/>
                </a:cubicBezTo>
                <a:cubicBezTo>
                  <a:pt x="1167425" y="3285200"/>
                  <a:pt x="1115094" y="3208319"/>
                  <a:pt x="1058888" y="3134022"/>
                </a:cubicBezTo>
                <a:cubicBezTo>
                  <a:pt x="1048551" y="3120454"/>
                  <a:pt x="1037568" y="3106887"/>
                  <a:pt x="1027876" y="3093321"/>
                </a:cubicBezTo>
                <a:cubicBezTo>
                  <a:pt x="999451" y="3054557"/>
                  <a:pt x="969086" y="3021608"/>
                  <a:pt x="919339" y="3005457"/>
                </a:cubicBezTo>
                <a:cubicBezTo>
                  <a:pt x="865071" y="2988013"/>
                  <a:pt x="821785" y="2948603"/>
                  <a:pt x="794004" y="2897565"/>
                </a:cubicBezTo>
                <a:cubicBezTo>
                  <a:pt x="716477" y="2754140"/>
                  <a:pt x="681591" y="2601671"/>
                  <a:pt x="706141" y="2438864"/>
                </a:cubicBezTo>
                <a:cubicBezTo>
                  <a:pt x="710663" y="2410438"/>
                  <a:pt x="721000" y="2382012"/>
                  <a:pt x="735860" y="2356816"/>
                </a:cubicBezTo>
                <a:cubicBezTo>
                  <a:pt x="758471" y="2318052"/>
                  <a:pt x="772684" y="2277996"/>
                  <a:pt x="781729" y="2234711"/>
                </a:cubicBezTo>
                <a:cubicBezTo>
                  <a:pt x="784959" y="2219205"/>
                  <a:pt x="804987" y="2177858"/>
                  <a:pt x="810156" y="2162353"/>
                </a:cubicBezTo>
                <a:cubicBezTo>
                  <a:pt x="848919" y="2049939"/>
                  <a:pt x="843105" y="1960136"/>
                  <a:pt x="834706" y="1841908"/>
                </a:cubicBezTo>
                <a:cubicBezTo>
                  <a:pt x="826953" y="1728849"/>
                  <a:pt x="849565" y="1617080"/>
                  <a:pt x="852796" y="1502729"/>
                </a:cubicBezTo>
                <a:cubicBezTo>
                  <a:pt x="854088" y="1450398"/>
                  <a:pt x="838582" y="1397421"/>
                  <a:pt x="829538" y="1338630"/>
                </a:cubicBezTo>
                <a:cubicBezTo>
                  <a:pt x="808864" y="1353489"/>
                  <a:pt x="746843" y="1363180"/>
                  <a:pt x="732629" y="1375455"/>
                </a:cubicBezTo>
                <a:cubicBezTo>
                  <a:pt x="635074" y="1463965"/>
                  <a:pt x="533643" y="1548598"/>
                  <a:pt x="425751" y="1624187"/>
                </a:cubicBezTo>
                <a:cubicBezTo>
                  <a:pt x="390219" y="1649384"/>
                  <a:pt x="365669" y="1682978"/>
                  <a:pt x="352747" y="1725618"/>
                </a:cubicBezTo>
                <a:cubicBezTo>
                  <a:pt x="334658" y="1786993"/>
                  <a:pt x="317214" y="1849015"/>
                  <a:pt x="297832" y="1910390"/>
                </a:cubicBezTo>
                <a:cubicBezTo>
                  <a:pt x="270698" y="1996316"/>
                  <a:pt x="239688" y="2081596"/>
                  <a:pt x="214491" y="2168167"/>
                </a:cubicBezTo>
                <a:cubicBezTo>
                  <a:pt x="198340" y="2223082"/>
                  <a:pt x="188003" y="2280581"/>
                  <a:pt x="177666" y="2337433"/>
                </a:cubicBezTo>
                <a:cubicBezTo>
                  <a:pt x="170559" y="2378782"/>
                  <a:pt x="184773" y="2413669"/>
                  <a:pt x="217722" y="2441449"/>
                </a:cubicBezTo>
                <a:cubicBezTo>
                  <a:pt x="254547" y="2472460"/>
                  <a:pt x="282327" y="2508639"/>
                  <a:pt x="293310" y="2557739"/>
                </a:cubicBezTo>
                <a:cubicBezTo>
                  <a:pt x="301063" y="2591980"/>
                  <a:pt x="317861" y="2624929"/>
                  <a:pt x="328844" y="2658524"/>
                </a:cubicBezTo>
                <a:cubicBezTo>
                  <a:pt x="331428" y="2666277"/>
                  <a:pt x="328197" y="2682428"/>
                  <a:pt x="324967" y="2683074"/>
                </a:cubicBezTo>
                <a:cubicBezTo>
                  <a:pt x="314630" y="2685658"/>
                  <a:pt x="297832" y="2686950"/>
                  <a:pt x="292018" y="2681136"/>
                </a:cubicBezTo>
                <a:cubicBezTo>
                  <a:pt x="277805" y="2665631"/>
                  <a:pt x="266822" y="2645603"/>
                  <a:pt x="257131" y="2626868"/>
                </a:cubicBezTo>
                <a:cubicBezTo>
                  <a:pt x="250671" y="2613946"/>
                  <a:pt x="250671" y="2597794"/>
                  <a:pt x="244210" y="2584874"/>
                </a:cubicBezTo>
                <a:cubicBezTo>
                  <a:pt x="240333" y="2577121"/>
                  <a:pt x="229997" y="2569369"/>
                  <a:pt x="221598" y="2568722"/>
                </a:cubicBezTo>
                <a:cubicBezTo>
                  <a:pt x="215783" y="2568076"/>
                  <a:pt x="206092" y="2577767"/>
                  <a:pt x="202862" y="2584874"/>
                </a:cubicBezTo>
                <a:cubicBezTo>
                  <a:pt x="180250" y="2641081"/>
                  <a:pt x="185418" y="2699872"/>
                  <a:pt x="189941" y="2758663"/>
                </a:cubicBezTo>
                <a:cubicBezTo>
                  <a:pt x="192525" y="2793550"/>
                  <a:pt x="193171" y="2828437"/>
                  <a:pt x="191233" y="2863324"/>
                </a:cubicBezTo>
                <a:cubicBezTo>
                  <a:pt x="189941" y="2889812"/>
                  <a:pt x="164745" y="2907256"/>
                  <a:pt x="140194" y="2899503"/>
                </a:cubicBezTo>
                <a:cubicBezTo>
                  <a:pt x="131150" y="2896919"/>
                  <a:pt x="125335" y="2883351"/>
                  <a:pt x="117583" y="2873661"/>
                </a:cubicBezTo>
                <a:cubicBezTo>
                  <a:pt x="91740" y="2885290"/>
                  <a:pt x="85926" y="2882060"/>
                  <a:pt x="80111" y="2851049"/>
                </a:cubicBezTo>
                <a:cubicBezTo>
                  <a:pt x="77528" y="2836190"/>
                  <a:pt x="78173" y="2820685"/>
                  <a:pt x="56207" y="2818746"/>
                </a:cubicBezTo>
                <a:cubicBezTo>
                  <a:pt x="51685" y="2818100"/>
                  <a:pt x="48454" y="2798072"/>
                  <a:pt x="45870" y="2786443"/>
                </a:cubicBezTo>
                <a:cubicBezTo>
                  <a:pt x="32949" y="2731529"/>
                  <a:pt x="16152" y="2676614"/>
                  <a:pt x="8399" y="2621053"/>
                </a:cubicBezTo>
                <a:cubicBezTo>
                  <a:pt x="646" y="2568722"/>
                  <a:pt x="2585" y="2514454"/>
                  <a:pt x="0" y="2461477"/>
                </a:cubicBezTo>
                <a:cubicBezTo>
                  <a:pt x="0" y="2460830"/>
                  <a:pt x="646" y="2460185"/>
                  <a:pt x="646" y="2458892"/>
                </a:cubicBezTo>
                <a:cubicBezTo>
                  <a:pt x="2585" y="2336142"/>
                  <a:pt x="46516" y="2219852"/>
                  <a:pt x="58792" y="2099039"/>
                </a:cubicBezTo>
                <a:cubicBezTo>
                  <a:pt x="73004" y="1953676"/>
                  <a:pt x="107892" y="1812189"/>
                  <a:pt x="149885" y="1672642"/>
                </a:cubicBezTo>
                <a:cubicBezTo>
                  <a:pt x="164099" y="1626125"/>
                  <a:pt x="180896" y="1578963"/>
                  <a:pt x="205447" y="1538262"/>
                </a:cubicBezTo>
                <a:cubicBezTo>
                  <a:pt x="235811" y="1487869"/>
                  <a:pt x="273282" y="1440707"/>
                  <a:pt x="312046" y="1396129"/>
                </a:cubicBezTo>
                <a:cubicBezTo>
                  <a:pt x="364377" y="1336046"/>
                  <a:pt x="421229" y="1279838"/>
                  <a:pt x="476144" y="1222339"/>
                </a:cubicBezTo>
                <a:cubicBezTo>
                  <a:pt x="523307" y="1171948"/>
                  <a:pt x="573053" y="1123493"/>
                  <a:pt x="617631" y="1070517"/>
                </a:cubicBezTo>
                <a:cubicBezTo>
                  <a:pt x="687405" y="986529"/>
                  <a:pt x="766224" y="912232"/>
                  <a:pt x="861840" y="859256"/>
                </a:cubicBezTo>
                <a:cubicBezTo>
                  <a:pt x="894466" y="841166"/>
                  <a:pt x="928707" y="826468"/>
                  <a:pt x="964563" y="818150"/>
                </a:cubicBezTo>
                <a:lnTo>
                  <a:pt x="973653" y="817922"/>
                </a:lnTo>
                <a:lnTo>
                  <a:pt x="983327" y="792885"/>
                </a:lnTo>
                <a:cubicBezTo>
                  <a:pt x="995840" y="769241"/>
                  <a:pt x="918883" y="811201"/>
                  <a:pt x="939449" y="799242"/>
                </a:cubicBezTo>
                <a:cubicBezTo>
                  <a:pt x="971442" y="780641"/>
                  <a:pt x="963338" y="780316"/>
                  <a:pt x="979302" y="761680"/>
                </a:cubicBezTo>
                <a:cubicBezTo>
                  <a:pt x="986340" y="753136"/>
                  <a:pt x="970583" y="763766"/>
                  <a:pt x="958163" y="765170"/>
                </a:cubicBezTo>
                <a:lnTo>
                  <a:pt x="953508" y="763945"/>
                </a:lnTo>
                <a:lnTo>
                  <a:pt x="957567" y="761349"/>
                </a:lnTo>
                <a:cubicBezTo>
                  <a:pt x="966947" y="752606"/>
                  <a:pt x="980209" y="731770"/>
                  <a:pt x="986064" y="722379"/>
                </a:cubicBezTo>
                <a:lnTo>
                  <a:pt x="988136" y="719059"/>
                </a:lnTo>
                <a:lnTo>
                  <a:pt x="987878" y="719820"/>
                </a:lnTo>
                <a:cubicBezTo>
                  <a:pt x="988972" y="717836"/>
                  <a:pt x="989250" y="717302"/>
                  <a:pt x="988890" y="717851"/>
                </a:cubicBezTo>
                <a:lnTo>
                  <a:pt x="988136" y="719059"/>
                </a:lnTo>
                <a:lnTo>
                  <a:pt x="999534" y="685289"/>
                </a:lnTo>
                <a:cubicBezTo>
                  <a:pt x="1002978" y="673405"/>
                  <a:pt x="1005138" y="661267"/>
                  <a:pt x="1003490" y="649230"/>
                </a:cubicBezTo>
                <a:cubicBezTo>
                  <a:pt x="1002665" y="639456"/>
                  <a:pt x="1003646" y="630163"/>
                  <a:pt x="1004723" y="623511"/>
                </a:cubicBezTo>
                <a:cubicBezTo>
                  <a:pt x="1012027" y="583021"/>
                  <a:pt x="1038962" y="579231"/>
                  <a:pt x="1062625" y="545686"/>
                </a:cubicBezTo>
                <a:cubicBezTo>
                  <a:pt x="1064115" y="543919"/>
                  <a:pt x="1011995" y="573685"/>
                  <a:pt x="1013608" y="568881"/>
                </a:cubicBezTo>
                <a:cubicBezTo>
                  <a:pt x="1043152" y="555659"/>
                  <a:pt x="1056272" y="542185"/>
                  <a:pt x="1063136" y="527851"/>
                </a:cubicBezTo>
                <a:cubicBezTo>
                  <a:pt x="1066020" y="521678"/>
                  <a:pt x="1054725" y="540297"/>
                  <a:pt x="1030019" y="539104"/>
                </a:cubicBezTo>
                <a:cubicBezTo>
                  <a:pt x="1056858" y="507309"/>
                  <a:pt x="1038140" y="493371"/>
                  <a:pt x="1052152" y="482976"/>
                </a:cubicBezTo>
                <a:cubicBezTo>
                  <a:pt x="1076615" y="464885"/>
                  <a:pt x="1081687" y="480103"/>
                  <a:pt x="1113017" y="422315"/>
                </a:cubicBezTo>
                <a:cubicBezTo>
                  <a:pt x="1123083" y="404051"/>
                  <a:pt x="1116164" y="389368"/>
                  <a:pt x="1120346" y="376144"/>
                </a:cubicBezTo>
                <a:cubicBezTo>
                  <a:pt x="1127096" y="354502"/>
                  <a:pt x="1147422" y="323258"/>
                  <a:pt x="1165622" y="314654"/>
                </a:cubicBezTo>
                <a:lnTo>
                  <a:pt x="1170965" y="310826"/>
                </a:lnTo>
                <a:lnTo>
                  <a:pt x="1175905" y="273474"/>
                </a:lnTo>
                <a:cubicBezTo>
                  <a:pt x="1197830" y="171205"/>
                  <a:pt x="1267726" y="81565"/>
                  <a:pt x="1367057" y="41348"/>
                </a:cubicBezTo>
                <a:cubicBezTo>
                  <a:pt x="1385792" y="34241"/>
                  <a:pt x="1405175" y="30365"/>
                  <a:pt x="1424556" y="21966"/>
                </a:cubicBezTo>
                <a:cubicBezTo>
                  <a:pt x="1403236" y="20674"/>
                  <a:pt x="1382562" y="19382"/>
                  <a:pt x="1353490" y="18090"/>
                </a:cubicBezTo>
                <a:cubicBezTo>
                  <a:pt x="1368349" y="10337"/>
                  <a:pt x="1376101" y="6461"/>
                  <a:pt x="1383854" y="1938"/>
                </a:cubicBezTo>
                <a:cubicBezTo>
                  <a:pt x="1405175" y="0"/>
                  <a:pt x="1424556" y="0"/>
                  <a:pt x="1443938" y="0"/>
                </a:cubicBezTo>
                <a:close/>
              </a:path>
            </a:pathLst>
          </a:custGeom>
          <a:solidFill>
            <a:schemeClr val="accent3"/>
          </a:solidFill>
          <a:ln w="707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11228</TotalTime>
  <Words>194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53</cp:revision>
  <dcterms:created xsi:type="dcterms:W3CDTF">2018-02-18T19:39:47Z</dcterms:created>
  <dcterms:modified xsi:type="dcterms:W3CDTF">2022-10-24T06:46:35Z</dcterms:modified>
</cp:coreProperties>
</file>