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chemeClr val="accent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1FB-4426-A176-EAD503608B14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1FB-4426-A176-EAD503608B1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FB-4426-A176-EAD503608B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6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DF1-422A-85A4-603EF57757ED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DF1-422A-85A4-603EF57757ED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F1-422A-85A4-603EF57757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6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59" name="Arrow: Up 2">
            <a:extLst>
              <a:ext uri="{FF2B5EF4-FFF2-40B4-BE49-F238E27FC236}">
                <a16:creationId xmlns:a16="http://schemas.microsoft.com/office/drawing/2014/main" id="{A243052B-1690-45E4-BB90-FA81ADDF9C41}"/>
              </a:ext>
            </a:extLst>
          </p:cNvPr>
          <p:cNvSpPr/>
          <p:nvPr/>
        </p:nvSpPr>
        <p:spPr>
          <a:xfrm rot="10800000">
            <a:off x="5620594" y="2914650"/>
            <a:ext cx="2095500" cy="2828925"/>
          </a:xfrm>
          <a:prstGeom prst="upArrow">
            <a:avLst>
              <a:gd name="adj1" fmla="val 50000"/>
              <a:gd name="adj2" fmla="val 4181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60" name="Chart 45">
            <a:extLst>
              <a:ext uri="{FF2B5EF4-FFF2-40B4-BE49-F238E27FC236}">
                <a16:creationId xmlns:a16="http://schemas.microsoft.com/office/drawing/2014/main" id="{16EF4872-59AA-44DA-9357-CDCF0BDF52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7265298"/>
              </p:ext>
            </p:extLst>
          </p:nvPr>
        </p:nvGraphicFramePr>
        <p:xfrm>
          <a:off x="6417903" y="2849197"/>
          <a:ext cx="2289894" cy="2247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61" name="Oval 4">
            <a:extLst>
              <a:ext uri="{FF2B5EF4-FFF2-40B4-BE49-F238E27FC236}">
                <a16:creationId xmlns:a16="http://schemas.microsoft.com/office/drawing/2014/main" id="{CDEB504A-6E9C-4E9F-9EA2-1F4AE642DEAD}"/>
              </a:ext>
            </a:extLst>
          </p:cNvPr>
          <p:cNvSpPr/>
          <p:nvPr/>
        </p:nvSpPr>
        <p:spPr>
          <a:xfrm>
            <a:off x="6719043" y="3128962"/>
            <a:ext cx="1687614" cy="168761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2" name="타원 1161">
            <a:extLst>
              <a:ext uri="{FF2B5EF4-FFF2-40B4-BE49-F238E27FC236}">
                <a16:creationId xmlns:a16="http://schemas.microsoft.com/office/drawing/2014/main" id="{5BC73B11-E69E-41B1-A6D1-498A98514B26}"/>
              </a:ext>
            </a:extLst>
          </p:cNvPr>
          <p:cNvSpPr/>
          <p:nvPr/>
        </p:nvSpPr>
        <p:spPr>
          <a:xfrm>
            <a:off x="6967314" y="3377233"/>
            <a:ext cx="1191073" cy="1191073"/>
          </a:xfrm>
          <a:prstGeom prst="ellipse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3" name="Arrow: Up 7">
            <a:extLst>
              <a:ext uri="{FF2B5EF4-FFF2-40B4-BE49-F238E27FC236}">
                <a16:creationId xmlns:a16="http://schemas.microsoft.com/office/drawing/2014/main" id="{28D836FA-16AB-4F8D-9BF3-0E0799BD0BA0}"/>
              </a:ext>
            </a:extLst>
          </p:cNvPr>
          <p:cNvSpPr/>
          <p:nvPr/>
        </p:nvSpPr>
        <p:spPr>
          <a:xfrm rot="10800000" flipH="1" flipV="1">
            <a:off x="4475906" y="1962150"/>
            <a:ext cx="2095500" cy="2828925"/>
          </a:xfrm>
          <a:prstGeom prst="upArrow">
            <a:avLst>
              <a:gd name="adj1" fmla="val 50000"/>
              <a:gd name="adj2" fmla="val 4181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64" name="Chart 45">
            <a:extLst>
              <a:ext uri="{FF2B5EF4-FFF2-40B4-BE49-F238E27FC236}">
                <a16:creationId xmlns:a16="http://schemas.microsoft.com/office/drawing/2014/main" id="{95400650-ACD8-4490-9426-4D227505FF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1367409"/>
              </p:ext>
            </p:extLst>
          </p:nvPr>
        </p:nvGraphicFramePr>
        <p:xfrm>
          <a:off x="3482985" y="2610129"/>
          <a:ext cx="2289135" cy="22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65" name="Oval 9">
            <a:extLst>
              <a:ext uri="{FF2B5EF4-FFF2-40B4-BE49-F238E27FC236}">
                <a16:creationId xmlns:a16="http://schemas.microsoft.com/office/drawing/2014/main" id="{43654FDA-328D-42A0-99CC-908DC5801DE9}"/>
              </a:ext>
            </a:extLst>
          </p:cNvPr>
          <p:cNvSpPr/>
          <p:nvPr/>
        </p:nvSpPr>
        <p:spPr>
          <a:xfrm rot="10800000" flipH="1" flipV="1">
            <a:off x="3785343" y="2889149"/>
            <a:ext cx="1687614" cy="168761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6" name="타원 1165">
            <a:extLst>
              <a:ext uri="{FF2B5EF4-FFF2-40B4-BE49-F238E27FC236}">
                <a16:creationId xmlns:a16="http://schemas.microsoft.com/office/drawing/2014/main" id="{DB192F8E-52E5-4E4F-A1FC-0CB86227D647}"/>
              </a:ext>
            </a:extLst>
          </p:cNvPr>
          <p:cNvSpPr/>
          <p:nvPr/>
        </p:nvSpPr>
        <p:spPr>
          <a:xfrm>
            <a:off x="4033613" y="3137420"/>
            <a:ext cx="1191073" cy="119107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67" name="Straight Connector 24">
            <a:extLst>
              <a:ext uri="{FF2B5EF4-FFF2-40B4-BE49-F238E27FC236}">
                <a16:creationId xmlns:a16="http://schemas.microsoft.com/office/drawing/2014/main" id="{7AD96084-E6DA-45FF-9400-146ADAE23AD4}"/>
              </a:ext>
            </a:extLst>
          </p:cNvPr>
          <p:cNvCxnSpPr>
            <a:cxnSpLocks/>
          </p:cNvCxnSpPr>
          <p:nvPr/>
        </p:nvCxnSpPr>
        <p:spPr>
          <a:xfrm>
            <a:off x="7733818" y="5796208"/>
            <a:ext cx="3546594" cy="0"/>
          </a:xfrm>
          <a:prstGeom prst="line">
            <a:avLst/>
          </a:prstGeom>
          <a:ln w="2540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8" name="Group 26">
            <a:extLst>
              <a:ext uri="{FF2B5EF4-FFF2-40B4-BE49-F238E27FC236}">
                <a16:creationId xmlns:a16="http://schemas.microsoft.com/office/drawing/2014/main" id="{E9D7A5F5-F2BE-40C8-9D2F-EECDE64BFDB4}"/>
              </a:ext>
            </a:extLst>
          </p:cNvPr>
          <p:cNvGrpSpPr/>
          <p:nvPr/>
        </p:nvGrpSpPr>
        <p:grpSpPr>
          <a:xfrm>
            <a:off x="8736981" y="4234814"/>
            <a:ext cx="2543431" cy="1380346"/>
            <a:chOff x="1005509" y="1940411"/>
            <a:chExt cx="1982315" cy="1380346"/>
          </a:xfrm>
        </p:grpSpPr>
        <p:sp>
          <p:nvSpPr>
            <p:cNvPr id="1169" name="TextBox 1168">
              <a:extLst>
                <a:ext uri="{FF2B5EF4-FFF2-40B4-BE49-F238E27FC236}">
                  <a16:creationId xmlns:a16="http://schemas.microsoft.com/office/drawing/2014/main" id="{8C5ABB66-AB6A-4AD2-9735-596E5C08DA13}"/>
                </a:ext>
              </a:extLst>
            </p:cNvPr>
            <p:cNvSpPr txBox="1"/>
            <p:nvPr/>
          </p:nvSpPr>
          <p:spPr>
            <a:xfrm>
              <a:off x="1005509" y="1940411"/>
              <a:ext cx="1982315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6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170" name="TextBox 1169">
              <a:extLst>
                <a:ext uri="{FF2B5EF4-FFF2-40B4-BE49-F238E27FC236}">
                  <a16:creationId xmlns:a16="http://schemas.microsoft.com/office/drawing/2014/main" id="{B82D63B3-E216-430C-9BEC-0DC2B0B417BA}"/>
                </a:ext>
              </a:extLst>
            </p:cNvPr>
            <p:cNvSpPr txBox="1"/>
            <p:nvPr/>
          </p:nvSpPr>
          <p:spPr>
            <a:xfrm>
              <a:off x="1005510" y="2305094"/>
              <a:ext cx="198231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171" name="Straight Connector 23">
            <a:extLst>
              <a:ext uri="{FF2B5EF4-FFF2-40B4-BE49-F238E27FC236}">
                <a16:creationId xmlns:a16="http://schemas.microsoft.com/office/drawing/2014/main" id="{14CE2108-4307-4573-B352-A9EB26756FFE}"/>
              </a:ext>
            </a:extLst>
          </p:cNvPr>
          <p:cNvCxnSpPr>
            <a:cxnSpLocks/>
          </p:cNvCxnSpPr>
          <p:nvPr/>
        </p:nvCxnSpPr>
        <p:spPr>
          <a:xfrm>
            <a:off x="911589" y="1962150"/>
            <a:ext cx="3546594" cy="0"/>
          </a:xfrm>
          <a:prstGeom prst="line">
            <a:avLst/>
          </a:prstGeom>
          <a:ln w="25400">
            <a:solidFill>
              <a:schemeClr val="accent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2" name="Group 29">
            <a:extLst>
              <a:ext uri="{FF2B5EF4-FFF2-40B4-BE49-F238E27FC236}">
                <a16:creationId xmlns:a16="http://schemas.microsoft.com/office/drawing/2014/main" id="{96628732-E16E-44A1-8B7A-50023C2C3EAA}"/>
              </a:ext>
            </a:extLst>
          </p:cNvPr>
          <p:cNvGrpSpPr/>
          <p:nvPr/>
        </p:nvGrpSpPr>
        <p:grpSpPr>
          <a:xfrm>
            <a:off x="911589" y="2154160"/>
            <a:ext cx="2527970" cy="1380346"/>
            <a:chOff x="1005509" y="1940411"/>
            <a:chExt cx="1982315" cy="1380346"/>
          </a:xfrm>
        </p:grpSpPr>
        <p:sp>
          <p:nvSpPr>
            <p:cNvPr id="1173" name="TextBox 1172">
              <a:extLst>
                <a:ext uri="{FF2B5EF4-FFF2-40B4-BE49-F238E27FC236}">
                  <a16:creationId xmlns:a16="http://schemas.microsoft.com/office/drawing/2014/main" id="{79DAE688-A867-4B3E-9906-69369928A6D5}"/>
                </a:ext>
              </a:extLst>
            </p:cNvPr>
            <p:cNvSpPr txBox="1"/>
            <p:nvPr/>
          </p:nvSpPr>
          <p:spPr>
            <a:xfrm>
              <a:off x="1005509" y="1940411"/>
              <a:ext cx="1982315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6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174" name="TextBox 1173">
              <a:extLst>
                <a:ext uri="{FF2B5EF4-FFF2-40B4-BE49-F238E27FC236}">
                  <a16:creationId xmlns:a16="http://schemas.microsoft.com/office/drawing/2014/main" id="{B5BFB0E9-A9F9-4F27-8505-0A2E1CBC69BC}"/>
                </a:ext>
              </a:extLst>
            </p:cNvPr>
            <p:cNvSpPr txBox="1"/>
            <p:nvPr/>
          </p:nvSpPr>
          <p:spPr>
            <a:xfrm>
              <a:off x="1005510" y="2305094"/>
              <a:ext cx="198231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75" name="TextBox 1174">
            <a:extLst>
              <a:ext uri="{FF2B5EF4-FFF2-40B4-BE49-F238E27FC236}">
                <a16:creationId xmlns:a16="http://schemas.microsoft.com/office/drawing/2014/main" id="{1741D219-3B0A-48E4-B9FE-55AFFD50D942}"/>
              </a:ext>
            </a:extLst>
          </p:cNvPr>
          <p:cNvSpPr txBox="1"/>
          <p:nvPr/>
        </p:nvSpPr>
        <p:spPr>
          <a:xfrm>
            <a:off x="6990910" y="3680382"/>
            <a:ext cx="114388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55%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76" name="TextBox 1175">
            <a:extLst>
              <a:ext uri="{FF2B5EF4-FFF2-40B4-BE49-F238E27FC236}">
                <a16:creationId xmlns:a16="http://schemas.microsoft.com/office/drawing/2014/main" id="{6A23C9E5-399D-4F97-BB16-033474382431}"/>
              </a:ext>
            </a:extLst>
          </p:cNvPr>
          <p:cNvSpPr txBox="1"/>
          <p:nvPr/>
        </p:nvSpPr>
        <p:spPr>
          <a:xfrm>
            <a:off x="4057209" y="3440569"/>
            <a:ext cx="114388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65%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C1CF"/>
      </a:accent1>
      <a:accent2>
        <a:srgbClr val="EBC149"/>
      </a:accent2>
      <a:accent3>
        <a:srgbClr val="F26122"/>
      </a:accent3>
      <a:accent4>
        <a:srgbClr val="6F1F51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11296</TotalTime>
  <Words>80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53</cp:revision>
  <dcterms:created xsi:type="dcterms:W3CDTF">2018-02-18T19:39:47Z</dcterms:created>
  <dcterms:modified xsi:type="dcterms:W3CDTF">2022-10-25T06:54:57Z</dcterms:modified>
</cp:coreProperties>
</file>