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78" name="화살표: 위쪽 1177">
            <a:extLst>
              <a:ext uri="{FF2B5EF4-FFF2-40B4-BE49-F238E27FC236}">
                <a16:creationId xmlns:a16="http://schemas.microsoft.com/office/drawing/2014/main" id="{33FEEA4E-03C1-40DA-80FD-0913F607E908}"/>
              </a:ext>
            </a:extLst>
          </p:cNvPr>
          <p:cNvSpPr/>
          <p:nvPr/>
        </p:nvSpPr>
        <p:spPr>
          <a:xfrm rot="10800000">
            <a:off x="5917495" y="3079860"/>
            <a:ext cx="2628899" cy="3095984"/>
          </a:xfrm>
          <a:prstGeom prst="upArrow">
            <a:avLst>
              <a:gd name="adj1" fmla="val 61729"/>
              <a:gd name="adj2" fmla="val 4449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9" name="Oval 84">
            <a:extLst>
              <a:ext uri="{FF2B5EF4-FFF2-40B4-BE49-F238E27FC236}">
                <a16:creationId xmlns:a16="http://schemas.microsoft.com/office/drawing/2014/main" id="{726DFE89-F6CE-4143-93DD-E4147866BBCB}"/>
              </a:ext>
            </a:extLst>
          </p:cNvPr>
          <p:cNvSpPr/>
          <p:nvPr/>
        </p:nvSpPr>
        <p:spPr>
          <a:xfrm>
            <a:off x="6095431" y="4902961"/>
            <a:ext cx="942678" cy="17553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80" name="화살표: 위쪽 1179">
            <a:extLst>
              <a:ext uri="{FF2B5EF4-FFF2-40B4-BE49-F238E27FC236}">
                <a16:creationId xmlns:a16="http://schemas.microsoft.com/office/drawing/2014/main" id="{AB51F045-4BCF-4B46-B33B-5B03E3C015D3}"/>
              </a:ext>
            </a:extLst>
          </p:cNvPr>
          <p:cNvSpPr/>
          <p:nvPr/>
        </p:nvSpPr>
        <p:spPr>
          <a:xfrm>
            <a:off x="3643980" y="1881008"/>
            <a:ext cx="2628899" cy="3095984"/>
          </a:xfrm>
          <a:prstGeom prst="upArrow">
            <a:avLst>
              <a:gd name="adj1" fmla="val 61729"/>
              <a:gd name="adj2" fmla="val 4449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1" name="Oval 84">
            <a:extLst>
              <a:ext uri="{FF2B5EF4-FFF2-40B4-BE49-F238E27FC236}">
                <a16:creationId xmlns:a16="http://schemas.microsoft.com/office/drawing/2014/main" id="{DFD60841-AD36-4124-AE51-81F77D433E07}"/>
              </a:ext>
            </a:extLst>
          </p:cNvPr>
          <p:cNvSpPr/>
          <p:nvPr/>
        </p:nvSpPr>
        <p:spPr>
          <a:xfrm>
            <a:off x="5017295" y="4883911"/>
            <a:ext cx="1053854" cy="17553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182" name="Group 239">
            <a:extLst>
              <a:ext uri="{FF2B5EF4-FFF2-40B4-BE49-F238E27FC236}">
                <a16:creationId xmlns:a16="http://schemas.microsoft.com/office/drawing/2014/main" id="{6A6A2A89-7540-47E5-8A19-B1DEC32FFF78}"/>
              </a:ext>
            </a:extLst>
          </p:cNvPr>
          <p:cNvGrpSpPr/>
          <p:nvPr/>
        </p:nvGrpSpPr>
        <p:grpSpPr>
          <a:xfrm>
            <a:off x="5190281" y="3044931"/>
            <a:ext cx="892393" cy="1944969"/>
            <a:chOff x="2158202" y="277708"/>
            <a:chExt cx="1111725" cy="2423002"/>
          </a:xfrm>
        </p:grpSpPr>
        <p:sp>
          <p:nvSpPr>
            <p:cNvPr id="1183" name="Freeform: Shape 240">
              <a:extLst>
                <a:ext uri="{FF2B5EF4-FFF2-40B4-BE49-F238E27FC236}">
                  <a16:creationId xmlns:a16="http://schemas.microsoft.com/office/drawing/2014/main" id="{B6F3A797-0C26-40CC-A154-1B5F342FCEF6}"/>
                </a:ext>
              </a:extLst>
            </p:cNvPr>
            <p:cNvSpPr/>
            <p:nvPr/>
          </p:nvSpPr>
          <p:spPr>
            <a:xfrm>
              <a:off x="2506740" y="277708"/>
              <a:ext cx="265549" cy="257669"/>
            </a:xfrm>
            <a:custGeom>
              <a:avLst/>
              <a:gdLst>
                <a:gd name="connsiteX0" fmla="*/ 330535 w 457961"/>
                <a:gd name="connsiteY0" fmla="*/ 38606 h 444372"/>
                <a:gd name="connsiteX1" fmla="*/ 411688 w 457961"/>
                <a:gd name="connsiteY1" fmla="*/ 107713 h 444372"/>
                <a:gd name="connsiteX2" fmla="*/ 452265 w 457961"/>
                <a:gd name="connsiteY2" fmla="*/ 262412 h 444372"/>
                <a:gd name="connsiteX3" fmla="*/ 369843 w 457961"/>
                <a:gd name="connsiteY3" fmla="*/ 444372 h 444372"/>
                <a:gd name="connsiteX4" fmla="*/ 293762 w 457961"/>
                <a:gd name="connsiteY4" fmla="*/ 432326 h 444372"/>
                <a:gd name="connsiteX5" fmla="*/ 269670 w 457961"/>
                <a:gd name="connsiteY5" fmla="*/ 425352 h 444372"/>
                <a:gd name="connsiteX6" fmla="*/ 187883 w 457961"/>
                <a:gd name="connsiteY6" fmla="*/ 386678 h 444372"/>
                <a:gd name="connsiteX7" fmla="*/ 125750 w 457961"/>
                <a:gd name="connsiteY7" fmla="*/ 313766 h 444372"/>
                <a:gd name="connsiteX8" fmla="*/ 112436 w 457961"/>
                <a:gd name="connsiteY8" fmla="*/ 258608 h 444372"/>
                <a:gd name="connsiteX9" fmla="*/ 94049 w 457961"/>
                <a:gd name="connsiteY9" fmla="*/ 239587 h 444372"/>
                <a:gd name="connsiteX10" fmla="*/ 79467 w 457961"/>
                <a:gd name="connsiteY10" fmla="*/ 261144 h 444372"/>
                <a:gd name="connsiteX11" fmla="*/ 72493 w 457961"/>
                <a:gd name="connsiteY11" fmla="*/ 308060 h 444372"/>
                <a:gd name="connsiteX12" fmla="*/ 49035 w 457961"/>
                <a:gd name="connsiteY12" fmla="*/ 333421 h 444372"/>
                <a:gd name="connsiteX13" fmla="*/ 30648 w 457961"/>
                <a:gd name="connsiteY13" fmla="*/ 307426 h 444372"/>
                <a:gd name="connsiteX14" fmla="*/ 10360 w 457961"/>
                <a:gd name="connsiteY14" fmla="*/ 280798 h 444372"/>
                <a:gd name="connsiteX15" fmla="*/ 216 w 457961"/>
                <a:gd name="connsiteY15" fmla="*/ 262412 h 444372"/>
                <a:gd name="connsiteX16" fmla="*/ 24942 w 457961"/>
                <a:gd name="connsiteY16" fmla="*/ 153362 h 444372"/>
                <a:gd name="connsiteX17" fmla="*/ 43328 w 457961"/>
                <a:gd name="connsiteY17" fmla="*/ 114054 h 444372"/>
                <a:gd name="connsiteX18" fmla="*/ 194857 w 457961"/>
                <a:gd name="connsiteY18" fmla="*/ 5004 h 444372"/>
                <a:gd name="connsiteX19" fmla="*/ 330535 w 457961"/>
                <a:gd name="connsiteY19" fmla="*/ 38606 h 444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57961" h="444372">
                  <a:moveTo>
                    <a:pt x="330535" y="38606"/>
                  </a:moveTo>
                  <a:cubicBezTo>
                    <a:pt x="357163" y="62699"/>
                    <a:pt x="388230" y="80451"/>
                    <a:pt x="411688" y="107713"/>
                  </a:cubicBezTo>
                  <a:cubicBezTo>
                    <a:pt x="451631" y="152728"/>
                    <a:pt x="467481" y="203449"/>
                    <a:pt x="452265" y="262412"/>
                  </a:cubicBezTo>
                  <a:cubicBezTo>
                    <a:pt x="435780" y="328349"/>
                    <a:pt x="407884" y="388580"/>
                    <a:pt x="369843" y="444372"/>
                  </a:cubicBezTo>
                  <a:cubicBezTo>
                    <a:pt x="345117" y="434862"/>
                    <a:pt x="321025" y="425986"/>
                    <a:pt x="293762" y="432326"/>
                  </a:cubicBezTo>
                  <a:cubicBezTo>
                    <a:pt x="285520" y="434228"/>
                    <a:pt x="276010" y="431058"/>
                    <a:pt x="269670" y="425352"/>
                  </a:cubicBezTo>
                  <a:cubicBezTo>
                    <a:pt x="246846" y="402528"/>
                    <a:pt x="217047" y="396822"/>
                    <a:pt x="187883" y="386678"/>
                  </a:cubicBezTo>
                  <a:cubicBezTo>
                    <a:pt x="153646" y="375265"/>
                    <a:pt x="130188" y="352441"/>
                    <a:pt x="125750" y="313766"/>
                  </a:cubicBezTo>
                  <a:cubicBezTo>
                    <a:pt x="123848" y="294746"/>
                    <a:pt x="120044" y="275726"/>
                    <a:pt x="112436" y="258608"/>
                  </a:cubicBezTo>
                  <a:cubicBezTo>
                    <a:pt x="108631" y="250366"/>
                    <a:pt x="104827" y="238953"/>
                    <a:pt x="94049" y="239587"/>
                  </a:cubicBezTo>
                  <a:cubicBezTo>
                    <a:pt x="82003" y="240221"/>
                    <a:pt x="82003" y="252268"/>
                    <a:pt x="79467" y="261144"/>
                  </a:cubicBezTo>
                  <a:cubicBezTo>
                    <a:pt x="75029" y="276360"/>
                    <a:pt x="76931" y="292844"/>
                    <a:pt x="72493" y="308060"/>
                  </a:cubicBezTo>
                  <a:cubicBezTo>
                    <a:pt x="68689" y="320107"/>
                    <a:pt x="65519" y="334055"/>
                    <a:pt x="49035" y="333421"/>
                  </a:cubicBezTo>
                  <a:cubicBezTo>
                    <a:pt x="33818" y="332787"/>
                    <a:pt x="32550" y="318839"/>
                    <a:pt x="30648" y="307426"/>
                  </a:cubicBezTo>
                  <a:cubicBezTo>
                    <a:pt x="28746" y="294746"/>
                    <a:pt x="28112" y="281432"/>
                    <a:pt x="10360" y="280798"/>
                  </a:cubicBezTo>
                  <a:cubicBezTo>
                    <a:pt x="3386" y="276360"/>
                    <a:pt x="-1052" y="268752"/>
                    <a:pt x="216" y="262412"/>
                  </a:cubicBezTo>
                  <a:cubicBezTo>
                    <a:pt x="9726" y="226273"/>
                    <a:pt x="2752" y="186331"/>
                    <a:pt x="24942" y="153362"/>
                  </a:cubicBezTo>
                  <a:cubicBezTo>
                    <a:pt x="33184" y="141316"/>
                    <a:pt x="36355" y="126734"/>
                    <a:pt x="43328" y="114054"/>
                  </a:cubicBezTo>
                  <a:cubicBezTo>
                    <a:pt x="76931" y="52555"/>
                    <a:pt x="127652" y="20854"/>
                    <a:pt x="194857" y="5004"/>
                  </a:cubicBezTo>
                  <a:cubicBezTo>
                    <a:pt x="248748" y="-8310"/>
                    <a:pt x="290592" y="5638"/>
                    <a:pt x="330535" y="38606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4" name="Freeform: Shape 287">
              <a:extLst>
                <a:ext uri="{FF2B5EF4-FFF2-40B4-BE49-F238E27FC236}">
                  <a16:creationId xmlns:a16="http://schemas.microsoft.com/office/drawing/2014/main" id="{5B96DB06-D8F5-4501-B05A-4769A3BDEE0B}"/>
                </a:ext>
              </a:extLst>
            </p:cNvPr>
            <p:cNvSpPr/>
            <p:nvPr/>
          </p:nvSpPr>
          <p:spPr>
            <a:xfrm>
              <a:off x="2510703" y="406224"/>
              <a:ext cx="210491" cy="205989"/>
            </a:xfrm>
            <a:custGeom>
              <a:avLst/>
              <a:gdLst>
                <a:gd name="connsiteX0" fmla="*/ 46005 w 363009"/>
                <a:gd name="connsiteY0" fmla="*/ 355245 h 355244"/>
                <a:gd name="connsiteX1" fmla="*/ 20011 w 363009"/>
                <a:gd name="connsiteY1" fmla="*/ 236051 h 355244"/>
                <a:gd name="connsiteX2" fmla="*/ 6696 w 363009"/>
                <a:gd name="connsiteY2" fmla="*/ 57894 h 355244"/>
                <a:gd name="connsiteX3" fmla="*/ 26351 w 363009"/>
                <a:gd name="connsiteY3" fmla="*/ 54724 h 355244"/>
                <a:gd name="connsiteX4" fmla="*/ 32691 w 363009"/>
                <a:gd name="connsiteY4" fmla="*/ 91497 h 355244"/>
                <a:gd name="connsiteX5" fmla="*/ 40933 w 363009"/>
                <a:gd name="connsiteY5" fmla="*/ 107981 h 355244"/>
                <a:gd name="connsiteX6" fmla="*/ 54881 w 363009"/>
                <a:gd name="connsiteY6" fmla="*/ 92131 h 355244"/>
                <a:gd name="connsiteX7" fmla="*/ 63757 w 363009"/>
                <a:gd name="connsiteY7" fmla="*/ 26828 h 355244"/>
                <a:gd name="connsiteX8" fmla="*/ 82143 w 363009"/>
                <a:gd name="connsiteY8" fmla="*/ 200 h 355244"/>
                <a:gd name="connsiteX9" fmla="*/ 110674 w 363009"/>
                <a:gd name="connsiteY9" fmla="*/ 21122 h 355244"/>
                <a:gd name="connsiteX10" fmla="*/ 128426 w 363009"/>
                <a:gd name="connsiteY10" fmla="*/ 84523 h 355244"/>
                <a:gd name="connsiteX11" fmla="*/ 197533 w 363009"/>
                <a:gd name="connsiteY11" fmla="*/ 160604 h 355244"/>
                <a:gd name="connsiteX12" fmla="*/ 262202 w 363009"/>
                <a:gd name="connsiteY12" fmla="*/ 192938 h 355244"/>
                <a:gd name="connsiteX13" fmla="*/ 297073 w 363009"/>
                <a:gd name="connsiteY13" fmla="*/ 200547 h 355244"/>
                <a:gd name="connsiteX14" fmla="*/ 363009 w 363009"/>
                <a:gd name="connsiteY14" fmla="*/ 222737 h 355244"/>
                <a:gd name="connsiteX15" fmla="*/ 361741 w 363009"/>
                <a:gd name="connsiteY15" fmla="*/ 260143 h 355244"/>
                <a:gd name="connsiteX16" fmla="*/ 346525 w 363009"/>
                <a:gd name="connsiteY16" fmla="*/ 291210 h 355244"/>
                <a:gd name="connsiteX17" fmla="*/ 168369 w 363009"/>
                <a:gd name="connsiteY17" fmla="*/ 256339 h 355244"/>
                <a:gd name="connsiteX18" fmla="*/ 114478 w 363009"/>
                <a:gd name="connsiteY18" fmla="*/ 283602 h 355244"/>
                <a:gd name="connsiteX19" fmla="*/ 46005 w 363009"/>
                <a:gd name="connsiteY19" fmla="*/ 355245 h 35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3009" h="355244">
                  <a:moveTo>
                    <a:pt x="46005" y="355245"/>
                  </a:moveTo>
                  <a:cubicBezTo>
                    <a:pt x="26351" y="317838"/>
                    <a:pt x="39031" y="274092"/>
                    <a:pt x="20011" y="236051"/>
                  </a:cubicBezTo>
                  <a:cubicBezTo>
                    <a:pt x="-9154" y="178356"/>
                    <a:pt x="356" y="118125"/>
                    <a:pt x="6696" y="57894"/>
                  </a:cubicBezTo>
                  <a:cubicBezTo>
                    <a:pt x="9866" y="38240"/>
                    <a:pt x="18109" y="44580"/>
                    <a:pt x="26351" y="54724"/>
                  </a:cubicBezTo>
                  <a:cubicBezTo>
                    <a:pt x="35227" y="65503"/>
                    <a:pt x="31423" y="78817"/>
                    <a:pt x="32691" y="91497"/>
                  </a:cubicBezTo>
                  <a:cubicBezTo>
                    <a:pt x="33325" y="97837"/>
                    <a:pt x="28253" y="107347"/>
                    <a:pt x="40933" y="107981"/>
                  </a:cubicBezTo>
                  <a:cubicBezTo>
                    <a:pt x="52979" y="108615"/>
                    <a:pt x="53613" y="101641"/>
                    <a:pt x="54881" y="92131"/>
                  </a:cubicBezTo>
                  <a:cubicBezTo>
                    <a:pt x="57417" y="69941"/>
                    <a:pt x="59319" y="48384"/>
                    <a:pt x="63757" y="26828"/>
                  </a:cubicBezTo>
                  <a:cubicBezTo>
                    <a:pt x="65659" y="16050"/>
                    <a:pt x="68195" y="2102"/>
                    <a:pt x="82143" y="200"/>
                  </a:cubicBezTo>
                  <a:cubicBezTo>
                    <a:pt x="97360" y="-1702"/>
                    <a:pt x="104334" y="10344"/>
                    <a:pt x="110674" y="21122"/>
                  </a:cubicBezTo>
                  <a:cubicBezTo>
                    <a:pt x="122086" y="40776"/>
                    <a:pt x="125890" y="62333"/>
                    <a:pt x="128426" y="84523"/>
                  </a:cubicBezTo>
                  <a:cubicBezTo>
                    <a:pt x="134132" y="127636"/>
                    <a:pt x="154421" y="151728"/>
                    <a:pt x="197533" y="160604"/>
                  </a:cubicBezTo>
                  <a:cubicBezTo>
                    <a:pt x="222259" y="165676"/>
                    <a:pt x="246986" y="168212"/>
                    <a:pt x="262202" y="192938"/>
                  </a:cubicBezTo>
                  <a:cubicBezTo>
                    <a:pt x="269176" y="204351"/>
                    <a:pt x="284393" y="204985"/>
                    <a:pt x="297073" y="200547"/>
                  </a:cubicBezTo>
                  <a:cubicBezTo>
                    <a:pt x="324969" y="191036"/>
                    <a:pt x="346525" y="199279"/>
                    <a:pt x="363009" y="222737"/>
                  </a:cubicBezTo>
                  <a:cubicBezTo>
                    <a:pt x="362376" y="235417"/>
                    <a:pt x="362376" y="248097"/>
                    <a:pt x="361741" y="260143"/>
                  </a:cubicBezTo>
                  <a:cubicBezTo>
                    <a:pt x="361108" y="295648"/>
                    <a:pt x="363009" y="300086"/>
                    <a:pt x="346525" y="291210"/>
                  </a:cubicBezTo>
                  <a:cubicBezTo>
                    <a:pt x="297707" y="265216"/>
                    <a:pt x="220992" y="245561"/>
                    <a:pt x="168369" y="256339"/>
                  </a:cubicBezTo>
                  <a:cubicBezTo>
                    <a:pt x="148714" y="260143"/>
                    <a:pt x="126524" y="263314"/>
                    <a:pt x="114478" y="283602"/>
                  </a:cubicBezTo>
                  <a:cubicBezTo>
                    <a:pt x="90385" y="306426"/>
                    <a:pt x="75803" y="338761"/>
                    <a:pt x="46005" y="355245"/>
                  </a:cubicBezTo>
                  <a:close/>
                </a:path>
              </a:pathLst>
            </a:custGeom>
            <a:solidFill>
              <a:srgbClr val="FDDDAD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5" name="Freeform: Shape 288">
              <a:extLst>
                <a:ext uri="{FF2B5EF4-FFF2-40B4-BE49-F238E27FC236}">
                  <a16:creationId xmlns:a16="http://schemas.microsoft.com/office/drawing/2014/main" id="{7EC75536-43F7-4B61-BB82-198CCD9FA5E6}"/>
                </a:ext>
              </a:extLst>
            </p:cNvPr>
            <p:cNvSpPr/>
            <p:nvPr/>
          </p:nvSpPr>
          <p:spPr>
            <a:xfrm>
              <a:off x="3000962" y="1441220"/>
              <a:ext cx="114650" cy="113230"/>
            </a:xfrm>
            <a:custGeom>
              <a:avLst/>
              <a:gdLst>
                <a:gd name="connsiteX0" fmla="*/ 39943 w 197724"/>
                <a:gd name="connsiteY0" fmla="*/ 184497 h 195274"/>
                <a:gd name="connsiteX1" fmla="*/ 57061 w 197724"/>
                <a:gd name="connsiteY1" fmla="*/ 148358 h 195274"/>
                <a:gd name="connsiteX2" fmla="*/ 1902 w 197724"/>
                <a:gd name="connsiteY2" fmla="*/ 156600 h 195274"/>
                <a:gd name="connsiteX3" fmla="*/ 0 w 197724"/>
                <a:gd name="connsiteY3" fmla="*/ 62133 h 195274"/>
                <a:gd name="connsiteX4" fmla="*/ 125534 w 197724"/>
                <a:gd name="connsiteY4" fmla="*/ 0 h 195274"/>
                <a:gd name="connsiteX5" fmla="*/ 184497 w 197724"/>
                <a:gd name="connsiteY5" fmla="*/ 63401 h 195274"/>
                <a:gd name="connsiteX6" fmla="*/ 175620 w 197724"/>
                <a:gd name="connsiteY6" fmla="*/ 171183 h 195274"/>
                <a:gd name="connsiteX7" fmla="*/ 117292 w 197724"/>
                <a:gd name="connsiteY7" fmla="*/ 195275 h 195274"/>
                <a:gd name="connsiteX8" fmla="*/ 39943 w 197724"/>
                <a:gd name="connsiteY8" fmla="*/ 184497 h 19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724" h="195274">
                  <a:moveTo>
                    <a:pt x="39943" y="184497"/>
                  </a:moveTo>
                  <a:cubicBezTo>
                    <a:pt x="45015" y="173084"/>
                    <a:pt x="50721" y="162306"/>
                    <a:pt x="57061" y="148358"/>
                  </a:cubicBezTo>
                  <a:cubicBezTo>
                    <a:pt x="36772" y="147090"/>
                    <a:pt x="17752" y="136946"/>
                    <a:pt x="1902" y="156600"/>
                  </a:cubicBezTo>
                  <a:cubicBezTo>
                    <a:pt x="1268" y="124900"/>
                    <a:pt x="634" y="93833"/>
                    <a:pt x="0" y="62133"/>
                  </a:cubicBezTo>
                  <a:cubicBezTo>
                    <a:pt x="56427" y="71009"/>
                    <a:pt x="91297" y="36139"/>
                    <a:pt x="125534" y="0"/>
                  </a:cubicBezTo>
                  <a:cubicBezTo>
                    <a:pt x="147090" y="19654"/>
                    <a:pt x="169914" y="38675"/>
                    <a:pt x="184497" y="63401"/>
                  </a:cubicBezTo>
                  <a:cubicBezTo>
                    <a:pt x="206687" y="100173"/>
                    <a:pt x="199079" y="136946"/>
                    <a:pt x="175620" y="171183"/>
                  </a:cubicBezTo>
                  <a:cubicBezTo>
                    <a:pt x="157234" y="181961"/>
                    <a:pt x="138848" y="192105"/>
                    <a:pt x="117292" y="195275"/>
                  </a:cubicBezTo>
                  <a:cubicBezTo>
                    <a:pt x="93199" y="192105"/>
                    <a:pt x="77349" y="190203"/>
                    <a:pt x="39943" y="184497"/>
                  </a:cubicBezTo>
                  <a:close/>
                </a:path>
              </a:pathLst>
            </a:custGeom>
            <a:solidFill>
              <a:srgbClr val="FBDDAE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6" name="Freeform: Shape 289">
              <a:extLst>
                <a:ext uri="{FF2B5EF4-FFF2-40B4-BE49-F238E27FC236}">
                  <a16:creationId xmlns:a16="http://schemas.microsoft.com/office/drawing/2014/main" id="{8BA8B042-71BB-4FD4-97ED-0315DD4407E7}"/>
                </a:ext>
              </a:extLst>
            </p:cNvPr>
            <p:cNvSpPr/>
            <p:nvPr/>
          </p:nvSpPr>
          <p:spPr>
            <a:xfrm>
              <a:off x="2569653" y="547741"/>
              <a:ext cx="151489" cy="44987"/>
            </a:xfrm>
            <a:custGeom>
              <a:avLst/>
              <a:gdLst>
                <a:gd name="connsiteX0" fmla="*/ 132 w 261256"/>
                <a:gd name="connsiteY0" fmla="*/ 43348 h 77584"/>
                <a:gd name="connsiteX1" fmla="*/ 31833 w 261256"/>
                <a:gd name="connsiteY1" fmla="*/ 12915 h 77584"/>
                <a:gd name="connsiteX2" fmla="*/ 211258 w 261256"/>
                <a:gd name="connsiteY2" fmla="*/ 15451 h 77584"/>
                <a:gd name="connsiteX3" fmla="*/ 256272 w 261256"/>
                <a:gd name="connsiteY3" fmla="*/ 38910 h 77584"/>
                <a:gd name="connsiteX4" fmla="*/ 260710 w 261256"/>
                <a:gd name="connsiteY4" fmla="*/ 77584 h 77584"/>
                <a:gd name="connsiteX5" fmla="*/ 132 w 261256"/>
                <a:gd name="connsiteY5" fmla="*/ 43348 h 7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6" h="77584">
                  <a:moveTo>
                    <a:pt x="132" y="43348"/>
                  </a:moveTo>
                  <a:cubicBezTo>
                    <a:pt x="-1770" y="28132"/>
                    <a:pt x="17250" y="17987"/>
                    <a:pt x="31833" y="12915"/>
                  </a:cubicBezTo>
                  <a:cubicBezTo>
                    <a:pt x="97770" y="-9275"/>
                    <a:pt x="171315" y="869"/>
                    <a:pt x="211258" y="15451"/>
                  </a:cubicBezTo>
                  <a:cubicBezTo>
                    <a:pt x="233448" y="22425"/>
                    <a:pt x="250566" y="26229"/>
                    <a:pt x="256272" y="38910"/>
                  </a:cubicBezTo>
                  <a:cubicBezTo>
                    <a:pt x="262612" y="59198"/>
                    <a:pt x="261344" y="59832"/>
                    <a:pt x="260710" y="77584"/>
                  </a:cubicBezTo>
                  <a:cubicBezTo>
                    <a:pt x="226474" y="26863"/>
                    <a:pt x="74311" y="-4203"/>
                    <a:pt x="132" y="43348"/>
                  </a:cubicBezTo>
                  <a:close/>
                </a:path>
              </a:pathLst>
            </a:custGeom>
            <a:solidFill>
              <a:srgbClr val="9EACC6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7" name="Freeform: Shape 290">
              <a:extLst>
                <a:ext uri="{FF2B5EF4-FFF2-40B4-BE49-F238E27FC236}">
                  <a16:creationId xmlns:a16="http://schemas.microsoft.com/office/drawing/2014/main" id="{4F6E2414-EA4D-48E9-88EF-59917270176E}"/>
                </a:ext>
              </a:extLst>
            </p:cNvPr>
            <p:cNvSpPr/>
            <p:nvPr/>
          </p:nvSpPr>
          <p:spPr>
            <a:xfrm>
              <a:off x="2183809" y="1429427"/>
              <a:ext cx="133530" cy="173165"/>
            </a:xfrm>
            <a:custGeom>
              <a:avLst/>
              <a:gdLst>
                <a:gd name="connsiteX0" fmla="*/ 158979 w 230284"/>
                <a:gd name="connsiteY0" fmla="*/ 49 h 298637"/>
                <a:gd name="connsiteX1" fmla="*/ 214771 w 230284"/>
                <a:gd name="connsiteY1" fmla="*/ 85641 h 298637"/>
                <a:gd name="connsiteX2" fmla="*/ 227451 w 230284"/>
                <a:gd name="connsiteY2" fmla="*/ 147139 h 298637"/>
                <a:gd name="connsiteX3" fmla="*/ 228720 w 230284"/>
                <a:gd name="connsiteY3" fmla="*/ 211174 h 298637"/>
                <a:gd name="connsiteX4" fmla="*/ 214137 w 230284"/>
                <a:gd name="connsiteY4" fmla="*/ 236535 h 298637"/>
                <a:gd name="connsiteX5" fmla="*/ 190045 w 230284"/>
                <a:gd name="connsiteY5" fmla="*/ 216881 h 298637"/>
                <a:gd name="connsiteX6" fmla="*/ 177999 w 230284"/>
                <a:gd name="connsiteY6" fmla="*/ 161722 h 298637"/>
                <a:gd name="connsiteX7" fmla="*/ 156442 w 230284"/>
                <a:gd name="connsiteY7" fmla="*/ 131923 h 298637"/>
                <a:gd name="connsiteX8" fmla="*/ 139324 w 230284"/>
                <a:gd name="connsiteY8" fmla="*/ 164892 h 298637"/>
                <a:gd name="connsiteX9" fmla="*/ 166587 w 230284"/>
                <a:gd name="connsiteY9" fmla="*/ 212442 h 298637"/>
                <a:gd name="connsiteX10" fmla="*/ 177999 w 230284"/>
                <a:gd name="connsiteY10" fmla="*/ 233365 h 298637"/>
                <a:gd name="connsiteX11" fmla="*/ 165319 w 230284"/>
                <a:gd name="connsiteY11" fmla="*/ 246045 h 298637"/>
                <a:gd name="connsiteX12" fmla="*/ 169123 w 230284"/>
                <a:gd name="connsiteY12" fmla="*/ 273307 h 298637"/>
                <a:gd name="connsiteX13" fmla="*/ 172927 w 230284"/>
                <a:gd name="connsiteY13" fmla="*/ 294864 h 298637"/>
                <a:gd name="connsiteX14" fmla="*/ 147566 w 230284"/>
                <a:gd name="connsiteY14" fmla="*/ 291060 h 298637"/>
                <a:gd name="connsiteX15" fmla="*/ 67047 w 230284"/>
                <a:gd name="connsiteY15" fmla="*/ 237803 h 298637"/>
                <a:gd name="connsiteX16" fmla="*/ 4914 w 230284"/>
                <a:gd name="connsiteY16" fmla="*/ 79300 h 298637"/>
                <a:gd name="connsiteX17" fmla="*/ 17594 w 230284"/>
                <a:gd name="connsiteY17" fmla="*/ 4487 h 298637"/>
                <a:gd name="connsiteX18" fmla="*/ 158979 w 230284"/>
                <a:gd name="connsiteY18" fmla="*/ 49 h 29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0284" h="298637">
                  <a:moveTo>
                    <a:pt x="158979" y="49"/>
                  </a:moveTo>
                  <a:cubicBezTo>
                    <a:pt x="175463" y="7657"/>
                    <a:pt x="211601" y="59646"/>
                    <a:pt x="214771" y="85641"/>
                  </a:cubicBezTo>
                  <a:cubicBezTo>
                    <a:pt x="226818" y="126217"/>
                    <a:pt x="223013" y="119243"/>
                    <a:pt x="227451" y="147139"/>
                  </a:cubicBezTo>
                  <a:cubicBezTo>
                    <a:pt x="230621" y="164892"/>
                    <a:pt x="231255" y="193422"/>
                    <a:pt x="228720" y="211174"/>
                  </a:cubicBezTo>
                  <a:cubicBezTo>
                    <a:pt x="227451" y="221953"/>
                    <a:pt x="226183" y="233999"/>
                    <a:pt x="214137" y="236535"/>
                  </a:cubicBezTo>
                  <a:cubicBezTo>
                    <a:pt x="200189" y="239071"/>
                    <a:pt x="194483" y="227659"/>
                    <a:pt x="190045" y="216881"/>
                  </a:cubicBezTo>
                  <a:cubicBezTo>
                    <a:pt x="183705" y="199128"/>
                    <a:pt x="177365" y="181376"/>
                    <a:pt x="177999" y="161722"/>
                  </a:cubicBezTo>
                  <a:cubicBezTo>
                    <a:pt x="178633" y="147139"/>
                    <a:pt x="179267" y="130655"/>
                    <a:pt x="156442" y="131923"/>
                  </a:cubicBezTo>
                  <a:cubicBezTo>
                    <a:pt x="132350" y="133191"/>
                    <a:pt x="139324" y="150944"/>
                    <a:pt x="139324" y="164892"/>
                  </a:cubicBezTo>
                  <a:cubicBezTo>
                    <a:pt x="139324" y="185814"/>
                    <a:pt x="142494" y="204834"/>
                    <a:pt x="166587" y="212442"/>
                  </a:cubicBezTo>
                  <a:cubicBezTo>
                    <a:pt x="174829" y="215612"/>
                    <a:pt x="177999" y="223855"/>
                    <a:pt x="177999" y="233365"/>
                  </a:cubicBezTo>
                  <a:cubicBezTo>
                    <a:pt x="176731" y="240973"/>
                    <a:pt x="172927" y="245411"/>
                    <a:pt x="165319" y="246045"/>
                  </a:cubicBezTo>
                  <a:cubicBezTo>
                    <a:pt x="153272" y="256823"/>
                    <a:pt x="166587" y="264431"/>
                    <a:pt x="169123" y="273307"/>
                  </a:cubicBezTo>
                  <a:cubicBezTo>
                    <a:pt x="171024" y="280916"/>
                    <a:pt x="182437" y="287890"/>
                    <a:pt x="172927" y="294864"/>
                  </a:cubicBezTo>
                  <a:cubicBezTo>
                    <a:pt x="164684" y="301204"/>
                    <a:pt x="151370" y="299302"/>
                    <a:pt x="147566" y="291060"/>
                  </a:cubicBezTo>
                  <a:cubicBezTo>
                    <a:pt x="131082" y="256823"/>
                    <a:pt x="97480" y="251117"/>
                    <a:pt x="67047" y="237803"/>
                  </a:cubicBezTo>
                  <a:cubicBezTo>
                    <a:pt x="-792" y="208638"/>
                    <a:pt x="-7132" y="143335"/>
                    <a:pt x="4914" y="79300"/>
                  </a:cubicBezTo>
                  <a:cubicBezTo>
                    <a:pt x="5548" y="74228"/>
                    <a:pt x="14424" y="26678"/>
                    <a:pt x="17594" y="4487"/>
                  </a:cubicBezTo>
                  <a:cubicBezTo>
                    <a:pt x="65779" y="5121"/>
                    <a:pt x="110160" y="-585"/>
                    <a:pt x="158979" y="49"/>
                  </a:cubicBezTo>
                  <a:close/>
                </a:path>
              </a:pathLst>
            </a:custGeom>
            <a:solidFill>
              <a:srgbClr val="FBDDAC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8" name="Freeform: Shape 291">
              <a:extLst>
                <a:ext uri="{FF2B5EF4-FFF2-40B4-BE49-F238E27FC236}">
                  <a16:creationId xmlns:a16="http://schemas.microsoft.com/office/drawing/2014/main" id="{CA572A5D-8661-444A-93DA-783014B193FB}"/>
                </a:ext>
              </a:extLst>
            </p:cNvPr>
            <p:cNvSpPr/>
            <p:nvPr/>
          </p:nvSpPr>
          <p:spPr>
            <a:xfrm>
              <a:off x="2456632" y="2378679"/>
              <a:ext cx="124968" cy="273685"/>
            </a:xfrm>
            <a:custGeom>
              <a:avLst/>
              <a:gdLst>
                <a:gd name="connsiteX0" fmla="*/ 123404 w 215517"/>
                <a:gd name="connsiteY0" fmla="*/ 459657 h 471992"/>
                <a:gd name="connsiteX1" fmla="*/ 169686 w 215517"/>
                <a:gd name="connsiteY1" fmla="*/ 441270 h 471992"/>
                <a:gd name="connsiteX2" fmla="*/ 210263 w 215517"/>
                <a:gd name="connsiteY2" fmla="*/ 315103 h 471992"/>
                <a:gd name="connsiteX3" fmla="*/ 209629 w 215517"/>
                <a:gd name="connsiteY3" fmla="*/ 290376 h 471992"/>
                <a:gd name="connsiteX4" fmla="*/ 195047 w 215517"/>
                <a:gd name="connsiteY4" fmla="*/ 262480 h 471992"/>
                <a:gd name="connsiteX5" fmla="*/ 158274 w 215517"/>
                <a:gd name="connsiteY5" fmla="*/ 0 h 471992"/>
                <a:gd name="connsiteX6" fmla="*/ 152569 w 215517"/>
                <a:gd name="connsiteY6" fmla="*/ 634 h 471992"/>
                <a:gd name="connsiteX7" fmla="*/ 53029 w 215517"/>
                <a:gd name="connsiteY7" fmla="*/ 276428 h 471992"/>
                <a:gd name="connsiteX8" fmla="*/ 25132 w 215517"/>
                <a:gd name="connsiteY8" fmla="*/ 291644 h 471992"/>
                <a:gd name="connsiteX9" fmla="*/ 2942 w 215517"/>
                <a:gd name="connsiteY9" fmla="*/ 288474 h 471992"/>
                <a:gd name="connsiteX10" fmla="*/ 4210 w 215517"/>
                <a:gd name="connsiteY10" fmla="*/ 312567 h 471992"/>
                <a:gd name="connsiteX11" fmla="*/ 123404 w 215517"/>
                <a:gd name="connsiteY11" fmla="*/ 459657 h 471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517" h="471992">
                  <a:moveTo>
                    <a:pt x="123404" y="459657"/>
                  </a:moveTo>
                  <a:cubicBezTo>
                    <a:pt x="155104" y="479945"/>
                    <a:pt x="159542" y="476141"/>
                    <a:pt x="169686" y="441270"/>
                  </a:cubicBezTo>
                  <a:cubicBezTo>
                    <a:pt x="182367" y="398792"/>
                    <a:pt x="196949" y="357581"/>
                    <a:pt x="210263" y="315103"/>
                  </a:cubicBezTo>
                  <a:cubicBezTo>
                    <a:pt x="212799" y="306861"/>
                    <a:pt x="221041" y="294181"/>
                    <a:pt x="209629" y="290376"/>
                  </a:cubicBezTo>
                  <a:cubicBezTo>
                    <a:pt x="193779" y="284670"/>
                    <a:pt x="196949" y="272624"/>
                    <a:pt x="195047" y="262480"/>
                  </a:cubicBezTo>
                  <a:cubicBezTo>
                    <a:pt x="182367" y="174986"/>
                    <a:pt x="170321" y="87493"/>
                    <a:pt x="158274" y="0"/>
                  </a:cubicBezTo>
                  <a:cubicBezTo>
                    <a:pt x="156372" y="0"/>
                    <a:pt x="154470" y="0"/>
                    <a:pt x="152569" y="634"/>
                  </a:cubicBezTo>
                  <a:cubicBezTo>
                    <a:pt x="118966" y="92565"/>
                    <a:pt x="85363" y="183863"/>
                    <a:pt x="53029" y="276428"/>
                  </a:cubicBezTo>
                  <a:cubicBezTo>
                    <a:pt x="47323" y="292278"/>
                    <a:pt x="42885" y="301154"/>
                    <a:pt x="25132" y="291644"/>
                  </a:cubicBezTo>
                  <a:cubicBezTo>
                    <a:pt x="18792" y="288474"/>
                    <a:pt x="9916" y="280232"/>
                    <a:pt x="2942" y="288474"/>
                  </a:cubicBezTo>
                  <a:cubicBezTo>
                    <a:pt x="-2764" y="295448"/>
                    <a:pt x="1040" y="304958"/>
                    <a:pt x="4210" y="312567"/>
                  </a:cubicBezTo>
                  <a:cubicBezTo>
                    <a:pt x="28937" y="373432"/>
                    <a:pt x="67611" y="424152"/>
                    <a:pt x="123404" y="459657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9" name="Freeform: Shape 292">
              <a:extLst>
                <a:ext uri="{FF2B5EF4-FFF2-40B4-BE49-F238E27FC236}">
                  <a16:creationId xmlns:a16="http://schemas.microsoft.com/office/drawing/2014/main" id="{410436C4-0BF9-4602-BDBD-38443CFA0675}"/>
                </a:ext>
              </a:extLst>
            </p:cNvPr>
            <p:cNvSpPr/>
            <p:nvPr/>
          </p:nvSpPr>
          <p:spPr>
            <a:xfrm>
              <a:off x="2882584" y="2636755"/>
              <a:ext cx="8822" cy="1470"/>
            </a:xfrm>
            <a:custGeom>
              <a:avLst/>
              <a:gdLst>
                <a:gd name="connsiteX0" fmla="*/ 15216 w 15215"/>
                <a:gd name="connsiteY0" fmla="*/ 0 h 2535"/>
                <a:gd name="connsiteX1" fmla="*/ 0 w 15215"/>
                <a:gd name="connsiteY1" fmla="*/ 2536 h 2535"/>
                <a:gd name="connsiteX2" fmla="*/ 15216 w 15215"/>
                <a:gd name="connsiteY2" fmla="*/ 0 h 2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15" h="2535">
                  <a:moveTo>
                    <a:pt x="15216" y="0"/>
                  </a:moveTo>
                  <a:lnTo>
                    <a:pt x="0" y="2536"/>
                  </a:lnTo>
                  <a:cubicBezTo>
                    <a:pt x="5072" y="2536"/>
                    <a:pt x="10144" y="634"/>
                    <a:pt x="15216" y="0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0" name="Freeform: Shape 293">
              <a:extLst>
                <a:ext uri="{FF2B5EF4-FFF2-40B4-BE49-F238E27FC236}">
                  <a16:creationId xmlns:a16="http://schemas.microsoft.com/office/drawing/2014/main" id="{3CEE4456-C1FD-4BBD-900C-2C0AF804530B}"/>
                </a:ext>
              </a:extLst>
            </p:cNvPr>
            <p:cNvSpPr/>
            <p:nvPr/>
          </p:nvSpPr>
          <p:spPr>
            <a:xfrm>
              <a:off x="2665682" y="2657315"/>
              <a:ext cx="41175" cy="12960"/>
            </a:xfrm>
            <a:custGeom>
              <a:avLst/>
              <a:gdLst>
                <a:gd name="connsiteX0" fmla="*/ 12680 w 71009"/>
                <a:gd name="connsiteY0" fmla="*/ 22238 h 22350"/>
                <a:gd name="connsiteX1" fmla="*/ 70375 w 71009"/>
                <a:gd name="connsiteY1" fmla="*/ 15264 h 22350"/>
                <a:gd name="connsiteX2" fmla="*/ 71009 w 71009"/>
                <a:gd name="connsiteY2" fmla="*/ 8924 h 22350"/>
                <a:gd name="connsiteX3" fmla="*/ 10778 w 71009"/>
                <a:gd name="connsiteY3" fmla="*/ 48 h 22350"/>
                <a:gd name="connsiteX4" fmla="*/ 0 w 71009"/>
                <a:gd name="connsiteY4" fmla="*/ 12728 h 22350"/>
                <a:gd name="connsiteX5" fmla="*/ 12680 w 71009"/>
                <a:gd name="connsiteY5" fmla="*/ 22238 h 2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009" h="22350">
                  <a:moveTo>
                    <a:pt x="12680" y="22238"/>
                  </a:moveTo>
                  <a:cubicBezTo>
                    <a:pt x="31700" y="19703"/>
                    <a:pt x="51355" y="17166"/>
                    <a:pt x="70375" y="15264"/>
                  </a:cubicBezTo>
                  <a:cubicBezTo>
                    <a:pt x="70375" y="13363"/>
                    <a:pt x="70375" y="11460"/>
                    <a:pt x="71009" y="8924"/>
                  </a:cubicBezTo>
                  <a:cubicBezTo>
                    <a:pt x="50721" y="5754"/>
                    <a:pt x="31066" y="2584"/>
                    <a:pt x="10778" y="48"/>
                  </a:cubicBezTo>
                  <a:cubicBezTo>
                    <a:pt x="3170" y="-586"/>
                    <a:pt x="0" y="5120"/>
                    <a:pt x="0" y="12728"/>
                  </a:cubicBezTo>
                  <a:cubicBezTo>
                    <a:pt x="0" y="20970"/>
                    <a:pt x="5706" y="22873"/>
                    <a:pt x="12680" y="22238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1" name="Freeform: Shape 294">
              <a:extLst>
                <a:ext uri="{FF2B5EF4-FFF2-40B4-BE49-F238E27FC236}">
                  <a16:creationId xmlns:a16="http://schemas.microsoft.com/office/drawing/2014/main" id="{47FEF0D6-F87D-485B-B9EA-06291A2DD913}"/>
                </a:ext>
              </a:extLst>
            </p:cNvPr>
            <p:cNvSpPr/>
            <p:nvPr/>
          </p:nvSpPr>
          <p:spPr>
            <a:xfrm>
              <a:off x="2337388" y="2687489"/>
              <a:ext cx="57350" cy="735"/>
            </a:xfrm>
            <a:custGeom>
              <a:avLst/>
              <a:gdLst>
                <a:gd name="connsiteX0" fmla="*/ 63401 w 98905"/>
                <a:gd name="connsiteY0" fmla="*/ 1268 h 1268"/>
                <a:gd name="connsiteX1" fmla="*/ 98905 w 98905"/>
                <a:gd name="connsiteY1" fmla="*/ 0 h 1268"/>
                <a:gd name="connsiteX2" fmla="*/ 0 w 98905"/>
                <a:gd name="connsiteY2" fmla="*/ 1268 h 1268"/>
                <a:gd name="connsiteX3" fmla="*/ 63401 w 98905"/>
                <a:gd name="connsiteY3" fmla="*/ 1268 h 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05" h="1268">
                  <a:moveTo>
                    <a:pt x="63401" y="1268"/>
                  </a:moveTo>
                  <a:cubicBezTo>
                    <a:pt x="74179" y="1268"/>
                    <a:pt x="84957" y="634"/>
                    <a:pt x="98905" y="0"/>
                  </a:cubicBezTo>
                  <a:lnTo>
                    <a:pt x="0" y="1268"/>
                  </a:lnTo>
                  <a:cubicBezTo>
                    <a:pt x="20922" y="1268"/>
                    <a:pt x="41844" y="1268"/>
                    <a:pt x="63401" y="1268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2" name="Freeform: Shape 295">
              <a:extLst>
                <a:ext uri="{FF2B5EF4-FFF2-40B4-BE49-F238E27FC236}">
                  <a16:creationId xmlns:a16="http://schemas.microsoft.com/office/drawing/2014/main" id="{314AB803-5DBB-4BA7-B6A5-A76416D94EBC}"/>
                </a:ext>
              </a:extLst>
            </p:cNvPr>
            <p:cNvSpPr/>
            <p:nvPr/>
          </p:nvSpPr>
          <p:spPr>
            <a:xfrm>
              <a:off x="2158202" y="555135"/>
              <a:ext cx="918093" cy="2145575"/>
            </a:xfrm>
            <a:custGeom>
              <a:avLst/>
              <a:gdLst>
                <a:gd name="connsiteX0" fmla="*/ 1577675 w 1583326"/>
                <a:gd name="connsiteY0" fmla="*/ 1482478 h 3700220"/>
                <a:gd name="connsiteX1" fmla="*/ 1473697 w 1583326"/>
                <a:gd name="connsiteY1" fmla="*/ 1022821 h 3700220"/>
                <a:gd name="connsiteX2" fmla="*/ 1300613 w 1583326"/>
                <a:gd name="connsiteY2" fmla="*/ 258206 h 3700220"/>
                <a:gd name="connsiteX3" fmla="*/ 1267010 w 1583326"/>
                <a:gd name="connsiteY3" fmla="*/ 218897 h 3700220"/>
                <a:gd name="connsiteX4" fmla="*/ 1081880 w 1583326"/>
                <a:gd name="connsiteY4" fmla="*/ 146620 h 3700220"/>
                <a:gd name="connsiteX5" fmla="*/ 970294 w 1583326"/>
                <a:gd name="connsiteY5" fmla="*/ 64199 h 3700220"/>
                <a:gd name="connsiteX6" fmla="*/ 946202 w 1583326"/>
                <a:gd name="connsiteY6" fmla="*/ 36303 h 3700220"/>
                <a:gd name="connsiteX7" fmla="*/ 724298 w 1583326"/>
                <a:gd name="connsiteY7" fmla="*/ 19185 h 3700220"/>
                <a:gd name="connsiteX8" fmla="*/ 692598 w 1583326"/>
                <a:gd name="connsiteY8" fmla="*/ 48349 h 3700220"/>
                <a:gd name="connsiteX9" fmla="*/ 646315 w 1583326"/>
                <a:gd name="connsiteY9" fmla="*/ 93364 h 3700220"/>
                <a:gd name="connsiteX10" fmla="*/ 622857 w 1583326"/>
                <a:gd name="connsiteY10" fmla="*/ 109214 h 3700220"/>
                <a:gd name="connsiteX11" fmla="*/ 476401 w 1583326"/>
                <a:gd name="connsiteY11" fmla="*/ 173883 h 3700220"/>
                <a:gd name="connsiteX12" fmla="*/ 353403 w 1583326"/>
                <a:gd name="connsiteY12" fmla="*/ 228408 h 3700220"/>
                <a:gd name="connsiteX13" fmla="*/ 315996 w 1583326"/>
                <a:gd name="connsiteY13" fmla="*/ 274056 h 3700220"/>
                <a:gd name="connsiteX14" fmla="*/ 273518 w 1583326"/>
                <a:gd name="connsiteY14" fmla="*/ 417976 h 3700220"/>
                <a:gd name="connsiteX15" fmla="*/ 177148 w 1583326"/>
                <a:gd name="connsiteY15" fmla="*/ 612617 h 3700220"/>
                <a:gd name="connsiteX16" fmla="*/ 114381 w 1583326"/>
                <a:gd name="connsiteY16" fmla="*/ 752733 h 3700220"/>
                <a:gd name="connsiteX17" fmla="*/ 37032 w 1583326"/>
                <a:gd name="connsiteY17" fmla="*/ 950544 h 3700220"/>
                <a:gd name="connsiteX18" fmla="*/ 30058 w 1583326"/>
                <a:gd name="connsiteY18" fmla="*/ 1046914 h 3700220"/>
                <a:gd name="connsiteX19" fmla="*/ 16744 w 1583326"/>
                <a:gd name="connsiteY19" fmla="*/ 1232678 h 3700220"/>
                <a:gd name="connsiteX20" fmla="*/ 260 w 1583326"/>
                <a:gd name="connsiteY20" fmla="*/ 1474870 h 3700220"/>
                <a:gd name="connsiteX21" fmla="*/ 35130 w 1583326"/>
                <a:gd name="connsiteY21" fmla="*/ 1516081 h 3700220"/>
                <a:gd name="connsiteX22" fmla="*/ 208215 w 1583326"/>
                <a:gd name="connsiteY22" fmla="*/ 1514179 h 3700220"/>
                <a:gd name="connsiteX23" fmla="*/ 227235 w 1583326"/>
                <a:gd name="connsiteY23" fmla="*/ 1464092 h 3700220"/>
                <a:gd name="connsiteX24" fmla="*/ 227869 w 1583326"/>
                <a:gd name="connsiteY24" fmla="*/ 1188298 h 3700220"/>
                <a:gd name="connsiteX25" fmla="*/ 283028 w 1583326"/>
                <a:gd name="connsiteY25" fmla="*/ 935328 h 3700220"/>
                <a:gd name="connsiteX26" fmla="*/ 341990 w 1583326"/>
                <a:gd name="connsiteY26" fmla="*/ 852273 h 3700220"/>
                <a:gd name="connsiteX27" fmla="*/ 244353 w 1583326"/>
                <a:gd name="connsiteY27" fmla="*/ 1533199 h 3700220"/>
                <a:gd name="connsiteX28" fmla="*/ 236745 w 1583326"/>
                <a:gd name="connsiteY28" fmla="*/ 1589626 h 3700220"/>
                <a:gd name="connsiteX29" fmla="*/ 279858 w 1583326"/>
                <a:gd name="connsiteY29" fmla="*/ 1674583 h 3700220"/>
                <a:gd name="connsiteX30" fmla="*/ 499225 w 1583326"/>
                <a:gd name="connsiteY30" fmla="*/ 1706918 h 3700220"/>
                <a:gd name="connsiteX31" fmla="*/ 532193 w 1583326"/>
                <a:gd name="connsiteY31" fmla="*/ 1734180 h 3700220"/>
                <a:gd name="connsiteX32" fmla="*/ 570868 w 1583326"/>
                <a:gd name="connsiteY32" fmla="*/ 1937063 h 3700220"/>
                <a:gd name="connsiteX33" fmla="*/ 626661 w 1583326"/>
                <a:gd name="connsiteY33" fmla="*/ 2262944 h 3700220"/>
                <a:gd name="connsiteX34" fmla="*/ 631099 w 1583326"/>
                <a:gd name="connsiteY34" fmla="*/ 2481677 h 3700220"/>
                <a:gd name="connsiteX35" fmla="*/ 624125 w 1583326"/>
                <a:gd name="connsiteY35" fmla="*/ 2512109 h 3700220"/>
                <a:gd name="connsiteX36" fmla="*/ 413634 w 1583326"/>
                <a:gd name="connsiteY36" fmla="*/ 3006637 h 3700220"/>
                <a:gd name="connsiteX37" fmla="*/ 277322 w 1583326"/>
                <a:gd name="connsiteY37" fmla="*/ 3338857 h 3700220"/>
                <a:gd name="connsiteX38" fmla="*/ 243719 w 1583326"/>
                <a:gd name="connsiteY38" fmla="*/ 3371826 h 3700220"/>
                <a:gd name="connsiteX39" fmla="*/ 215189 w 1583326"/>
                <a:gd name="connsiteY39" fmla="*/ 3390212 h 3700220"/>
                <a:gd name="connsiteX40" fmla="*/ 139742 w 1583326"/>
                <a:gd name="connsiteY40" fmla="*/ 3543643 h 3700220"/>
                <a:gd name="connsiteX41" fmla="*/ 149886 w 1583326"/>
                <a:gd name="connsiteY41" fmla="*/ 3569003 h 3700220"/>
                <a:gd name="connsiteX42" fmla="*/ 272884 w 1583326"/>
                <a:gd name="connsiteY42" fmla="*/ 3618456 h 3700220"/>
                <a:gd name="connsiteX43" fmla="*/ 361645 w 1583326"/>
                <a:gd name="connsiteY43" fmla="*/ 3636842 h 3700220"/>
                <a:gd name="connsiteX44" fmla="*/ 428216 w 1583326"/>
                <a:gd name="connsiteY44" fmla="*/ 3677419 h 3700220"/>
                <a:gd name="connsiteX45" fmla="*/ 514441 w 1583326"/>
                <a:gd name="connsiteY45" fmla="*/ 3696439 h 3700220"/>
                <a:gd name="connsiteX46" fmla="*/ 659629 w 1583326"/>
                <a:gd name="connsiteY46" fmla="*/ 3678687 h 3700220"/>
                <a:gd name="connsiteX47" fmla="*/ 668505 w 1583326"/>
                <a:gd name="connsiteY47" fmla="*/ 3629868 h 3700220"/>
                <a:gd name="connsiteX48" fmla="*/ 638073 w 1583326"/>
                <a:gd name="connsiteY48" fmla="*/ 3605776 h 3700220"/>
                <a:gd name="connsiteX49" fmla="*/ 518879 w 1583326"/>
                <a:gd name="connsiteY49" fmla="*/ 3458685 h 3700220"/>
                <a:gd name="connsiteX50" fmla="*/ 517611 w 1583326"/>
                <a:gd name="connsiteY50" fmla="*/ 3434593 h 3700220"/>
                <a:gd name="connsiteX51" fmla="*/ 539801 w 1583326"/>
                <a:gd name="connsiteY51" fmla="*/ 3437763 h 3700220"/>
                <a:gd name="connsiteX52" fmla="*/ 567698 w 1583326"/>
                <a:gd name="connsiteY52" fmla="*/ 3422547 h 3700220"/>
                <a:gd name="connsiteX53" fmla="*/ 667238 w 1583326"/>
                <a:gd name="connsiteY53" fmla="*/ 3146753 h 3700220"/>
                <a:gd name="connsiteX54" fmla="*/ 672943 w 1583326"/>
                <a:gd name="connsiteY54" fmla="*/ 3146119 h 3700220"/>
                <a:gd name="connsiteX55" fmla="*/ 709716 w 1583326"/>
                <a:gd name="connsiteY55" fmla="*/ 3408598 h 3700220"/>
                <a:gd name="connsiteX56" fmla="*/ 724298 w 1583326"/>
                <a:gd name="connsiteY56" fmla="*/ 3436495 h 3700220"/>
                <a:gd name="connsiteX57" fmla="*/ 724932 w 1583326"/>
                <a:gd name="connsiteY57" fmla="*/ 3461221 h 3700220"/>
                <a:gd name="connsiteX58" fmla="*/ 684356 w 1583326"/>
                <a:gd name="connsiteY58" fmla="*/ 3587389 h 3700220"/>
                <a:gd name="connsiteX59" fmla="*/ 754097 w 1583326"/>
                <a:gd name="connsiteY59" fmla="*/ 3630502 h 3700220"/>
                <a:gd name="connsiteX60" fmla="*/ 838420 w 1583326"/>
                <a:gd name="connsiteY60" fmla="*/ 3638110 h 3700220"/>
                <a:gd name="connsiteX61" fmla="*/ 884703 w 1583326"/>
                <a:gd name="connsiteY61" fmla="*/ 3617821 h 3700220"/>
                <a:gd name="connsiteX62" fmla="*/ 946836 w 1583326"/>
                <a:gd name="connsiteY62" fmla="*/ 3635574 h 3700220"/>
                <a:gd name="connsiteX63" fmla="*/ 1230872 w 1583326"/>
                <a:gd name="connsiteY63" fmla="*/ 3603239 h 3700220"/>
                <a:gd name="connsiteX64" fmla="*/ 1241650 w 1583326"/>
                <a:gd name="connsiteY64" fmla="*/ 3574709 h 3700220"/>
                <a:gd name="connsiteX65" fmla="*/ 1186491 w 1583326"/>
                <a:gd name="connsiteY65" fmla="*/ 3523354 h 3700220"/>
                <a:gd name="connsiteX66" fmla="*/ 1088220 w 1583326"/>
                <a:gd name="connsiteY66" fmla="*/ 3507504 h 3700220"/>
                <a:gd name="connsiteX67" fmla="*/ 979170 w 1583326"/>
                <a:gd name="connsiteY67" fmla="*/ 3426351 h 3700220"/>
                <a:gd name="connsiteX68" fmla="*/ 969026 w 1583326"/>
                <a:gd name="connsiteY68" fmla="*/ 3400991 h 3700220"/>
                <a:gd name="connsiteX69" fmla="*/ 921475 w 1583326"/>
                <a:gd name="connsiteY69" fmla="*/ 3142949 h 3700220"/>
                <a:gd name="connsiteX70" fmla="*/ 910063 w 1583326"/>
                <a:gd name="connsiteY70" fmla="*/ 3058626 h 3700220"/>
                <a:gd name="connsiteX71" fmla="*/ 946836 w 1583326"/>
                <a:gd name="connsiteY71" fmla="*/ 2600871 h 3700220"/>
                <a:gd name="connsiteX72" fmla="*/ 992484 w 1583326"/>
                <a:gd name="connsiteY72" fmla="*/ 2366921 h 3700220"/>
                <a:gd name="connsiteX73" fmla="*/ 1176981 w 1583326"/>
                <a:gd name="connsiteY73" fmla="*/ 1760808 h 3700220"/>
                <a:gd name="connsiteX74" fmla="*/ 1223264 w 1583326"/>
                <a:gd name="connsiteY74" fmla="*/ 1714525 h 3700220"/>
                <a:gd name="connsiteX75" fmla="*/ 1250526 w 1583326"/>
                <a:gd name="connsiteY75" fmla="*/ 1680923 h 3700220"/>
                <a:gd name="connsiteX76" fmla="*/ 1213753 w 1583326"/>
                <a:gd name="connsiteY76" fmla="*/ 1153427 h 3700220"/>
                <a:gd name="connsiteX77" fmla="*/ 1203609 w 1583326"/>
                <a:gd name="connsiteY77" fmla="*/ 986683 h 3700220"/>
                <a:gd name="connsiteX78" fmla="*/ 1426781 w 1583326"/>
                <a:gd name="connsiteY78" fmla="*/ 1562363 h 3700220"/>
                <a:gd name="connsiteX79" fmla="*/ 1454043 w 1583326"/>
                <a:gd name="connsiteY79" fmla="*/ 1592162 h 3700220"/>
                <a:gd name="connsiteX80" fmla="*/ 1579577 w 1583326"/>
                <a:gd name="connsiteY80" fmla="*/ 1530029 h 3700220"/>
                <a:gd name="connsiteX81" fmla="*/ 1577675 w 1583326"/>
                <a:gd name="connsiteY81" fmla="*/ 1482478 h 3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583326" h="3700220">
                  <a:moveTo>
                    <a:pt x="1577675" y="1482478"/>
                  </a:moveTo>
                  <a:cubicBezTo>
                    <a:pt x="1543438" y="1329048"/>
                    <a:pt x="1508568" y="1176252"/>
                    <a:pt x="1473697" y="1022821"/>
                  </a:cubicBezTo>
                  <a:cubicBezTo>
                    <a:pt x="1416003" y="767950"/>
                    <a:pt x="1357674" y="513078"/>
                    <a:pt x="1300613" y="258206"/>
                  </a:cubicBezTo>
                  <a:cubicBezTo>
                    <a:pt x="1295541" y="236016"/>
                    <a:pt x="1286031" y="226506"/>
                    <a:pt x="1267010" y="218897"/>
                  </a:cubicBezTo>
                  <a:cubicBezTo>
                    <a:pt x="1204877" y="195439"/>
                    <a:pt x="1143378" y="170079"/>
                    <a:pt x="1081880" y="146620"/>
                  </a:cubicBezTo>
                  <a:cubicBezTo>
                    <a:pt x="1036865" y="129502"/>
                    <a:pt x="990582" y="114920"/>
                    <a:pt x="970294" y="64199"/>
                  </a:cubicBezTo>
                  <a:cubicBezTo>
                    <a:pt x="963954" y="52787"/>
                    <a:pt x="958248" y="41375"/>
                    <a:pt x="946202" y="36303"/>
                  </a:cubicBezTo>
                  <a:cubicBezTo>
                    <a:pt x="873924" y="6504"/>
                    <a:pt x="801647" y="-18856"/>
                    <a:pt x="724298" y="19185"/>
                  </a:cubicBezTo>
                  <a:cubicBezTo>
                    <a:pt x="710350" y="25525"/>
                    <a:pt x="702108" y="37571"/>
                    <a:pt x="692598" y="48349"/>
                  </a:cubicBezTo>
                  <a:cubicBezTo>
                    <a:pt x="678015" y="64199"/>
                    <a:pt x="667871" y="85121"/>
                    <a:pt x="646315" y="93364"/>
                  </a:cubicBezTo>
                  <a:cubicBezTo>
                    <a:pt x="637439" y="96534"/>
                    <a:pt x="632367" y="106044"/>
                    <a:pt x="622857" y="109214"/>
                  </a:cubicBezTo>
                  <a:cubicBezTo>
                    <a:pt x="572136" y="126332"/>
                    <a:pt x="524585" y="150424"/>
                    <a:pt x="476401" y="173883"/>
                  </a:cubicBezTo>
                  <a:cubicBezTo>
                    <a:pt x="436458" y="193537"/>
                    <a:pt x="393345" y="208119"/>
                    <a:pt x="353403" y="228408"/>
                  </a:cubicBezTo>
                  <a:cubicBezTo>
                    <a:pt x="333748" y="238552"/>
                    <a:pt x="322336" y="249964"/>
                    <a:pt x="315996" y="274056"/>
                  </a:cubicBezTo>
                  <a:cubicBezTo>
                    <a:pt x="303950" y="322241"/>
                    <a:pt x="293172" y="371060"/>
                    <a:pt x="273518" y="417976"/>
                  </a:cubicBezTo>
                  <a:cubicBezTo>
                    <a:pt x="245621" y="485181"/>
                    <a:pt x="206947" y="546680"/>
                    <a:pt x="177148" y="612617"/>
                  </a:cubicBezTo>
                  <a:cubicBezTo>
                    <a:pt x="156226" y="658900"/>
                    <a:pt x="139107" y="707719"/>
                    <a:pt x="114381" y="752733"/>
                  </a:cubicBezTo>
                  <a:cubicBezTo>
                    <a:pt x="80779" y="814866"/>
                    <a:pt x="44640" y="877633"/>
                    <a:pt x="37032" y="950544"/>
                  </a:cubicBezTo>
                  <a:cubicBezTo>
                    <a:pt x="33862" y="982245"/>
                    <a:pt x="33228" y="1014579"/>
                    <a:pt x="30058" y="1046914"/>
                  </a:cubicBezTo>
                  <a:cubicBezTo>
                    <a:pt x="24352" y="1108413"/>
                    <a:pt x="20548" y="1170546"/>
                    <a:pt x="16744" y="1232678"/>
                  </a:cubicBezTo>
                  <a:cubicBezTo>
                    <a:pt x="11672" y="1313198"/>
                    <a:pt x="5332" y="1394351"/>
                    <a:pt x="260" y="1474870"/>
                  </a:cubicBezTo>
                  <a:cubicBezTo>
                    <a:pt x="-1642" y="1503400"/>
                    <a:pt x="6600" y="1512911"/>
                    <a:pt x="35130" y="1516081"/>
                  </a:cubicBezTo>
                  <a:cubicBezTo>
                    <a:pt x="44640" y="1516715"/>
                    <a:pt x="160030" y="1526225"/>
                    <a:pt x="208215" y="1514179"/>
                  </a:cubicBezTo>
                  <a:cubicBezTo>
                    <a:pt x="229137" y="1502766"/>
                    <a:pt x="226601" y="1482478"/>
                    <a:pt x="227235" y="1464092"/>
                  </a:cubicBezTo>
                  <a:cubicBezTo>
                    <a:pt x="227869" y="1372160"/>
                    <a:pt x="227235" y="1280229"/>
                    <a:pt x="227869" y="1188298"/>
                  </a:cubicBezTo>
                  <a:cubicBezTo>
                    <a:pt x="228503" y="1107145"/>
                    <a:pt x="236111" y="1005069"/>
                    <a:pt x="283028" y="935328"/>
                  </a:cubicBezTo>
                  <a:cubicBezTo>
                    <a:pt x="306486" y="900458"/>
                    <a:pt x="321068" y="881437"/>
                    <a:pt x="341990" y="852273"/>
                  </a:cubicBezTo>
                  <a:cubicBezTo>
                    <a:pt x="309656" y="1075444"/>
                    <a:pt x="276688" y="1304322"/>
                    <a:pt x="244353" y="1533199"/>
                  </a:cubicBezTo>
                  <a:cubicBezTo>
                    <a:pt x="240549" y="1551585"/>
                    <a:pt x="238647" y="1570605"/>
                    <a:pt x="236745" y="1589626"/>
                  </a:cubicBezTo>
                  <a:cubicBezTo>
                    <a:pt x="229771" y="1644784"/>
                    <a:pt x="232307" y="1649223"/>
                    <a:pt x="279858" y="1674583"/>
                  </a:cubicBezTo>
                  <a:cubicBezTo>
                    <a:pt x="350867" y="1698041"/>
                    <a:pt x="423778" y="1710721"/>
                    <a:pt x="499225" y="1706918"/>
                  </a:cubicBezTo>
                  <a:cubicBezTo>
                    <a:pt x="520147" y="1705649"/>
                    <a:pt x="531559" y="1712624"/>
                    <a:pt x="532193" y="1734180"/>
                  </a:cubicBezTo>
                  <a:cubicBezTo>
                    <a:pt x="533461" y="1803921"/>
                    <a:pt x="555652" y="1869858"/>
                    <a:pt x="570868" y="1937063"/>
                  </a:cubicBezTo>
                  <a:cubicBezTo>
                    <a:pt x="582280" y="1987150"/>
                    <a:pt x="622857" y="2172914"/>
                    <a:pt x="626661" y="2262944"/>
                  </a:cubicBezTo>
                  <a:cubicBezTo>
                    <a:pt x="627929" y="2335855"/>
                    <a:pt x="629831" y="2408766"/>
                    <a:pt x="631099" y="2481677"/>
                  </a:cubicBezTo>
                  <a:cubicBezTo>
                    <a:pt x="631099" y="2492455"/>
                    <a:pt x="627929" y="2501965"/>
                    <a:pt x="624125" y="2512109"/>
                  </a:cubicBezTo>
                  <a:cubicBezTo>
                    <a:pt x="553750" y="2676952"/>
                    <a:pt x="482107" y="2841160"/>
                    <a:pt x="413634" y="3006637"/>
                  </a:cubicBezTo>
                  <a:cubicBezTo>
                    <a:pt x="367985" y="3116954"/>
                    <a:pt x="313460" y="3224102"/>
                    <a:pt x="277322" y="3338857"/>
                  </a:cubicBezTo>
                  <a:cubicBezTo>
                    <a:pt x="272884" y="3352806"/>
                    <a:pt x="263374" y="3373728"/>
                    <a:pt x="243719" y="3371826"/>
                  </a:cubicBezTo>
                  <a:cubicBezTo>
                    <a:pt x="226601" y="3369924"/>
                    <a:pt x="222163" y="3378800"/>
                    <a:pt x="215189" y="3390212"/>
                  </a:cubicBezTo>
                  <a:cubicBezTo>
                    <a:pt x="186658" y="3439665"/>
                    <a:pt x="163200" y="3491654"/>
                    <a:pt x="139742" y="3543643"/>
                  </a:cubicBezTo>
                  <a:cubicBezTo>
                    <a:pt x="132767" y="3558859"/>
                    <a:pt x="137206" y="3563931"/>
                    <a:pt x="149886" y="3569003"/>
                  </a:cubicBezTo>
                  <a:cubicBezTo>
                    <a:pt x="191096" y="3585487"/>
                    <a:pt x="231039" y="3605141"/>
                    <a:pt x="272884" y="3618456"/>
                  </a:cubicBezTo>
                  <a:cubicBezTo>
                    <a:pt x="300780" y="3627332"/>
                    <a:pt x="324873" y="3650156"/>
                    <a:pt x="361645" y="3636842"/>
                  </a:cubicBezTo>
                  <a:cubicBezTo>
                    <a:pt x="374959" y="3631770"/>
                    <a:pt x="400954" y="3660300"/>
                    <a:pt x="428216" y="3677419"/>
                  </a:cubicBezTo>
                  <a:cubicBezTo>
                    <a:pt x="452308" y="3691367"/>
                    <a:pt x="492251" y="3695805"/>
                    <a:pt x="514441" y="3696439"/>
                  </a:cubicBezTo>
                  <a:cubicBezTo>
                    <a:pt x="553116" y="3697707"/>
                    <a:pt x="616517" y="3711021"/>
                    <a:pt x="659629" y="3678687"/>
                  </a:cubicBezTo>
                  <a:cubicBezTo>
                    <a:pt x="671041" y="3669810"/>
                    <a:pt x="679918" y="3643182"/>
                    <a:pt x="668505" y="3629868"/>
                  </a:cubicBezTo>
                  <a:cubicBezTo>
                    <a:pt x="664701" y="3625430"/>
                    <a:pt x="648217" y="3612749"/>
                    <a:pt x="638073" y="3605776"/>
                  </a:cubicBezTo>
                  <a:cubicBezTo>
                    <a:pt x="582280" y="3570271"/>
                    <a:pt x="543606" y="3519550"/>
                    <a:pt x="518879" y="3458685"/>
                  </a:cubicBezTo>
                  <a:cubicBezTo>
                    <a:pt x="515709" y="3451077"/>
                    <a:pt x="511905" y="3440933"/>
                    <a:pt x="517611" y="3434593"/>
                  </a:cubicBezTo>
                  <a:cubicBezTo>
                    <a:pt x="524585" y="3426351"/>
                    <a:pt x="533461" y="3433959"/>
                    <a:pt x="539801" y="3437763"/>
                  </a:cubicBezTo>
                  <a:cubicBezTo>
                    <a:pt x="558188" y="3447273"/>
                    <a:pt x="561992" y="3438397"/>
                    <a:pt x="567698" y="3422547"/>
                  </a:cubicBezTo>
                  <a:cubicBezTo>
                    <a:pt x="600032" y="3330615"/>
                    <a:pt x="634269" y="3238684"/>
                    <a:pt x="667238" y="3146753"/>
                  </a:cubicBezTo>
                  <a:cubicBezTo>
                    <a:pt x="669140" y="3146753"/>
                    <a:pt x="671041" y="3146753"/>
                    <a:pt x="672943" y="3146119"/>
                  </a:cubicBezTo>
                  <a:cubicBezTo>
                    <a:pt x="684990" y="3233612"/>
                    <a:pt x="697036" y="3321105"/>
                    <a:pt x="709716" y="3408598"/>
                  </a:cubicBezTo>
                  <a:cubicBezTo>
                    <a:pt x="710984" y="3418743"/>
                    <a:pt x="707814" y="3430789"/>
                    <a:pt x="724298" y="3436495"/>
                  </a:cubicBezTo>
                  <a:cubicBezTo>
                    <a:pt x="736344" y="3440299"/>
                    <a:pt x="727468" y="3452979"/>
                    <a:pt x="724932" y="3461221"/>
                  </a:cubicBezTo>
                  <a:cubicBezTo>
                    <a:pt x="711618" y="3503700"/>
                    <a:pt x="698938" y="3545545"/>
                    <a:pt x="684356" y="3587389"/>
                  </a:cubicBezTo>
                  <a:cubicBezTo>
                    <a:pt x="674212" y="3615286"/>
                    <a:pt x="754097" y="3630502"/>
                    <a:pt x="754097" y="3630502"/>
                  </a:cubicBezTo>
                  <a:cubicBezTo>
                    <a:pt x="823204" y="3643182"/>
                    <a:pt x="835884" y="3646986"/>
                    <a:pt x="838420" y="3638110"/>
                  </a:cubicBezTo>
                  <a:cubicBezTo>
                    <a:pt x="839688" y="3631136"/>
                    <a:pt x="877095" y="3617188"/>
                    <a:pt x="884703" y="3617821"/>
                  </a:cubicBezTo>
                  <a:cubicBezTo>
                    <a:pt x="904991" y="3619724"/>
                    <a:pt x="926547" y="3632404"/>
                    <a:pt x="946836" y="3635574"/>
                  </a:cubicBezTo>
                  <a:cubicBezTo>
                    <a:pt x="1024185" y="3648888"/>
                    <a:pt x="1157961" y="3633038"/>
                    <a:pt x="1230872" y="3603239"/>
                  </a:cubicBezTo>
                  <a:cubicBezTo>
                    <a:pt x="1235944" y="3600704"/>
                    <a:pt x="1241016" y="3589291"/>
                    <a:pt x="1241650" y="3574709"/>
                  </a:cubicBezTo>
                  <a:cubicBezTo>
                    <a:pt x="1244186" y="3537936"/>
                    <a:pt x="1224532" y="3522086"/>
                    <a:pt x="1186491" y="3523354"/>
                  </a:cubicBezTo>
                  <a:cubicBezTo>
                    <a:pt x="1152255" y="3524622"/>
                    <a:pt x="1119286" y="3525890"/>
                    <a:pt x="1088220" y="3507504"/>
                  </a:cubicBezTo>
                  <a:cubicBezTo>
                    <a:pt x="1048911" y="3484046"/>
                    <a:pt x="1014675" y="3454247"/>
                    <a:pt x="979170" y="3426351"/>
                  </a:cubicBezTo>
                  <a:cubicBezTo>
                    <a:pt x="970294" y="3419377"/>
                    <a:pt x="970294" y="3410501"/>
                    <a:pt x="969026" y="3400991"/>
                  </a:cubicBezTo>
                  <a:cubicBezTo>
                    <a:pt x="953176" y="3314765"/>
                    <a:pt x="936692" y="3229174"/>
                    <a:pt x="921475" y="3142949"/>
                  </a:cubicBezTo>
                  <a:cubicBezTo>
                    <a:pt x="916403" y="3115052"/>
                    <a:pt x="908161" y="3086522"/>
                    <a:pt x="910063" y="3058626"/>
                  </a:cubicBezTo>
                  <a:cubicBezTo>
                    <a:pt x="920841" y="2905829"/>
                    <a:pt x="934789" y="2753667"/>
                    <a:pt x="946836" y="2600871"/>
                  </a:cubicBezTo>
                  <a:cubicBezTo>
                    <a:pt x="953176" y="2520986"/>
                    <a:pt x="961418" y="2443636"/>
                    <a:pt x="992484" y="2366921"/>
                  </a:cubicBezTo>
                  <a:cubicBezTo>
                    <a:pt x="1071736" y="2170378"/>
                    <a:pt x="1154157" y="1974469"/>
                    <a:pt x="1176981" y="1760808"/>
                  </a:cubicBezTo>
                  <a:cubicBezTo>
                    <a:pt x="1180151" y="1729742"/>
                    <a:pt x="1189027" y="1711990"/>
                    <a:pt x="1223264" y="1714525"/>
                  </a:cubicBezTo>
                  <a:cubicBezTo>
                    <a:pt x="1247356" y="1716428"/>
                    <a:pt x="1251794" y="1703113"/>
                    <a:pt x="1250526" y="1680923"/>
                  </a:cubicBezTo>
                  <a:cubicBezTo>
                    <a:pt x="1237846" y="1505302"/>
                    <a:pt x="1225800" y="1329048"/>
                    <a:pt x="1213753" y="1153427"/>
                  </a:cubicBezTo>
                  <a:cubicBezTo>
                    <a:pt x="1209949" y="1097634"/>
                    <a:pt x="1207413" y="1041842"/>
                    <a:pt x="1203609" y="986683"/>
                  </a:cubicBezTo>
                  <a:cubicBezTo>
                    <a:pt x="1281592" y="1178154"/>
                    <a:pt x="1354504" y="1370259"/>
                    <a:pt x="1426781" y="1562363"/>
                  </a:cubicBezTo>
                  <a:cubicBezTo>
                    <a:pt x="1431853" y="1576312"/>
                    <a:pt x="1427415" y="1587090"/>
                    <a:pt x="1454043" y="1592162"/>
                  </a:cubicBezTo>
                  <a:cubicBezTo>
                    <a:pt x="1513640" y="1598502"/>
                    <a:pt x="1546608" y="1580749"/>
                    <a:pt x="1579577" y="1530029"/>
                  </a:cubicBezTo>
                  <a:cubicBezTo>
                    <a:pt x="1587185" y="1512911"/>
                    <a:pt x="1581479" y="1497060"/>
                    <a:pt x="1577675" y="1482478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3" name="Freeform: Shape 296">
              <a:extLst>
                <a:ext uri="{FF2B5EF4-FFF2-40B4-BE49-F238E27FC236}">
                  <a16:creationId xmlns:a16="http://schemas.microsoft.com/office/drawing/2014/main" id="{90629639-930C-47E5-A18E-1E3B602E1159}"/>
                </a:ext>
              </a:extLst>
            </p:cNvPr>
            <p:cNvSpPr/>
            <p:nvPr/>
          </p:nvSpPr>
          <p:spPr>
            <a:xfrm>
              <a:off x="2853246" y="1524534"/>
              <a:ext cx="416681" cy="497805"/>
            </a:xfrm>
            <a:custGeom>
              <a:avLst/>
              <a:gdLst>
                <a:gd name="connsiteX0" fmla="*/ 717579 w 718600"/>
                <a:gd name="connsiteY0" fmla="*/ 679263 h 858506"/>
                <a:gd name="connsiteX1" fmla="*/ 697290 w 718600"/>
                <a:gd name="connsiteY1" fmla="*/ 548024 h 858506"/>
                <a:gd name="connsiteX2" fmla="*/ 623111 w 718600"/>
                <a:gd name="connsiteY2" fmla="*/ 69980 h 858506"/>
                <a:gd name="connsiteX3" fmla="*/ 595215 w 718600"/>
                <a:gd name="connsiteY3" fmla="*/ 49692 h 858506"/>
                <a:gd name="connsiteX4" fmla="*/ 493773 w 718600"/>
                <a:gd name="connsiteY4" fmla="*/ 72516 h 858506"/>
                <a:gd name="connsiteX5" fmla="*/ 431640 w 718600"/>
                <a:gd name="connsiteY5" fmla="*/ 27502 h 858506"/>
                <a:gd name="connsiteX6" fmla="*/ 373946 w 718600"/>
                <a:gd name="connsiteY6" fmla="*/ 51594 h 858506"/>
                <a:gd name="connsiteX7" fmla="*/ 373946 w 718600"/>
                <a:gd name="connsiteY7" fmla="*/ 52862 h 858506"/>
                <a:gd name="connsiteX8" fmla="*/ 378384 w 718600"/>
                <a:gd name="connsiteY8" fmla="*/ 66810 h 858506"/>
                <a:gd name="connsiteX9" fmla="*/ 354291 w 718600"/>
                <a:gd name="connsiteY9" fmla="*/ 108021 h 858506"/>
                <a:gd name="connsiteX10" fmla="*/ 295963 w 718600"/>
                <a:gd name="connsiteY10" fmla="*/ 117531 h 858506"/>
                <a:gd name="connsiteX11" fmla="*/ 273772 w 718600"/>
                <a:gd name="connsiteY11" fmla="*/ 93439 h 858506"/>
                <a:gd name="connsiteX12" fmla="*/ 294694 w 718600"/>
                <a:gd name="connsiteY12" fmla="*/ 40816 h 858506"/>
                <a:gd name="connsiteX13" fmla="*/ 311813 w 718600"/>
                <a:gd name="connsiteY13" fmla="*/ 4677 h 858506"/>
                <a:gd name="connsiteX14" fmla="*/ 256654 w 718600"/>
                <a:gd name="connsiteY14" fmla="*/ 12920 h 858506"/>
                <a:gd name="connsiteX15" fmla="*/ 256654 w 718600"/>
                <a:gd name="connsiteY15" fmla="*/ 12920 h 858506"/>
                <a:gd name="connsiteX16" fmla="*/ 198325 w 718600"/>
                <a:gd name="connsiteY16" fmla="*/ 121335 h 858506"/>
                <a:gd name="connsiteX17" fmla="*/ 169795 w 718600"/>
                <a:gd name="connsiteY17" fmla="*/ 145428 h 858506"/>
                <a:gd name="connsiteX18" fmla="*/ 30946 w 718600"/>
                <a:gd name="connsiteY18" fmla="*/ 175860 h 858506"/>
                <a:gd name="connsiteX19" fmla="*/ 514 w 718600"/>
                <a:gd name="connsiteY19" fmla="*/ 217705 h 858506"/>
                <a:gd name="connsiteX20" fmla="*/ 33483 w 718600"/>
                <a:gd name="connsiteY20" fmla="*/ 595574 h 858506"/>
                <a:gd name="connsiteX21" fmla="*/ 52503 w 718600"/>
                <a:gd name="connsiteY21" fmla="*/ 822549 h 858506"/>
                <a:gd name="connsiteX22" fmla="*/ 67085 w 718600"/>
                <a:gd name="connsiteY22" fmla="*/ 849812 h 858506"/>
                <a:gd name="connsiteX23" fmla="*/ 205933 w 718600"/>
                <a:gd name="connsiteY23" fmla="*/ 852982 h 858506"/>
                <a:gd name="connsiteX24" fmla="*/ 700460 w 718600"/>
                <a:gd name="connsiteY24" fmla="*/ 709062 h 858506"/>
                <a:gd name="connsiteX25" fmla="*/ 717579 w 718600"/>
                <a:gd name="connsiteY25" fmla="*/ 679263 h 8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18600" h="858506">
                  <a:moveTo>
                    <a:pt x="717579" y="679263"/>
                  </a:moveTo>
                  <a:cubicBezTo>
                    <a:pt x="709336" y="635517"/>
                    <a:pt x="704264" y="591770"/>
                    <a:pt x="697290" y="548024"/>
                  </a:cubicBezTo>
                  <a:cubicBezTo>
                    <a:pt x="672564" y="388887"/>
                    <a:pt x="647204" y="229751"/>
                    <a:pt x="623111" y="69980"/>
                  </a:cubicBezTo>
                  <a:cubicBezTo>
                    <a:pt x="619941" y="50326"/>
                    <a:pt x="614235" y="44620"/>
                    <a:pt x="595215" y="49692"/>
                  </a:cubicBezTo>
                  <a:cubicBezTo>
                    <a:pt x="561612" y="57934"/>
                    <a:pt x="527376" y="64908"/>
                    <a:pt x="493773" y="72516"/>
                  </a:cubicBezTo>
                  <a:cubicBezTo>
                    <a:pt x="437980" y="85831"/>
                    <a:pt x="437980" y="85831"/>
                    <a:pt x="431640" y="27502"/>
                  </a:cubicBezTo>
                  <a:cubicBezTo>
                    <a:pt x="413254" y="38280"/>
                    <a:pt x="395502" y="48424"/>
                    <a:pt x="373946" y="51594"/>
                  </a:cubicBezTo>
                  <a:cubicBezTo>
                    <a:pt x="373946" y="52228"/>
                    <a:pt x="373946" y="52228"/>
                    <a:pt x="373946" y="52862"/>
                  </a:cubicBezTo>
                  <a:cubicBezTo>
                    <a:pt x="375214" y="57300"/>
                    <a:pt x="377116" y="61738"/>
                    <a:pt x="378384" y="66810"/>
                  </a:cubicBezTo>
                  <a:cubicBezTo>
                    <a:pt x="386626" y="87733"/>
                    <a:pt x="388528" y="101047"/>
                    <a:pt x="354291" y="108021"/>
                  </a:cubicBezTo>
                  <a:cubicBezTo>
                    <a:pt x="334003" y="111825"/>
                    <a:pt x="325761" y="111825"/>
                    <a:pt x="295963" y="117531"/>
                  </a:cubicBezTo>
                  <a:cubicBezTo>
                    <a:pt x="270602" y="122603"/>
                    <a:pt x="267432" y="113093"/>
                    <a:pt x="273772" y="93439"/>
                  </a:cubicBezTo>
                  <a:cubicBezTo>
                    <a:pt x="279478" y="75687"/>
                    <a:pt x="287720" y="58568"/>
                    <a:pt x="294694" y="40816"/>
                  </a:cubicBezTo>
                  <a:cubicBezTo>
                    <a:pt x="299766" y="29404"/>
                    <a:pt x="305473" y="18626"/>
                    <a:pt x="311813" y="4677"/>
                  </a:cubicBezTo>
                  <a:cubicBezTo>
                    <a:pt x="290890" y="873"/>
                    <a:pt x="272504" y="-6735"/>
                    <a:pt x="256654" y="12920"/>
                  </a:cubicBezTo>
                  <a:cubicBezTo>
                    <a:pt x="256654" y="12920"/>
                    <a:pt x="256654" y="12920"/>
                    <a:pt x="256654" y="12920"/>
                  </a:cubicBezTo>
                  <a:cubicBezTo>
                    <a:pt x="236999" y="49058"/>
                    <a:pt x="216077" y="83929"/>
                    <a:pt x="198325" y="121335"/>
                  </a:cubicBezTo>
                  <a:cubicBezTo>
                    <a:pt x="191351" y="135283"/>
                    <a:pt x="185011" y="142258"/>
                    <a:pt x="169795" y="145428"/>
                  </a:cubicBezTo>
                  <a:cubicBezTo>
                    <a:pt x="123512" y="154938"/>
                    <a:pt x="77229" y="167618"/>
                    <a:pt x="30946" y="175860"/>
                  </a:cubicBezTo>
                  <a:cubicBezTo>
                    <a:pt x="4318" y="180298"/>
                    <a:pt x="-2022" y="191076"/>
                    <a:pt x="514" y="217705"/>
                  </a:cubicBezTo>
                  <a:cubicBezTo>
                    <a:pt x="12560" y="343872"/>
                    <a:pt x="22704" y="469406"/>
                    <a:pt x="33483" y="595574"/>
                  </a:cubicBezTo>
                  <a:cubicBezTo>
                    <a:pt x="39823" y="671021"/>
                    <a:pt x="45529" y="747102"/>
                    <a:pt x="52503" y="822549"/>
                  </a:cubicBezTo>
                  <a:cubicBezTo>
                    <a:pt x="53137" y="833328"/>
                    <a:pt x="49967" y="848544"/>
                    <a:pt x="67085" y="849812"/>
                  </a:cubicBezTo>
                  <a:cubicBezTo>
                    <a:pt x="113368" y="852982"/>
                    <a:pt x="160918" y="865662"/>
                    <a:pt x="205933" y="852982"/>
                  </a:cubicBezTo>
                  <a:cubicBezTo>
                    <a:pt x="371409" y="807333"/>
                    <a:pt x="535618" y="756613"/>
                    <a:pt x="700460" y="709062"/>
                  </a:cubicBezTo>
                  <a:cubicBezTo>
                    <a:pt x="716945" y="703356"/>
                    <a:pt x="720749" y="695748"/>
                    <a:pt x="717579" y="679263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94" name="Graphic 13">
            <a:extLst>
              <a:ext uri="{FF2B5EF4-FFF2-40B4-BE49-F238E27FC236}">
                <a16:creationId xmlns:a16="http://schemas.microsoft.com/office/drawing/2014/main" id="{45036821-6D04-46F5-B196-D4E1C96A7C4F}"/>
              </a:ext>
            </a:extLst>
          </p:cNvPr>
          <p:cNvGrpSpPr/>
          <p:nvPr/>
        </p:nvGrpSpPr>
        <p:grpSpPr>
          <a:xfrm>
            <a:off x="6272879" y="3044930"/>
            <a:ext cx="698470" cy="1944970"/>
            <a:chOff x="4863960" y="2822310"/>
            <a:chExt cx="1449254" cy="4035615"/>
          </a:xfrm>
        </p:grpSpPr>
        <p:sp>
          <p:nvSpPr>
            <p:cNvPr id="1195" name="Freeform: Shape 259">
              <a:extLst>
                <a:ext uri="{FF2B5EF4-FFF2-40B4-BE49-F238E27FC236}">
                  <a16:creationId xmlns:a16="http://schemas.microsoft.com/office/drawing/2014/main" id="{1D30BB38-29E9-45A4-8842-DD93E86F3AA3}"/>
                </a:ext>
              </a:extLst>
            </p:cNvPr>
            <p:cNvSpPr/>
            <p:nvPr/>
          </p:nvSpPr>
          <p:spPr>
            <a:xfrm>
              <a:off x="4863960" y="2822310"/>
              <a:ext cx="1449254" cy="4035615"/>
            </a:xfrm>
            <a:custGeom>
              <a:avLst/>
              <a:gdLst>
                <a:gd name="connsiteX0" fmla="*/ 1403464 w 1449254"/>
                <a:gd name="connsiteY0" fmla="*/ 1375259 h 4035615"/>
                <a:gd name="connsiteX1" fmla="*/ 1391506 w 1449254"/>
                <a:gd name="connsiteY1" fmla="*/ 1347794 h 4035615"/>
                <a:gd name="connsiteX2" fmla="*/ 1367517 w 1449254"/>
                <a:gd name="connsiteY2" fmla="*/ 926853 h 4035615"/>
                <a:gd name="connsiteX3" fmla="*/ 1331158 w 1449254"/>
                <a:gd name="connsiteY3" fmla="*/ 710796 h 4035615"/>
                <a:gd name="connsiteX4" fmla="*/ 1308215 w 1449254"/>
                <a:gd name="connsiteY4" fmla="*/ 688674 h 4035615"/>
                <a:gd name="connsiteX5" fmla="*/ 1072503 w 1449254"/>
                <a:gd name="connsiteY5" fmla="*/ 618387 h 4035615"/>
                <a:gd name="connsiteX6" fmla="*/ 994293 w 1449254"/>
                <a:gd name="connsiteY6" fmla="*/ 575601 h 4035615"/>
                <a:gd name="connsiteX7" fmla="*/ 990893 w 1449254"/>
                <a:gd name="connsiteY7" fmla="*/ 577171 h 4035615"/>
                <a:gd name="connsiteX8" fmla="*/ 984877 w 1449254"/>
                <a:gd name="connsiteY8" fmla="*/ 570744 h 4035615"/>
                <a:gd name="connsiteX9" fmla="*/ 999301 w 1449254"/>
                <a:gd name="connsiteY9" fmla="*/ 545371 h 4035615"/>
                <a:gd name="connsiteX10" fmla="*/ 1026242 w 1449254"/>
                <a:gd name="connsiteY10" fmla="*/ 508602 h 4035615"/>
                <a:gd name="connsiteX11" fmla="*/ 1038312 w 1449254"/>
                <a:gd name="connsiteY11" fmla="*/ 445825 h 4035615"/>
                <a:gd name="connsiteX12" fmla="*/ 1056323 w 1449254"/>
                <a:gd name="connsiteY12" fmla="*/ 385104 h 4035615"/>
                <a:gd name="connsiteX13" fmla="*/ 1065851 w 1449254"/>
                <a:gd name="connsiteY13" fmla="*/ 246621 h 4035615"/>
                <a:gd name="connsiteX14" fmla="*/ 1079117 w 1449254"/>
                <a:gd name="connsiteY14" fmla="*/ 217661 h 4035615"/>
                <a:gd name="connsiteX15" fmla="*/ 1066748 w 1449254"/>
                <a:gd name="connsiteY15" fmla="*/ 80337 h 4035615"/>
                <a:gd name="connsiteX16" fmla="*/ 998142 w 1449254"/>
                <a:gd name="connsiteY16" fmla="*/ 17897 h 4035615"/>
                <a:gd name="connsiteX17" fmla="*/ 876288 w 1449254"/>
                <a:gd name="connsiteY17" fmla="*/ 409 h 4035615"/>
                <a:gd name="connsiteX18" fmla="*/ 700139 w 1449254"/>
                <a:gd name="connsiteY18" fmla="*/ 88109 h 4035615"/>
                <a:gd name="connsiteX19" fmla="*/ 682091 w 1449254"/>
                <a:gd name="connsiteY19" fmla="*/ 298150 h 4035615"/>
                <a:gd name="connsiteX20" fmla="*/ 682091 w 1449254"/>
                <a:gd name="connsiteY20" fmla="*/ 298150 h 4035615"/>
                <a:gd name="connsiteX21" fmla="*/ 682091 w 1449254"/>
                <a:gd name="connsiteY21" fmla="*/ 298150 h 4035615"/>
                <a:gd name="connsiteX22" fmla="*/ 690909 w 1449254"/>
                <a:gd name="connsiteY22" fmla="*/ 374305 h 4035615"/>
                <a:gd name="connsiteX23" fmla="*/ 732499 w 1449254"/>
                <a:gd name="connsiteY23" fmla="*/ 525529 h 4035615"/>
                <a:gd name="connsiteX24" fmla="*/ 732499 w 1449254"/>
                <a:gd name="connsiteY24" fmla="*/ 525529 h 4035615"/>
                <a:gd name="connsiteX25" fmla="*/ 732499 w 1449254"/>
                <a:gd name="connsiteY25" fmla="*/ 525529 h 4035615"/>
                <a:gd name="connsiteX26" fmla="*/ 720093 w 1449254"/>
                <a:gd name="connsiteY26" fmla="*/ 539243 h 4035615"/>
                <a:gd name="connsiteX27" fmla="*/ 638446 w 1449254"/>
                <a:gd name="connsiteY27" fmla="*/ 611212 h 4035615"/>
                <a:gd name="connsiteX28" fmla="*/ 610271 w 1449254"/>
                <a:gd name="connsiteY28" fmla="*/ 626608 h 4035615"/>
                <a:gd name="connsiteX29" fmla="*/ 396904 w 1449254"/>
                <a:gd name="connsiteY29" fmla="*/ 685909 h 4035615"/>
                <a:gd name="connsiteX30" fmla="*/ 345450 w 1449254"/>
                <a:gd name="connsiteY30" fmla="*/ 745659 h 4035615"/>
                <a:gd name="connsiteX31" fmla="*/ 342946 w 1449254"/>
                <a:gd name="connsiteY31" fmla="*/ 763782 h 4035615"/>
                <a:gd name="connsiteX32" fmla="*/ 279123 w 1449254"/>
                <a:gd name="connsiteY32" fmla="*/ 1111858 h 4035615"/>
                <a:gd name="connsiteX33" fmla="*/ 202483 w 1449254"/>
                <a:gd name="connsiteY33" fmla="*/ 1482241 h 4035615"/>
                <a:gd name="connsiteX34" fmla="*/ 181483 w 1449254"/>
                <a:gd name="connsiteY34" fmla="*/ 1723109 h 4035615"/>
                <a:gd name="connsiteX35" fmla="*/ 191086 w 1449254"/>
                <a:gd name="connsiteY35" fmla="*/ 1895708 h 4035615"/>
                <a:gd name="connsiteX36" fmla="*/ 201511 w 1449254"/>
                <a:gd name="connsiteY36" fmla="*/ 2098649 h 4035615"/>
                <a:gd name="connsiteX37" fmla="*/ 201511 w 1449254"/>
                <a:gd name="connsiteY37" fmla="*/ 2098649 h 4035615"/>
                <a:gd name="connsiteX38" fmla="*/ 231891 w 1449254"/>
                <a:gd name="connsiteY38" fmla="*/ 2188069 h 4035615"/>
                <a:gd name="connsiteX39" fmla="*/ 233199 w 1449254"/>
                <a:gd name="connsiteY39" fmla="*/ 2191731 h 4035615"/>
                <a:gd name="connsiteX40" fmla="*/ 233199 w 1449254"/>
                <a:gd name="connsiteY40" fmla="*/ 2191731 h 4035615"/>
                <a:gd name="connsiteX41" fmla="*/ 216197 w 1449254"/>
                <a:gd name="connsiteY41" fmla="*/ 2271211 h 4035615"/>
                <a:gd name="connsiteX42" fmla="*/ 197775 w 1449254"/>
                <a:gd name="connsiteY42" fmla="*/ 2295761 h 4035615"/>
                <a:gd name="connsiteX43" fmla="*/ 17852 w 1449254"/>
                <a:gd name="connsiteY43" fmla="*/ 2398521 h 4035615"/>
                <a:gd name="connsiteX44" fmla="*/ 588 w 1449254"/>
                <a:gd name="connsiteY44" fmla="*/ 2430283 h 4035615"/>
                <a:gd name="connsiteX45" fmla="*/ 8660 w 1449254"/>
                <a:gd name="connsiteY45" fmla="*/ 2494667 h 4035615"/>
                <a:gd name="connsiteX46" fmla="*/ 30407 w 1449254"/>
                <a:gd name="connsiteY46" fmla="*/ 2715021 h 4035615"/>
                <a:gd name="connsiteX47" fmla="*/ 48381 w 1449254"/>
                <a:gd name="connsiteY47" fmla="*/ 2727389 h 4035615"/>
                <a:gd name="connsiteX48" fmla="*/ 70091 w 1449254"/>
                <a:gd name="connsiteY48" fmla="*/ 2742037 h 4035615"/>
                <a:gd name="connsiteX49" fmla="*/ 81787 w 1449254"/>
                <a:gd name="connsiteY49" fmla="*/ 2989408 h 4035615"/>
                <a:gd name="connsiteX50" fmla="*/ 82497 w 1449254"/>
                <a:gd name="connsiteY50" fmla="*/ 3054090 h 4035615"/>
                <a:gd name="connsiteX51" fmla="*/ 103348 w 1449254"/>
                <a:gd name="connsiteY51" fmla="*/ 3067617 h 4035615"/>
                <a:gd name="connsiteX52" fmla="*/ 131411 w 1449254"/>
                <a:gd name="connsiteY52" fmla="*/ 3056108 h 4035615"/>
                <a:gd name="connsiteX53" fmla="*/ 170721 w 1449254"/>
                <a:gd name="connsiteY53" fmla="*/ 3063843 h 4035615"/>
                <a:gd name="connsiteX54" fmla="*/ 203268 w 1449254"/>
                <a:gd name="connsiteY54" fmla="*/ 3068664 h 4035615"/>
                <a:gd name="connsiteX55" fmla="*/ 217729 w 1449254"/>
                <a:gd name="connsiteY55" fmla="*/ 3061377 h 4035615"/>
                <a:gd name="connsiteX56" fmla="*/ 412374 w 1449254"/>
                <a:gd name="connsiteY56" fmla="*/ 2960224 h 4035615"/>
                <a:gd name="connsiteX57" fmla="*/ 441072 w 1449254"/>
                <a:gd name="connsiteY57" fmla="*/ 2951368 h 4035615"/>
                <a:gd name="connsiteX58" fmla="*/ 578546 w 1449254"/>
                <a:gd name="connsiteY58" fmla="*/ 2881230 h 4035615"/>
                <a:gd name="connsiteX59" fmla="*/ 597716 w 1449254"/>
                <a:gd name="connsiteY59" fmla="*/ 2890908 h 4035615"/>
                <a:gd name="connsiteX60" fmla="*/ 603732 w 1449254"/>
                <a:gd name="connsiteY60" fmla="*/ 2911946 h 4035615"/>
                <a:gd name="connsiteX61" fmla="*/ 602648 w 1449254"/>
                <a:gd name="connsiteY61" fmla="*/ 2995349 h 4035615"/>
                <a:gd name="connsiteX62" fmla="*/ 607020 w 1449254"/>
                <a:gd name="connsiteY62" fmla="*/ 3202737 h 4035615"/>
                <a:gd name="connsiteX63" fmla="*/ 628842 w 1449254"/>
                <a:gd name="connsiteY63" fmla="*/ 3370142 h 4035615"/>
                <a:gd name="connsiteX64" fmla="*/ 613036 w 1449254"/>
                <a:gd name="connsiteY64" fmla="*/ 3410199 h 4035615"/>
                <a:gd name="connsiteX65" fmla="*/ 532585 w 1449254"/>
                <a:gd name="connsiteY65" fmla="*/ 3478955 h 4035615"/>
                <a:gd name="connsiteX66" fmla="*/ 521487 w 1449254"/>
                <a:gd name="connsiteY66" fmla="*/ 3540723 h 4035615"/>
                <a:gd name="connsiteX67" fmla="*/ 559713 w 1449254"/>
                <a:gd name="connsiteY67" fmla="*/ 3616914 h 4035615"/>
                <a:gd name="connsiteX68" fmla="*/ 584525 w 1449254"/>
                <a:gd name="connsiteY68" fmla="*/ 3626032 h 4035615"/>
                <a:gd name="connsiteX69" fmla="*/ 608440 w 1449254"/>
                <a:gd name="connsiteY69" fmla="*/ 3637466 h 4035615"/>
                <a:gd name="connsiteX70" fmla="*/ 611653 w 1449254"/>
                <a:gd name="connsiteY70" fmla="*/ 3659438 h 4035615"/>
                <a:gd name="connsiteX71" fmla="*/ 698831 w 1449254"/>
                <a:gd name="connsiteY71" fmla="*/ 3875234 h 4035615"/>
                <a:gd name="connsiteX72" fmla="*/ 727753 w 1449254"/>
                <a:gd name="connsiteY72" fmla="*/ 3955797 h 4035615"/>
                <a:gd name="connsiteX73" fmla="*/ 740645 w 1449254"/>
                <a:gd name="connsiteY73" fmla="*/ 3987372 h 4035615"/>
                <a:gd name="connsiteX74" fmla="*/ 812240 w 1449254"/>
                <a:gd name="connsiteY74" fmla="*/ 3995929 h 4035615"/>
                <a:gd name="connsiteX75" fmla="*/ 863508 w 1449254"/>
                <a:gd name="connsiteY75" fmla="*/ 4008336 h 4035615"/>
                <a:gd name="connsiteX76" fmla="*/ 909657 w 1449254"/>
                <a:gd name="connsiteY76" fmla="*/ 4025637 h 4035615"/>
                <a:gd name="connsiteX77" fmla="*/ 1019068 w 1449254"/>
                <a:gd name="connsiteY77" fmla="*/ 4033932 h 4035615"/>
                <a:gd name="connsiteX78" fmla="*/ 1161399 w 1449254"/>
                <a:gd name="connsiteY78" fmla="*/ 4019023 h 4035615"/>
                <a:gd name="connsiteX79" fmla="*/ 1173469 w 1449254"/>
                <a:gd name="connsiteY79" fmla="*/ 4010540 h 4035615"/>
                <a:gd name="connsiteX80" fmla="*/ 1145593 w 1449254"/>
                <a:gd name="connsiteY80" fmla="*/ 3955648 h 4035615"/>
                <a:gd name="connsiteX81" fmla="*/ 1082031 w 1449254"/>
                <a:gd name="connsiteY81" fmla="*/ 3916375 h 4035615"/>
                <a:gd name="connsiteX82" fmla="*/ 979234 w 1449254"/>
                <a:gd name="connsiteY82" fmla="*/ 3798108 h 4035615"/>
                <a:gd name="connsiteX83" fmla="*/ 951022 w 1449254"/>
                <a:gd name="connsiteY83" fmla="*/ 3752034 h 4035615"/>
                <a:gd name="connsiteX84" fmla="*/ 895494 w 1449254"/>
                <a:gd name="connsiteY84" fmla="*/ 3427351 h 4035615"/>
                <a:gd name="connsiteX85" fmla="*/ 903155 w 1449254"/>
                <a:gd name="connsiteY85" fmla="*/ 3374140 h 4035615"/>
                <a:gd name="connsiteX86" fmla="*/ 1125938 w 1449254"/>
                <a:gd name="connsiteY86" fmla="*/ 3073708 h 4035615"/>
                <a:gd name="connsiteX87" fmla="*/ 1202952 w 1449254"/>
                <a:gd name="connsiteY87" fmla="*/ 2938663 h 4035615"/>
                <a:gd name="connsiteX88" fmla="*/ 1230043 w 1449254"/>
                <a:gd name="connsiteY88" fmla="*/ 2855484 h 4035615"/>
                <a:gd name="connsiteX89" fmla="*/ 1249474 w 1449254"/>
                <a:gd name="connsiteY89" fmla="*/ 2744504 h 4035615"/>
                <a:gd name="connsiteX90" fmla="*/ 1254518 w 1449254"/>
                <a:gd name="connsiteY90" fmla="*/ 2728772 h 4035615"/>
                <a:gd name="connsiteX91" fmla="*/ 1253173 w 1449254"/>
                <a:gd name="connsiteY91" fmla="*/ 2686323 h 4035615"/>
                <a:gd name="connsiteX92" fmla="*/ 1252463 w 1449254"/>
                <a:gd name="connsiteY92" fmla="*/ 2683146 h 4035615"/>
                <a:gd name="connsiteX93" fmla="*/ 1254219 w 1449254"/>
                <a:gd name="connsiteY93" fmla="*/ 2504046 h 4035615"/>
                <a:gd name="connsiteX94" fmla="*/ 1255976 w 1449254"/>
                <a:gd name="connsiteY94" fmla="*/ 2400352 h 4035615"/>
                <a:gd name="connsiteX95" fmla="*/ 1245251 w 1449254"/>
                <a:gd name="connsiteY95" fmla="*/ 2189265 h 4035615"/>
                <a:gd name="connsiteX96" fmla="*/ 1277686 w 1449254"/>
                <a:gd name="connsiteY96" fmla="*/ 2113671 h 4035615"/>
                <a:gd name="connsiteX97" fmla="*/ 1279293 w 1449254"/>
                <a:gd name="connsiteY97" fmla="*/ 2112438 h 4035615"/>
                <a:gd name="connsiteX98" fmla="*/ 1322601 w 1449254"/>
                <a:gd name="connsiteY98" fmla="*/ 1996936 h 4035615"/>
                <a:gd name="connsiteX99" fmla="*/ 1327085 w 1449254"/>
                <a:gd name="connsiteY99" fmla="*/ 1908600 h 4035615"/>
                <a:gd name="connsiteX100" fmla="*/ 1354774 w 1449254"/>
                <a:gd name="connsiteY100" fmla="*/ 1942305 h 4035615"/>
                <a:gd name="connsiteX101" fmla="*/ 1359856 w 1449254"/>
                <a:gd name="connsiteY101" fmla="*/ 1933375 h 4035615"/>
                <a:gd name="connsiteX102" fmla="*/ 1367218 w 1449254"/>
                <a:gd name="connsiteY102" fmla="*/ 1918876 h 4035615"/>
                <a:gd name="connsiteX103" fmla="*/ 1449238 w 1449254"/>
                <a:gd name="connsiteY103" fmla="*/ 1530370 h 4035615"/>
                <a:gd name="connsiteX104" fmla="*/ 1403464 w 1449254"/>
                <a:gd name="connsiteY104" fmla="*/ 1375259 h 4035615"/>
                <a:gd name="connsiteX105" fmla="*/ 445295 w 1449254"/>
                <a:gd name="connsiteY105" fmla="*/ 1405414 h 4035615"/>
                <a:gd name="connsiteX106" fmla="*/ 444996 w 1449254"/>
                <a:gd name="connsiteY106" fmla="*/ 1405377 h 4035615"/>
                <a:gd name="connsiteX107" fmla="*/ 445295 w 1449254"/>
                <a:gd name="connsiteY107" fmla="*/ 1405414 h 4035615"/>
                <a:gd name="connsiteX108" fmla="*/ 282337 w 1449254"/>
                <a:gd name="connsiteY108" fmla="*/ 2236235 h 4035615"/>
                <a:gd name="connsiteX109" fmla="*/ 283495 w 1449254"/>
                <a:gd name="connsiteY109" fmla="*/ 2223418 h 4035615"/>
                <a:gd name="connsiteX110" fmla="*/ 292202 w 1449254"/>
                <a:gd name="connsiteY110" fmla="*/ 2210564 h 4035615"/>
                <a:gd name="connsiteX111" fmla="*/ 324113 w 1449254"/>
                <a:gd name="connsiteY111" fmla="*/ 2216319 h 4035615"/>
                <a:gd name="connsiteX112" fmla="*/ 293248 w 1449254"/>
                <a:gd name="connsiteY112" fmla="*/ 2234629 h 4035615"/>
                <a:gd name="connsiteX113" fmla="*/ 282337 w 1449254"/>
                <a:gd name="connsiteY113" fmla="*/ 2236235 h 4035615"/>
                <a:gd name="connsiteX114" fmla="*/ 440063 w 1449254"/>
                <a:gd name="connsiteY114" fmla="*/ 1584253 h 4035615"/>
                <a:gd name="connsiteX115" fmla="*/ 420408 w 1449254"/>
                <a:gd name="connsiteY115" fmla="*/ 1878818 h 4035615"/>
                <a:gd name="connsiteX116" fmla="*/ 401239 w 1449254"/>
                <a:gd name="connsiteY116" fmla="*/ 2062740 h 4035615"/>
                <a:gd name="connsiteX117" fmla="*/ 401239 w 1449254"/>
                <a:gd name="connsiteY117" fmla="*/ 2062740 h 4035615"/>
                <a:gd name="connsiteX118" fmla="*/ 387936 w 1449254"/>
                <a:gd name="connsiteY118" fmla="*/ 2045962 h 4035615"/>
                <a:gd name="connsiteX119" fmla="*/ 387936 w 1449254"/>
                <a:gd name="connsiteY119" fmla="*/ 2045962 h 4035615"/>
                <a:gd name="connsiteX120" fmla="*/ 385582 w 1449254"/>
                <a:gd name="connsiteY120" fmla="*/ 1933972 h 4035615"/>
                <a:gd name="connsiteX121" fmla="*/ 401164 w 1449254"/>
                <a:gd name="connsiteY121" fmla="*/ 1741718 h 4035615"/>
                <a:gd name="connsiteX122" fmla="*/ 445967 w 1449254"/>
                <a:gd name="connsiteY122" fmla="*/ 1402948 h 4035615"/>
                <a:gd name="connsiteX123" fmla="*/ 449592 w 1449254"/>
                <a:gd name="connsiteY123" fmla="*/ 1392335 h 4035615"/>
                <a:gd name="connsiteX124" fmla="*/ 440063 w 1449254"/>
                <a:gd name="connsiteY124" fmla="*/ 1584253 h 4035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1449254" h="4035615">
                  <a:moveTo>
                    <a:pt x="1403464" y="1375259"/>
                  </a:moveTo>
                  <a:cubicBezTo>
                    <a:pt x="1397336" y="1367449"/>
                    <a:pt x="1392067" y="1358967"/>
                    <a:pt x="1391506" y="1347794"/>
                  </a:cubicBezTo>
                  <a:cubicBezTo>
                    <a:pt x="1384481" y="1207405"/>
                    <a:pt x="1377755" y="1067017"/>
                    <a:pt x="1367517" y="926853"/>
                  </a:cubicBezTo>
                  <a:cubicBezTo>
                    <a:pt x="1362173" y="853650"/>
                    <a:pt x="1355260" y="780859"/>
                    <a:pt x="1331158" y="710796"/>
                  </a:cubicBezTo>
                  <a:cubicBezTo>
                    <a:pt x="1327011" y="698764"/>
                    <a:pt x="1320658" y="692262"/>
                    <a:pt x="1308215" y="688674"/>
                  </a:cubicBezTo>
                  <a:cubicBezTo>
                    <a:pt x="1229482" y="665806"/>
                    <a:pt x="1150787" y="642750"/>
                    <a:pt x="1072503" y="618387"/>
                  </a:cubicBezTo>
                  <a:cubicBezTo>
                    <a:pt x="1043917" y="609493"/>
                    <a:pt x="1009763" y="609157"/>
                    <a:pt x="994293" y="575601"/>
                  </a:cubicBezTo>
                  <a:cubicBezTo>
                    <a:pt x="993172" y="576125"/>
                    <a:pt x="992014" y="576648"/>
                    <a:pt x="990893" y="577171"/>
                  </a:cubicBezTo>
                  <a:cubicBezTo>
                    <a:pt x="988875" y="575041"/>
                    <a:pt x="986895" y="572874"/>
                    <a:pt x="984877" y="570744"/>
                  </a:cubicBezTo>
                  <a:cubicBezTo>
                    <a:pt x="982074" y="557927"/>
                    <a:pt x="988464" y="550864"/>
                    <a:pt x="999301" y="545371"/>
                  </a:cubicBezTo>
                  <a:cubicBezTo>
                    <a:pt x="1014322" y="537786"/>
                    <a:pt x="1021272" y="525940"/>
                    <a:pt x="1026242" y="508602"/>
                  </a:cubicBezTo>
                  <a:cubicBezTo>
                    <a:pt x="1032184" y="487863"/>
                    <a:pt x="1032034" y="466489"/>
                    <a:pt x="1038312" y="445825"/>
                  </a:cubicBezTo>
                  <a:cubicBezTo>
                    <a:pt x="1044477" y="425610"/>
                    <a:pt x="1056584" y="405842"/>
                    <a:pt x="1056323" y="385104"/>
                  </a:cubicBezTo>
                  <a:cubicBezTo>
                    <a:pt x="1055725" y="338544"/>
                    <a:pt x="1062003" y="292732"/>
                    <a:pt x="1065851" y="246621"/>
                  </a:cubicBezTo>
                  <a:cubicBezTo>
                    <a:pt x="1074707" y="239035"/>
                    <a:pt x="1076688" y="227937"/>
                    <a:pt x="1079117" y="217661"/>
                  </a:cubicBezTo>
                  <a:cubicBezTo>
                    <a:pt x="1090327" y="170616"/>
                    <a:pt x="1085208" y="124692"/>
                    <a:pt x="1066748" y="80337"/>
                  </a:cubicBezTo>
                  <a:cubicBezTo>
                    <a:pt x="1053707" y="49023"/>
                    <a:pt x="1029344" y="29294"/>
                    <a:pt x="998142" y="17897"/>
                  </a:cubicBezTo>
                  <a:cubicBezTo>
                    <a:pt x="958832" y="3548"/>
                    <a:pt x="917840" y="-1572"/>
                    <a:pt x="876288" y="409"/>
                  </a:cubicBezTo>
                  <a:cubicBezTo>
                    <a:pt x="804954" y="3772"/>
                    <a:pt x="744232" y="31199"/>
                    <a:pt x="700139" y="88109"/>
                  </a:cubicBezTo>
                  <a:cubicBezTo>
                    <a:pt x="649544" y="153427"/>
                    <a:pt x="664752" y="226106"/>
                    <a:pt x="682091" y="298150"/>
                  </a:cubicBezTo>
                  <a:cubicBezTo>
                    <a:pt x="682091" y="298150"/>
                    <a:pt x="682091" y="298150"/>
                    <a:pt x="682091" y="298150"/>
                  </a:cubicBezTo>
                  <a:lnTo>
                    <a:pt x="682091" y="298150"/>
                  </a:lnTo>
                  <a:cubicBezTo>
                    <a:pt x="668900" y="325391"/>
                    <a:pt x="676448" y="352221"/>
                    <a:pt x="690909" y="374305"/>
                  </a:cubicBezTo>
                  <a:cubicBezTo>
                    <a:pt x="721289" y="420827"/>
                    <a:pt x="738179" y="469703"/>
                    <a:pt x="732499" y="525529"/>
                  </a:cubicBezTo>
                  <a:cubicBezTo>
                    <a:pt x="732499" y="525529"/>
                    <a:pt x="732499" y="525529"/>
                    <a:pt x="732499" y="525529"/>
                  </a:cubicBezTo>
                  <a:cubicBezTo>
                    <a:pt x="732499" y="525529"/>
                    <a:pt x="732499" y="525529"/>
                    <a:pt x="732499" y="525529"/>
                  </a:cubicBezTo>
                  <a:cubicBezTo>
                    <a:pt x="720093" y="539841"/>
                    <a:pt x="727641" y="532442"/>
                    <a:pt x="720093" y="539243"/>
                  </a:cubicBezTo>
                  <a:cubicBezTo>
                    <a:pt x="692254" y="563719"/>
                    <a:pt x="665126" y="587223"/>
                    <a:pt x="638446" y="611212"/>
                  </a:cubicBezTo>
                  <a:cubicBezTo>
                    <a:pt x="630113" y="618723"/>
                    <a:pt x="620921" y="623618"/>
                    <a:pt x="610271" y="626608"/>
                  </a:cubicBezTo>
                  <a:cubicBezTo>
                    <a:pt x="539199" y="646599"/>
                    <a:pt x="468687" y="668870"/>
                    <a:pt x="396904" y="685909"/>
                  </a:cubicBezTo>
                  <a:cubicBezTo>
                    <a:pt x="362041" y="694205"/>
                    <a:pt x="343507" y="708965"/>
                    <a:pt x="345450" y="745659"/>
                  </a:cubicBezTo>
                  <a:cubicBezTo>
                    <a:pt x="345786" y="751638"/>
                    <a:pt x="343731" y="757729"/>
                    <a:pt x="342946" y="763782"/>
                  </a:cubicBezTo>
                  <a:cubicBezTo>
                    <a:pt x="328149" y="881003"/>
                    <a:pt x="304010" y="996505"/>
                    <a:pt x="279123" y="1111858"/>
                  </a:cubicBezTo>
                  <a:cubicBezTo>
                    <a:pt x="252518" y="1235094"/>
                    <a:pt x="218812" y="1356799"/>
                    <a:pt x="202483" y="1482241"/>
                  </a:cubicBezTo>
                  <a:cubicBezTo>
                    <a:pt x="192058" y="1562281"/>
                    <a:pt x="180287" y="1642322"/>
                    <a:pt x="181483" y="1723109"/>
                  </a:cubicBezTo>
                  <a:cubicBezTo>
                    <a:pt x="182342" y="1780692"/>
                    <a:pt x="193141" y="1838387"/>
                    <a:pt x="191086" y="1895708"/>
                  </a:cubicBezTo>
                  <a:cubicBezTo>
                    <a:pt x="188620" y="1964016"/>
                    <a:pt x="195906" y="2031127"/>
                    <a:pt x="201511" y="2098649"/>
                  </a:cubicBezTo>
                  <a:cubicBezTo>
                    <a:pt x="201511" y="2098649"/>
                    <a:pt x="201511" y="2098649"/>
                    <a:pt x="201511" y="2098649"/>
                  </a:cubicBezTo>
                  <a:cubicBezTo>
                    <a:pt x="196654" y="2133550"/>
                    <a:pt x="198111" y="2166284"/>
                    <a:pt x="231891" y="2188069"/>
                  </a:cubicBezTo>
                  <a:cubicBezTo>
                    <a:pt x="232750" y="2188630"/>
                    <a:pt x="232788" y="2190498"/>
                    <a:pt x="233199" y="2191731"/>
                  </a:cubicBezTo>
                  <a:cubicBezTo>
                    <a:pt x="233199" y="2191731"/>
                    <a:pt x="233199" y="2191731"/>
                    <a:pt x="233199" y="2191731"/>
                  </a:cubicBezTo>
                  <a:cubicBezTo>
                    <a:pt x="227482" y="2218224"/>
                    <a:pt x="221466" y="2244643"/>
                    <a:pt x="216197" y="2271211"/>
                  </a:cubicBezTo>
                  <a:cubicBezTo>
                    <a:pt x="213917" y="2282683"/>
                    <a:pt x="208163" y="2289895"/>
                    <a:pt x="197775" y="2295761"/>
                  </a:cubicBezTo>
                  <a:cubicBezTo>
                    <a:pt x="137651" y="2329765"/>
                    <a:pt x="78275" y="2365077"/>
                    <a:pt x="17852" y="2398521"/>
                  </a:cubicBezTo>
                  <a:cubicBezTo>
                    <a:pt x="3727" y="2406368"/>
                    <a:pt x="-1953" y="2415149"/>
                    <a:pt x="588" y="2430283"/>
                  </a:cubicBezTo>
                  <a:cubicBezTo>
                    <a:pt x="3316" y="2451732"/>
                    <a:pt x="6455" y="2473180"/>
                    <a:pt x="8660" y="2494667"/>
                  </a:cubicBezTo>
                  <a:cubicBezTo>
                    <a:pt x="16096" y="2568093"/>
                    <a:pt x="23121" y="2641594"/>
                    <a:pt x="30407" y="2715021"/>
                  </a:cubicBezTo>
                  <a:cubicBezTo>
                    <a:pt x="31491" y="2725932"/>
                    <a:pt x="32089" y="2735610"/>
                    <a:pt x="48381" y="2727389"/>
                  </a:cubicBezTo>
                  <a:cubicBezTo>
                    <a:pt x="68746" y="2717151"/>
                    <a:pt x="69643" y="2718309"/>
                    <a:pt x="70091" y="2742037"/>
                  </a:cubicBezTo>
                  <a:cubicBezTo>
                    <a:pt x="71586" y="2824619"/>
                    <a:pt x="76406" y="2907013"/>
                    <a:pt x="81787" y="2989408"/>
                  </a:cubicBezTo>
                  <a:cubicBezTo>
                    <a:pt x="82011" y="3010969"/>
                    <a:pt x="82273" y="3032529"/>
                    <a:pt x="82497" y="3054090"/>
                  </a:cubicBezTo>
                  <a:cubicBezTo>
                    <a:pt x="82647" y="3069075"/>
                    <a:pt x="86084" y="3077744"/>
                    <a:pt x="103348" y="3067617"/>
                  </a:cubicBezTo>
                  <a:cubicBezTo>
                    <a:pt x="111980" y="3062535"/>
                    <a:pt x="122928" y="3061377"/>
                    <a:pt x="131411" y="3056108"/>
                  </a:cubicBezTo>
                  <a:cubicBezTo>
                    <a:pt x="147628" y="3046056"/>
                    <a:pt x="159884" y="3047663"/>
                    <a:pt x="170721" y="3063843"/>
                  </a:cubicBezTo>
                  <a:cubicBezTo>
                    <a:pt x="179353" y="3076772"/>
                    <a:pt x="190339" y="3079164"/>
                    <a:pt x="203268" y="3068664"/>
                  </a:cubicBezTo>
                  <a:cubicBezTo>
                    <a:pt x="207341" y="3065338"/>
                    <a:pt x="212908" y="3063880"/>
                    <a:pt x="217729" y="3061377"/>
                  </a:cubicBezTo>
                  <a:cubicBezTo>
                    <a:pt x="282636" y="3027672"/>
                    <a:pt x="347505" y="2993966"/>
                    <a:pt x="412374" y="2960224"/>
                  </a:cubicBezTo>
                  <a:cubicBezTo>
                    <a:pt x="422762" y="2960000"/>
                    <a:pt x="432067" y="2956301"/>
                    <a:pt x="441072" y="2951368"/>
                  </a:cubicBezTo>
                  <a:cubicBezTo>
                    <a:pt x="486249" y="2926706"/>
                    <a:pt x="533257" y="2905668"/>
                    <a:pt x="578546" y="2881230"/>
                  </a:cubicBezTo>
                  <a:cubicBezTo>
                    <a:pt x="590690" y="2874653"/>
                    <a:pt x="595623" y="2878315"/>
                    <a:pt x="597716" y="2890908"/>
                  </a:cubicBezTo>
                  <a:cubicBezTo>
                    <a:pt x="598911" y="2898045"/>
                    <a:pt x="597977" y="2906042"/>
                    <a:pt x="603732" y="2911946"/>
                  </a:cubicBezTo>
                  <a:cubicBezTo>
                    <a:pt x="603283" y="2939747"/>
                    <a:pt x="603470" y="2967548"/>
                    <a:pt x="602648" y="2995349"/>
                  </a:cubicBezTo>
                  <a:cubicBezTo>
                    <a:pt x="600630" y="3064478"/>
                    <a:pt x="596370" y="3133682"/>
                    <a:pt x="607020" y="3202737"/>
                  </a:cubicBezTo>
                  <a:cubicBezTo>
                    <a:pt x="615577" y="3258339"/>
                    <a:pt x="620958" y="3314427"/>
                    <a:pt x="628842" y="3370142"/>
                  </a:cubicBezTo>
                  <a:cubicBezTo>
                    <a:pt x="631309" y="3387480"/>
                    <a:pt x="627310" y="3399064"/>
                    <a:pt x="613036" y="3410199"/>
                  </a:cubicBezTo>
                  <a:cubicBezTo>
                    <a:pt x="585272" y="3431872"/>
                    <a:pt x="558816" y="3455376"/>
                    <a:pt x="532585" y="3478955"/>
                  </a:cubicBezTo>
                  <a:cubicBezTo>
                    <a:pt x="511435" y="3497975"/>
                    <a:pt x="508856" y="3515687"/>
                    <a:pt x="521487" y="3540723"/>
                  </a:cubicBezTo>
                  <a:cubicBezTo>
                    <a:pt x="534303" y="3566095"/>
                    <a:pt x="547943" y="3591056"/>
                    <a:pt x="559713" y="3616914"/>
                  </a:cubicBezTo>
                  <a:cubicBezTo>
                    <a:pt x="565655" y="3629918"/>
                    <a:pt x="572381" y="3633319"/>
                    <a:pt x="584525" y="3626032"/>
                  </a:cubicBezTo>
                  <a:cubicBezTo>
                    <a:pt x="598127" y="3617886"/>
                    <a:pt x="604778" y="3625733"/>
                    <a:pt x="608440" y="3637466"/>
                  </a:cubicBezTo>
                  <a:cubicBezTo>
                    <a:pt x="610607" y="3644454"/>
                    <a:pt x="611355" y="3652077"/>
                    <a:pt x="611653" y="3659438"/>
                  </a:cubicBezTo>
                  <a:cubicBezTo>
                    <a:pt x="614979" y="3741795"/>
                    <a:pt x="645022" y="3814064"/>
                    <a:pt x="698831" y="3875234"/>
                  </a:cubicBezTo>
                  <a:cubicBezTo>
                    <a:pt x="720243" y="3899597"/>
                    <a:pt x="736759" y="3921718"/>
                    <a:pt x="727753" y="3955797"/>
                  </a:cubicBezTo>
                  <a:cubicBezTo>
                    <a:pt x="724428" y="3968390"/>
                    <a:pt x="728613" y="3983187"/>
                    <a:pt x="740645" y="3987372"/>
                  </a:cubicBezTo>
                  <a:cubicBezTo>
                    <a:pt x="763514" y="3995331"/>
                    <a:pt x="788849" y="4003478"/>
                    <a:pt x="812240" y="3995929"/>
                  </a:cubicBezTo>
                  <a:cubicBezTo>
                    <a:pt x="834175" y="3988830"/>
                    <a:pt x="848673" y="3995518"/>
                    <a:pt x="863508" y="4008336"/>
                  </a:cubicBezTo>
                  <a:cubicBezTo>
                    <a:pt x="876848" y="4019919"/>
                    <a:pt x="891571" y="4025039"/>
                    <a:pt x="909657" y="4025637"/>
                  </a:cubicBezTo>
                  <a:cubicBezTo>
                    <a:pt x="946202" y="4026907"/>
                    <a:pt x="982709" y="4030046"/>
                    <a:pt x="1019068" y="4033932"/>
                  </a:cubicBezTo>
                  <a:cubicBezTo>
                    <a:pt x="1067720" y="4039164"/>
                    <a:pt x="1114765" y="4031653"/>
                    <a:pt x="1161399" y="4019023"/>
                  </a:cubicBezTo>
                  <a:cubicBezTo>
                    <a:pt x="1166294" y="4017714"/>
                    <a:pt x="1172423" y="4018163"/>
                    <a:pt x="1173469" y="4010540"/>
                  </a:cubicBezTo>
                  <a:cubicBezTo>
                    <a:pt x="1175375" y="3996901"/>
                    <a:pt x="1158148" y="3963420"/>
                    <a:pt x="1145593" y="3955648"/>
                  </a:cubicBezTo>
                  <a:cubicBezTo>
                    <a:pt x="1124331" y="3942532"/>
                    <a:pt x="1098211" y="3935581"/>
                    <a:pt x="1082031" y="3916375"/>
                  </a:cubicBezTo>
                  <a:cubicBezTo>
                    <a:pt x="1048364" y="3876429"/>
                    <a:pt x="1013388" y="3837642"/>
                    <a:pt x="979234" y="3798108"/>
                  </a:cubicBezTo>
                  <a:cubicBezTo>
                    <a:pt x="967576" y="3784618"/>
                    <a:pt x="954310" y="3771913"/>
                    <a:pt x="951022" y="3752034"/>
                  </a:cubicBezTo>
                  <a:cubicBezTo>
                    <a:pt x="932974" y="3643744"/>
                    <a:pt x="913692" y="3535641"/>
                    <a:pt x="895494" y="3427351"/>
                  </a:cubicBezTo>
                  <a:cubicBezTo>
                    <a:pt x="892468" y="3409415"/>
                    <a:pt x="887759" y="3391852"/>
                    <a:pt x="903155" y="3374140"/>
                  </a:cubicBezTo>
                  <a:cubicBezTo>
                    <a:pt x="985288" y="3279937"/>
                    <a:pt x="1054679" y="3176094"/>
                    <a:pt x="1125938" y="3073708"/>
                  </a:cubicBezTo>
                  <a:cubicBezTo>
                    <a:pt x="1155607" y="3031109"/>
                    <a:pt x="1190359" y="2991538"/>
                    <a:pt x="1202952" y="2938663"/>
                  </a:cubicBezTo>
                  <a:cubicBezTo>
                    <a:pt x="1209678" y="2910376"/>
                    <a:pt x="1219543" y="2882650"/>
                    <a:pt x="1230043" y="2855484"/>
                  </a:cubicBezTo>
                  <a:cubicBezTo>
                    <a:pt x="1243943" y="2819611"/>
                    <a:pt x="1253248" y="2783328"/>
                    <a:pt x="1249474" y="2744504"/>
                  </a:cubicBezTo>
                  <a:cubicBezTo>
                    <a:pt x="1253920" y="2740131"/>
                    <a:pt x="1254257" y="2734452"/>
                    <a:pt x="1254518" y="2728772"/>
                  </a:cubicBezTo>
                  <a:cubicBezTo>
                    <a:pt x="1253621" y="2714610"/>
                    <a:pt x="1255490" y="2700410"/>
                    <a:pt x="1253173" y="2686323"/>
                  </a:cubicBezTo>
                  <a:cubicBezTo>
                    <a:pt x="1252949" y="2685276"/>
                    <a:pt x="1252687" y="2684193"/>
                    <a:pt x="1252463" y="2683146"/>
                  </a:cubicBezTo>
                  <a:cubicBezTo>
                    <a:pt x="1252911" y="2623434"/>
                    <a:pt x="1252276" y="2563721"/>
                    <a:pt x="1254219" y="2504046"/>
                  </a:cubicBezTo>
                  <a:cubicBezTo>
                    <a:pt x="1255340" y="2469481"/>
                    <a:pt x="1257694" y="2434954"/>
                    <a:pt x="1255976" y="2400352"/>
                  </a:cubicBezTo>
                  <a:cubicBezTo>
                    <a:pt x="1252500" y="2329990"/>
                    <a:pt x="1248838" y="2259627"/>
                    <a:pt x="1245251" y="2189265"/>
                  </a:cubicBezTo>
                  <a:cubicBezTo>
                    <a:pt x="1238413" y="2156494"/>
                    <a:pt x="1244653" y="2129328"/>
                    <a:pt x="1277686" y="2113671"/>
                  </a:cubicBezTo>
                  <a:cubicBezTo>
                    <a:pt x="1278284" y="2113372"/>
                    <a:pt x="1278769" y="2112849"/>
                    <a:pt x="1279293" y="2112438"/>
                  </a:cubicBezTo>
                  <a:cubicBezTo>
                    <a:pt x="1317108" y="2082731"/>
                    <a:pt x="1335642" y="2046859"/>
                    <a:pt x="1322601" y="1996936"/>
                  </a:cubicBezTo>
                  <a:cubicBezTo>
                    <a:pt x="1315202" y="1968537"/>
                    <a:pt x="1310494" y="1938382"/>
                    <a:pt x="1327085" y="1908600"/>
                  </a:cubicBezTo>
                  <a:cubicBezTo>
                    <a:pt x="1336464" y="1920034"/>
                    <a:pt x="1345134" y="1930572"/>
                    <a:pt x="1354774" y="1942305"/>
                  </a:cubicBezTo>
                  <a:cubicBezTo>
                    <a:pt x="1357315" y="1937859"/>
                    <a:pt x="1358661" y="1935654"/>
                    <a:pt x="1359856" y="1933375"/>
                  </a:cubicBezTo>
                  <a:cubicBezTo>
                    <a:pt x="1362360" y="1928554"/>
                    <a:pt x="1364789" y="1923734"/>
                    <a:pt x="1367218" y="1918876"/>
                  </a:cubicBezTo>
                  <a:cubicBezTo>
                    <a:pt x="1428911" y="1796611"/>
                    <a:pt x="1448528" y="1666125"/>
                    <a:pt x="1449238" y="1530370"/>
                  </a:cubicBezTo>
                  <a:cubicBezTo>
                    <a:pt x="1449724" y="1472077"/>
                    <a:pt x="1439299" y="1421071"/>
                    <a:pt x="1403464" y="1375259"/>
                  </a:cubicBezTo>
                  <a:close/>
                  <a:moveTo>
                    <a:pt x="445295" y="1405414"/>
                  </a:moveTo>
                  <a:cubicBezTo>
                    <a:pt x="445183" y="1405414"/>
                    <a:pt x="445108" y="1405377"/>
                    <a:pt x="444996" y="1405377"/>
                  </a:cubicBezTo>
                  <a:cubicBezTo>
                    <a:pt x="443501" y="1405750"/>
                    <a:pt x="444211" y="1404853"/>
                    <a:pt x="445295" y="1405414"/>
                  </a:cubicBezTo>
                  <a:close/>
                  <a:moveTo>
                    <a:pt x="282337" y="2236235"/>
                  </a:moveTo>
                  <a:cubicBezTo>
                    <a:pt x="278226" y="2232088"/>
                    <a:pt x="280879" y="2227454"/>
                    <a:pt x="283495" y="2223418"/>
                  </a:cubicBezTo>
                  <a:cubicBezTo>
                    <a:pt x="286298" y="2219084"/>
                    <a:pt x="292164" y="2216169"/>
                    <a:pt x="292202" y="2210564"/>
                  </a:cubicBezTo>
                  <a:cubicBezTo>
                    <a:pt x="301917" y="2218224"/>
                    <a:pt x="313090" y="2216917"/>
                    <a:pt x="324113" y="2216319"/>
                  </a:cubicBezTo>
                  <a:cubicBezTo>
                    <a:pt x="314173" y="2223007"/>
                    <a:pt x="303748" y="2228874"/>
                    <a:pt x="293248" y="2234629"/>
                  </a:cubicBezTo>
                  <a:cubicBezTo>
                    <a:pt x="289847" y="2236497"/>
                    <a:pt x="285961" y="2239860"/>
                    <a:pt x="282337" y="2236235"/>
                  </a:cubicBezTo>
                  <a:close/>
                  <a:moveTo>
                    <a:pt x="440063" y="1584253"/>
                  </a:moveTo>
                  <a:cubicBezTo>
                    <a:pt x="434047" y="1682491"/>
                    <a:pt x="427882" y="1780692"/>
                    <a:pt x="420408" y="1878818"/>
                  </a:cubicBezTo>
                  <a:cubicBezTo>
                    <a:pt x="415737" y="1940250"/>
                    <a:pt x="412449" y="2001943"/>
                    <a:pt x="401239" y="2062740"/>
                  </a:cubicBezTo>
                  <a:lnTo>
                    <a:pt x="401239" y="2062740"/>
                  </a:lnTo>
                  <a:cubicBezTo>
                    <a:pt x="397988" y="2056200"/>
                    <a:pt x="396269" y="2048465"/>
                    <a:pt x="387936" y="2045962"/>
                  </a:cubicBezTo>
                  <a:lnTo>
                    <a:pt x="387936" y="2045962"/>
                  </a:lnTo>
                  <a:cubicBezTo>
                    <a:pt x="387301" y="2008632"/>
                    <a:pt x="388385" y="1971153"/>
                    <a:pt x="385582" y="1933972"/>
                  </a:cubicBezTo>
                  <a:cubicBezTo>
                    <a:pt x="380687" y="1868879"/>
                    <a:pt x="392906" y="1805504"/>
                    <a:pt x="401164" y="1741718"/>
                  </a:cubicBezTo>
                  <a:cubicBezTo>
                    <a:pt x="415812" y="1628757"/>
                    <a:pt x="430983" y="1515871"/>
                    <a:pt x="445967" y="1402948"/>
                  </a:cubicBezTo>
                  <a:cubicBezTo>
                    <a:pt x="446229" y="1401042"/>
                    <a:pt x="447201" y="1399248"/>
                    <a:pt x="449592" y="1392335"/>
                  </a:cubicBezTo>
                  <a:cubicBezTo>
                    <a:pt x="446341" y="1459821"/>
                    <a:pt x="443875" y="1522074"/>
                    <a:pt x="440063" y="1584253"/>
                  </a:cubicBezTo>
                  <a:close/>
                </a:path>
              </a:pathLst>
            </a:custGeom>
            <a:solidFill>
              <a:srgbClr val="010101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6" name="Freeform: Shape 260">
              <a:extLst>
                <a:ext uri="{FF2B5EF4-FFF2-40B4-BE49-F238E27FC236}">
                  <a16:creationId xmlns:a16="http://schemas.microsoft.com/office/drawing/2014/main" id="{84F2A7EA-7C9D-4E8C-80BD-FA03A7AC15EC}"/>
                </a:ext>
              </a:extLst>
            </p:cNvPr>
            <p:cNvSpPr/>
            <p:nvPr/>
          </p:nvSpPr>
          <p:spPr>
            <a:xfrm>
              <a:off x="5589770" y="3346148"/>
              <a:ext cx="453947" cy="1204461"/>
            </a:xfrm>
            <a:custGeom>
              <a:avLst/>
              <a:gdLst>
                <a:gd name="connsiteX0" fmla="*/ 451769 w 453947"/>
                <a:gd name="connsiteY0" fmla="*/ 1152190 h 1204461"/>
                <a:gd name="connsiteX1" fmla="*/ 377745 w 453947"/>
                <a:gd name="connsiteY1" fmla="*/ 906164 h 1204461"/>
                <a:gd name="connsiteX2" fmla="*/ 327561 w 453947"/>
                <a:gd name="connsiteY2" fmla="*/ 527112 h 1204461"/>
                <a:gd name="connsiteX3" fmla="*/ 265083 w 453947"/>
                <a:gd name="connsiteY3" fmla="*/ 53371 h 1204461"/>
                <a:gd name="connsiteX4" fmla="*/ 259067 w 453947"/>
                <a:gd name="connsiteY4" fmla="*/ 46944 h 1204461"/>
                <a:gd name="connsiteX5" fmla="*/ 225586 w 453947"/>
                <a:gd name="connsiteY5" fmla="*/ 102658 h 1204461"/>
                <a:gd name="connsiteX6" fmla="*/ 203240 w 453947"/>
                <a:gd name="connsiteY6" fmla="*/ 128591 h 1204461"/>
                <a:gd name="connsiteX7" fmla="*/ 196215 w 453947"/>
                <a:gd name="connsiteY7" fmla="*/ 152207 h 1204461"/>
                <a:gd name="connsiteX8" fmla="*/ 168937 w 453947"/>
                <a:gd name="connsiteY8" fmla="*/ 151385 h 1204461"/>
                <a:gd name="connsiteX9" fmla="*/ 160305 w 453947"/>
                <a:gd name="connsiteY9" fmla="*/ 139726 h 1204461"/>
                <a:gd name="connsiteX10" fmla="*/ 134783 w 453947"/>
                <a:gd name="connsiteY10" fmla="*/ 128068 h 1204461"/>
                <a:gd name="connsiteX11" fmla="*/ 90204 w 453947"/>
                <a:gd name="connsiteY11" fmla="*/ 93092 h 1204461"/>
                <a:gd name="connsiteX12" fmla="*/ 16965 w 453947"/>
                <a:gd name="connsiteY12" fmla="*/ 6587 h 1204461"/>
                <a:gd name="connsiteX13" fmla="*/ 6726 w 453947"/>
                <a:gd name="connsiteY13" fmla="*/ 1804 h 1204461"/>
                <a:gd name="connsiteX14" fmla="*/ 0 w 453947"/>
                <a:gd name="connsiteY14" fmla="*/ 49148 h 1204461"/>
                <a:gd name="connsiteX15" fmla="*/ 7473 w 453947"/>
                <a:gd name="connsiteY15" fmla="*/ 142342 h 1204461"/>
                <a:gd name="connsiteX16" fmla="*/ 75183 w 453947"/>
                <a:gd name="connsiteY16" fmla="*/ 449986 h 1204461"/>
                <a:gd name="connsiteX17" fmla="*/ 147152 w 453947"/>
                <a:gd name="connsiteY17" fmla="*/ 866555 h 1204461"/>
                <a:gd name="connsiteX18" fmla="*/ 150029 w 453947"/>
                <a:gd name="connsiteY18" fmla="*/ 933031 h 1204461"/>
                <a:gd name="connsiteX19" fmla="*/ 104740 w 453947"/>
                <a:gd name="connsiteY19" fmla="*/ 1182943 h 1204461"/>
                <a:gd name="connsiteX20" fmla="*/ 116959 w 453947"/>
                <a:gd name="connsiteY20" fmla="*/ 1198114 h 1204461"/>
                <a:gd name="connsiteX21" fmla="*/ 190124 w 453947"/>
                <a:gd name="connsiteY21" fmla="*/ 1202635 h 1204461"/>
                <a:gd name="connsiteX22" fmla="*/ 441717 w 453947"/>
                <a:gd name="connsiteY22" fmla="*/ 1175768 h 1204461"/>
                <a:gd name="connsiteX23" fmla="*/ 451769 w 453947"/>
                <a:gd name="connsiteY23" fmla="*/ 1152190 h 120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53947" h="1204461">
                  <a:moveTo>
                    <a:pt x="451769" y="1152190"/>
                  </a:moveTo>
                  <a:cubicBezTo>
                    <a:pt x="424640" y="1071028"/>
                    <a:pt x="386526" y="993940"/>
                    <a:pt x="377745" y="906164"/>
                  </a:cubicBezTo>
                  <a:cubicBezTo>
                    <a:pt x="365077" y="779415"/>
                    <a:pt x="344413" y="653450"/>
                    <a:pt x="327561" y="527112"/>
                  </a:cubicBezTo>
                  <a:cubicBezTo>
                    <a:pt x="306523" y="369236"/>
                    <a:pt x="285896" y="211285"/>
                    <a:pt x="265083" y="53371"/>
                  </a:cubicBezTo>
                  <a:cubicBezTo>
                    <a:pt x="263065" y="51241"/>
                    <a:pt x="261084" y="49074"/>
                    <a:pt x="259067" y="46944"/>
                  </a:cubicBezTo>
                  <a:cubicBezTo>
                    <a:pt x="250921" y="67309"/>
                    <a:pt x="240719" y="86329"/>
                    <a:pt x="225586" y="102658"/>
                  </a:cubicBezTo>
                  <a:cubicBezTo>
                    <a:pt x="217851" y="110991"/>
                    <a:pt x="210713" y="119959"/>
                    <a:pt x="203240" y="128591"/>
                  </a:cubicBezTo>
                  <a:cubicBezTo>
                    <a:pt x="197000" y="135803"/>
                    <a:pt x="193300" y="143538"/>
                    <a:pt x="196215" y="152207"/>
                  </a:cubicBezTo>
                  <a:cubicBezTo>
                    <a:pt x="187135" y="151945"/>
                    <a:pt x="178055" y="151647"/>
                    <a:pt x="168937" y="151385"/>
                  </a:cubicBezTo>
                  <a:cubicBezTo>
                    <a:pt x="172562" y="144920"/>
                    <a:pt x="167031" y="141632"/>
                    <a:pt x="160305" y="139726"/>
                  </a:cubicBezTo>
                  <a:cubicBezTo>
                    <a:pt x="151113" y="137111"/>
                    <a:pt x="141920" y="134682"/>
                    <a:pt x="134783" y="128068"/>
                  </a:cubicBezTo>
                  <a:cubicBezTo>
                    <a:pt x="120845" y="115214"/>
                    <a:pt x="105674" y="104041"/>
                    <a:pt x="90204" y="93092"/>
                  </a:cubicBezTo>
                  <a:cubicBezTo>
                    <a:pt x="58480" y="70597"/>
                    <a:pt x="30043" y="45113"/>
                    <a:pt x="16965" y="6587"/>
                  </a:cubicBezTo>
                  <a:cubicBezTo>
                    <a:pt x="15507" y="2253"/>
                    <a:pt x="12966" y="-2755"/>
                    <a:pt x="6726" y="1804"/>
                  </a:cubicBezTo>
                  <a:cubicBezTo>
                    <a:pt x="-5717" y="16116"/>
                    <a:pt x="4671" y="33678"/>
                    <a:pt x="0" y="49148"/>
                  </a:cubicBezTo>
                  <a:cubicBezTo>
                    <a:pt x="2728" y="80201"/>
                    <a:pt x="523" y="111514"/>
                    <a:pt x="7473" y="142342"/>
                  </a:cubicBezTo>
                  <a:cubicBezTo>
                    <a:pt x="30492" y="244765"/>
                    <a:pt x="54967" y="346853"/>
                    <a:pt x="75183" y="449986"/>
                  </a:cubicBezTo>
                  <a:cubicBezTo>
                    <a:pt x="102311" y="588319"/>
                    <a:pt x="122639" y="727773"/>
                    <a:pt x="147152" y="866555"/>
                  </a:cubicBezTo>
                  <a:cubicBezTo>
                    <a:pt x="151001" y="888415"/>
                    <a:pt x="154401" y="910125"/>
                    <a:pt x="150029" y="933031"/>
                  </a:cubicBezTo>
                  <a:cubicBezTo>
                    <a:pt x="134148" y="1016173"/>
                    <a:pt x="120135" y="1099689"/>
                    <a:pt x="104740" y="1182943"/>
                  </a:cubicBezTo>
                  <a:cubicBezTo>
                    <a:pt x="102536" y="1194863"/>
                    <a:pt x="105226" y="1197778"/>
                    <a:pt x="116959" y="1198114"/>
                  </a:cubicBezTo>
                  <a:cubicBezTo>
                    <a:pt x="141360" y="1198824"/>
                    <a:pt x="165761" y="1202859"/>
                    <a:pt x="190124" y="1202635"/>
                  </a:cubicBezTo>
                  <a:cubicBezTo>
                    <a:pt x="274761" y="1201925"/>
                    <a:pt x="361004" y="1216013"/>
                    <a:pt x="441717" y="1175768"/>
                  </a:cubicBezTo>
                  <a:cubicBezTo>
                    <a:pt x="454161" y="1169528"/>
                    <a:pt x="456290" y="1165679"/>
                    <a:pt x="451769" y="1152190"/>
                  </a:cubicBezTo>
                  <a:close/>
                </a:path>
              </a:pathLst>
            </a:custGeom>
            <a:solidFill>
              <a:srgbClr val="FFFFFF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7" name="Freeform: Shape 261">
              <a:extLst>
                <a:ext uri="{FF2B5EF4-FFF2-40B4-BE49-F238E27FC236}">
                  <a16:creationId xmlns:a16="http://schemas.microsoft.com/office/drawing/2014/main" id="{E0CD6A69-0220-49EE-87AD-0E6F93BF75A4}"/>
                </a:ext>
              </a:extLst>
            </p:cNvPr>
            <p:cNvSpPr/>
            <p:nvPr/>
          </p:nvSpPr>
          <p:spPr>
            <a:xfrm>
              <a:off x="5589845" y="3346110"/>
              <a:ext cx="453911" cy="1204462"/>
            </a:xfrm>
            <a:custGeom>
              <a:avLst/>
              <a:gdLst>
                <a:gd name="connsiteX0" fmla="*/ 265045 w 453911"/>
                <a:gd name="connsiteY0" fmla="*/ 53408 h 1204462"/>
                <a:gd name="connsiteX1" fmla="*/ 327523 w 453911"/>
                <a:gd name="connsiteY1" fmla="*/ 527149 h 1204462"/>
                <a:gd name="connsiteX2" fmla="*/ 377707 w 453911"/>
                <a:gd name="connsiteY2" fmla="*/ 906202 h 1204462"/>
                <a:gd name="connsiteX3" fmla="*/ 451732 w 453911"/>
                <a:gd name="connsiteY3" fmla="*/ 1152227 h 1204462"/>
                <a:gd name="connsiteX4" fmla="*/ 441717 w 453911"/>
                <a:gd name="connsiteY4" fmla="*/ 1175768 h 1204462"/>
                <a:gd name="connsiteX5" fmla="*/ 190124 w 453911"/>
                <a:gd name="connsiteY5" fmla="*/ 1202635 h 1204462"/>
                <a:gd name="connsiteX6" fmla="*/ 116959 w 453911"/>
                <a:gd name="connsiteY6" fmla="*/ 1198114 h 1204462"/>
                <a:gd name="connsiteX7" fmla="*/ 104740 w 453911"/>
                <a:gd name="connsiteY7" fmla="*/ 1182943 h 1204462"/>
                <a:gd name="connsiteX8" fmla="*/ 150029 w 453911"/>
                <a:gd name="connsiteY8" fmla="*/ 933031 h 1204462"/>
                <a:gd name="connsiteX9" fmla="*/ 147152 w 453911"/>
                <a:gd name="connsiteY9" fmla="*/ 866555 h 1204462"/>
                <a:gd name="connsiteX10" fmla="*/ 75183 w 453911"/>
                <a:gd name="connsiteY10" fmla="*/ 449986 h 1204462"/>
                <a:gd name="connsiteX11" fmla="*/ 7473 w 453911"/>
                <a:gd name="connsiteY11" fmla="*/ 142342 h 1204462"/>
                <a:gd name="connsiteX12" fmla="*/ 0 w 453911"/>
                <a:gd name="connsiteY12" fmla="*/ 49148 h 1204462"/>
                <a:gd name="connsiteX13" fmla="*/ 6726 w 453911"/>
                <a:gd name="connsiteY13" fmla="*/ 1804 h 1204462"/>
                <a:gd name="connsiteX14" fmla="*/ 16965 w 453911"/>
                <a:gd name="connsiteY14" fmla="*/ 6587 h 1204462"/>
                <a:gd name="connsiteX15" fmla="*/ 90204 w 453911"/>
                <a:gd name="connsiteY15" fmla="*/ 93092 h 1204462"/>
                <a:gd name="connsiteX16" fmla="*/ 134783 w 453911"/>
                <a:gd name="connsiteY16" fmla="*/ 128068 h 1204462"/>
                <a:gd name="connsiteX17" fmla="*/ 160305 w 453911"/>
                <a:gd name="connsiteY17" fmla="*/ 139726 h 1204462"/>
                <a:gd name="connsiteX18" fmla="*/ 166134 w 453911"/>
                <a:gd name="connsiteY18" fmla="*/ 155159 h 1204462"/>
                <a:gd name="connsiteX19" fmla="*/ 124844 w 453911"/>
                <a:gd name="connsiteY19" fmla="*/ 176159 h 1204462"/>
                <a:gd name="connsiteX20" fmla="*/ 123611 w 453911"/>
                <a:gd name="connsiteY20" fmla="*/ 198580 h 1204462"/>
                <a:gd name="connsiteX21" fmla="*/ 125068 w 453911"/>
                <a:gd name="connsiteY21" fmla="*/ 199962 h 1204462"/>
                <a:gd name="connsiteX22" fmla="*/ 149207 w 453911"/>
                <a:gd name="connsiteY22" fmla="*/ 282320 h 1204462"/>
                <a:gd name="connsiteX23" fmla="*/ 147638 w 453911"/>
                <a:gd name="connsiteY23" fmla="*/ 403539 h 1204462"/>
                <a:gd name="connsiteX24" fmla="*/ 166770 w 453911"/>
                <a:gd name="connsiteY24" fmla="*/ 624603 h 1204462"/>
                <a:gd name="connsiteX25" fmla="*/ 178802 w 453911"/>
                <a:gd name="connsiteY25" fmla="*/ 766598 h 1204462"/>
                <a:gd name="connsiteX26" fmla="*/ 194795 w 453911"/>
                <a:gd name="connsiteY26" fmla="*/ 951154 h 1204462"/>
                <a:gd name="connsiteX27" fmla="*/ 204772 w 453911"/>
                <a:gd name="connsiteY27" fmla="*/ 1060640 h 1204462"/>
                <a:gd name="connsiteX28" fmla="*/ 226034 w 453911"/>
                <a:gd name="connsiteY28" fmla="*/ 1095765 h 1204462"/>
                <a:gd name="connsiteX29" fmla="*/ 267736 w 453911"/>
                <a:gd name="connsiteY29" fmla="*/ 1125024 h 1204462"/>
                <a:gd name="connsiteX30" fmla="*/ 284327 w 453911"/>
                <a:gd name="connsiteY30" fmla="*/ 1132161 h 1204462"/>
                <a:gd name="connsiteX31" fmla="*/ 338472 w 453911"/>
                <a:gd name="connsiteY31" fmla="*/ 1069384 h 1204462"/>
                <a:gd name="connsiteX32" fmla="*/ 303945 w 453911"/>
                <a:gd name="connsiteY32" fmla="*/ 829375 h 1204462"/>
                <a:gd name="connsiteX33" fmla="*/ 236983 w 453911"/>
                <a:gd name="connsiteY33" fmla="*/ 371851 h 1204462"/>
                <a:gd name="connsiteX34" fmla="*/ 213254 w 453911"/>
                <a:gd name="connsiteY34" fmla="*/ 258591 h 1204462"/>
                <a:gd name="connsiteX35" fmla="*/ 212059 w 453911"/>
                <a:gd name="connsiteY35" fmla="*/ 210761 h 1204462"/>
                <a:gd name="connsiteX36" fmla="*/ 198980 w 453911"/>
                <a:gd name="connsiteY36" fmla="*/ 157850 h 1204462"/>
                <a:gd name="connsiteX37" fmla="*/ 203203 w 453911"/>
                <a:gd name="connsiteY37" fmla="*/ 128591 h 1204462"/>
                <a:gd name="connsiteX38" fmla="*/ 225548 w 453911"/>
                <a:gd name="connsiteY38" fmla="*/ 102658 h 1204462"/>
                <a:gd name="connsiteX39" fmla="*/ 259029 w 453911"/>
                <a:gd name="connsiteY39" fmla="*/ 46944 h 1204462"/>
                <a:gd name="connsiteX40" fmla="*/ 265045 w 453911"/>
                <a:gd name="connsiteY40" fmla="*/ 53408 h 1204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53911" h="1204462">
                  <a:moveTo>
                    <a:pt x="265045" y="53408"/>
                  </a:moveTo>
                  <a:cubicBezTo>
                    <a:pt x="285859" y="211322"/>
                    <a:pt x="306485" y="369273"/>
                    <a:pt x="327523" y="527149"/>
                  </a:cubicBezTo>
                  <a:cubicBezTo>
                    <a:pt x="344376" y="653487"/>
                    <a:pt x="365040" y="779452"/>
                    <a:pt x="377707" y="906202"/>
                  </a:cubicBezTo>
                  <a:cubicBezTo>
                    <a:pt x="386451" y="993977"/>
                    <a:pt x="424603" y="1071028"/>
                    <a:pt x="451732" y="1152227"/>
                  </a:cubicBezTo>
                  <a:cubicBezTo>
                    <a:pt x="456253" y="1165717"/>
                    <a:pt x="454123" y="1169603"/>
                    <a:pt x="441717" y="1175768"/>
                  </a:cubicBezTo>
                  <a:cubicBezTo>
                    <a:pt x="361004" y="1216013"/>
                    <a:pt x="274761" y="1201925"/>
                    <a:pt x="190124" y="1202635"/>
                  </a:cubicBezTo>
                  <a:cubicBezTo>
                    <a:pt x="165761" y="1202822"/>
                    <a:pt x="141397" y="1198824"/>
                    <a:pt x="116959" y="1198114"/>
                  </a:cubicBezTo>
                  <a:cubicBezTo>
                    <a:pt x="105189" y="1197778"/>
                    <a:pt x="102536" y="1194863"/>
                    <a:pt x="104740" y="1182943"/>
                  </a:cubicBezTo>
                  <a:cubicBezTo>
                    <a:pt x="120135" y="1099689"/>
                    <a:pt x="134148" y="1016173"/>
                    <a:pt x="150029" y="933031"/>
                  </a:cubicBezTo>
                  <a:cubicBezTo>
                    <a:pt x="154401" y="910125"/>
                    <a:pt x="151038" y="888415"/>
                    <a:pt x="147152" y="866555"/>
                  </a:cubicBezTo>
                  <a:cubicBezTo>
                    <a:pt x="122639" y="727811"/>
                    <a:pt x="102311" y="588319"/>
                    <a:pt x="75183" y="449986"/>
                  </a:cubicBezTo>
                  <a:cubicBezTo>
                    <a:pt x="54967" y="346890"/>
                    <a:pt x="30492" y="244803"/>
                    <a:pt x="7473" y="142342"/>
                  </a:cubicBezTo>
                  <a:cubicBezTo>
                    <a:pt x="560" y="111514"/>
                    <a:pt x="2728" y="80201"/>
                    <a:pt x="0" y="49148"/>
                  </a:cubicBezTo>
                  <a:cubicBezTo>
                    <a:pt x="4634" y="33716"/>
                    <a:pt x="-5717" y="16153"/>
                    <a:pt x="6726" y="1804"/>
                  </a:cubicBezTo>
                  <a:cubicBezTo>
                    <a:pt x="13004" y="-2755"/>
                    <a:pt x="15507" y="2253"/>
                    <a:pt x="16965" y="6587"/>
                  </a:cubicBezTo>
                  <a:cubicBezTo>
                    <a:pt x="30006" y="45113"/>
                    <a:pt x="58480" y="70597"/>
                    <a:pt x="90204" y="93092"/>
                  </a:cubicBezTo>
                  <a:cubicBezTo>
                    <a:pt x="105674" y="104041"/>
                    <a:pt x="120845" y="115214"/>
                    <a:pt x="134783" y="128068"/>
                  </a:cubicBezTo>
                  <a:cubicBezTo>
                    <a:pt x="141920" y="134682"/>
                    <a:pt x="151113" y="137111"/>
                    <a:pt x="160305" y="139726"/>
                  </a:cubicBezTo>
                  <a:cubicBezTo>
                    <a:pt x="168227" y="141968"/>
                    <a:pt x="174542" y="146079"/>
                    <a:pt x="166134" y="155159"/>
                  </a:cubicBezTo>
                  <a:cubicBezTo>
                    <a:pt x="150926" y="159344"/>
                    <a:pt x="136726" y="165248"/>
                    <a:pt x="124844" y="176159"/>
                  </a:cubicBezTo>
                  <a:cubicBezTo>
                    <a:pt x="116698" y="183633"/>
                    <a:pt x="115614" y="190583"/>
                    <a:pt x="123611" y="198580"/>
                  </a:cubicBezTo>
                  <a:cubicBezTo>
                    <a:pt x="125516" y="200485"/>
                    <a:pt x="122938" y="198430"/>
                    <a:pt x="125068" y="199962"/>
                  </a:cubicBezTo>
                  <a:cubicBezTo>
                    <a:pt x="154700" y="221112"/>
                    <a:pt x="160193" y="249324"/>
                    <a:pt x="149207" y="282320"/>
                  </a:cubicBezTo>
                  <a:cubicBezTo>
                    <a:pt x="135792" y="322601"/>
                    <a:pt x="144574" y="363033"/>
                    <a:pt x="147638" y="403539"/>
                  </a:cubicBezTo>
                  <a:cubicBezTo>
                    <a:pt x="153205" y="477301"/>
                    <a:pt x="160193" y="550952"/>
                    <a:pt x="166770" y="624603"/>
                  </a:cubicBezTo>
                  <a:cubicBezTo>
                    <a:pt x="170992" y="671910"/>
                    <a:pt x="174056" y="719328"/>
                    <a:pt x="178802" y="766598"/>
                  </a:cubicBezTo>
                  <a:cubicBezTo>
                    <a:pt x="185005" y="828030"/>
                    <a:pt x="189900" y="889573"/>
                    <a:pt x="194795" y="951154"/>
                  </a:cubicBezTo>
                  <a:cubicBezTo>
                    <a:pt x="197710" y="987699"/>
                    <a:pt x="200363" y="1024244"/>
                    <a:pt x="204772" y="1060640"/>
                  </a:cubicBezTo>
                  <a:cubicBezTo>
                    <a:pt x="206640" y="1075886"/>
                    <a:pt x="212956" y="1087432"/>
                    <a:pt x="226034" y="1095765"/>
                  </a:cubicBezTo>
                  <a:cubicBezTo>
                    <a:pt x="240346" y="1104883"/>
                    <a:pt x="253536" y="1115682"/>
                    <a:pt x="267736" y="1125024"/>
                  </a:cubicBezTo>
                  <a:cubicBezTo>
                    <a:pt x="272855" y="1128387"/>
                    <a:pt x="277937" y="1132198"/>
                    <a:pt x="284327" y="1132161"/>
                  </a:cubicBezTo>
                  <a:cubicBezTo>
                    <a:pt x="303010" y="1132011"/>
                    <a:pt x="340975" y="1088329"/>
                    <a:pt x="338472" y="1069384"/>
                  </a:cubicBezTo>
                  <a:cubicBezTo>
                    <a:pt x="327747" y="989269"/>
                    <a:pt x="315827" y="909303"/>
                    <a:pt x="303945" y="829375"/>
                  </a:cubicBezTo>
                  <a:cubicBezTo>
                    <a:pt x="281300" y="676917"/>
                    <a:pt x="260262" y="524197"/>
                    <a:pt x="236983" y="371851"/>
                  </a:cubicBezTo>
                  <a:cubicBezTo>
                    <a:pt x="231153" y="333587"/>
                    <a:pt x="226781" y="295211"/>
                    <a:pt x="213254" y="258591"/>
                  </a:cubicBezTo>
                  <a:cubicBezTo>
                    <a:pt x="207500" y="242972"/>
                    <a:pt x="204735" y="226119"/>
                    <a:pt x="212059" y="210761"/>
                  </a:cubicBezTo>
                  <a:cubicBezTo>
                    <a:pt x="222634" y="188640"/>
                    <a:pt x="218000" y="171862"/>
                    <a:pt x="198980" y="157850"/>
                  </a:cubicBezTo>
                  <a:cubicBezTo>
                    <a:pt x="191768" y="146864"/>
                    <a:pt x="195654" y="137335"/>
                    <a:pt x="203203" y="128591"/>
                  </a:cubicBezTo>
                  <a:cubicBezTo>
                    <a:pt x="210676" y="119959"/>
                    <a:pt x="217813" y="110991"/>
                    <a:pt x="225548" y="102658"/>
                  </a:cubicBezTo>
                  <a:cubicBezTo>
                    <a:pt x="240682" y="86329"/>
                    <a:pt x="250883" y="67309"/>
                    <a:pt x="259029" y="46944"/>
                  </a:cubicBezTo>
                  <a:cubicBezTo>
                    <a:pt x="261047" y="49111"/>
                    <a:pt x="263027" y="51241"/>
                    <a:pt x="265045" y="53408"/>
                  </a:cubicBezTo>
                  <a:close/>
                </a:path>
              </a:pathLst>
            </a:custGeom>
            <a:solidFill>
              <a:srgbClr val="FFFEFE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8" name="Freeform: Shape 262">
              <a:extLst>
                <a:ext uri="{FF2B5EF4-FFF2-40B4-BE49-F238E27FC236}">
                  <a16:creationId xmlns:a16="http://schemas.microsoft.com/office/drawing/2014/main" id="{DF1A908E-2E28-49FE-AEB9-34E89D91BFBA}"/>
                </a:ext>
              </a:extLst>
            </p:cNvPr>
            <p:cNvSpPr/>
            <p:nvPr/>
          </p:nvSpPr>
          <p:spPr>
            <a:xfrm>
              <a:off x="5560881" y="2931903"/>
              <a:ext cx="395384" cy="571606"/>
            </a:xfrm>
            <a:custGeom>
              <a:avLst/>
              <a:gdLst>
                <a:gd name="connsiteX0" fmla="*/ 309567 w 395384"/>
                <a:gd name="connsiteY0" fmla="*/ 461188 h 571605"/>
                <a:gd name="connsiteX1" fmla="*/ 262410 w 395384"/>
                <a:gd name="connsiteY1" fmla="*/ 541303 h 571605"/>
                <a:gd name="connsiteX2" fmla="*/ 251125 w 395384"/>
                <a:gd name="connsiteY2" fmla="*/ 566563 h 571605"/>
                <a:gd name="connsiteX3" fmla="*/ 218429 w 395384"/>
                <a:gd name="connsiteY3" fmla="*/ 565592 h 571605"/>
                <a:gd name="connsiteX4" fmla="*/ 192421 w 395384"/>
                <a:gd name="connsiteY4" fmla="*/ 554232 h 571605"/>
                <a:gd name="connsiteX5" fmla="*/ 69745 w 395384"/>
                <a:gd name="connsiteY5" fmla="*/ 443700 h 571605"/>
                <a:gd name="connsiteX6" fmla="*/ 57227 w 395384"/>
                <a:gd name="connsiteY6" fmla="*/ 416049 h 571605"/>
                <a:gd name="connsiteX7" fmla="*/ 15637 w 395384"/>
                <a:gd name="connsiteY7" fmla="*/ 264824 h 571605"/>
                <a:gd name="connsiteX8" fmla="*/ 6818 w 395384"/>
                <a:gd name="connsiteY8" fmla="*/ 188669 h 571605"/>
                <a:gd name="connsiteX9" fmla="*/ 64102 w 395384"/>
                <a:gd name="connsiteY9" fmla="*/ 168528 h 571605"/>
                <a:gd name="connsiteX10" fmla="*/ 72771 w 395384"/>
                <a:gd name="connsiteY10" fmla="*/ 177086 h 571605"/>
                <a:gd name="connsiteX11" fmla="*/ 93249 w 395384"/>
                <a:gd name="connsiteY11" fmla="*/ 192705 h 571605"/>
                <a:gd name="connsiteX12" fmla="*/ 98368 w 395384"/>
                <a:gd name="connsiteY12" fmla="*/ 166324 h 571605"/>
                <a:gd name="connsiteX13" fmla="*/ 111559 w 395384"/>
                <a:gd name="connsiteY13" fmla="*/ 108143 h 571605"/>
                <a:gd name="connsiteX14" fmla="*/ 113352 w 395384"/>
                <a:gd name="connsiteY14" fmla="*/ 84527 h 571605"/>
                <a:gd name="connsiteX15" fmla="*/ 166451 w 395384"/>
                <a:gd name="connsiteY15" fmla="*/ 6915 h 571605"/>
                <a:gd name="connsiteX16" fmla="*/ 321786 w 395384"/>
                <a:gd name="connsiteY16" fmla="*/ 12259 h 571605"/>
                <a:gd name="connsiteX17" fmla="*/ 390579 w 395384"/>
                <a:gd name="connsiteY17" fmla="*/ 137140 h 571605"/>
                <a:gd name="connsiteX18" fmla="*/ 381051 w 395384"/>
                <a:gd name="connsiteY18" fmla="*/ 275623 h 571605"/>
                <a:gd name="connsiteX19" fmla="*/ 363040 w 395384"/>
                <a:gd name="connsiteY19" fmla="*/ 336344 h 571605"/>
                <a:gd name="connsiteX20" fmla="*/ 350970 w 395384"/>
                <a:gd name="connsiteY20" fmla="*/ 399121 h 571605"/>
                <a:gd name="connsiteX21" fmla="*/ 324028 w 395384"/>
                <a:gd name="connsiteY21" fmla="*/ 435890 h 571605"/>
                <a:gd name="connsiteX22" fmla="*/ 309567 w 395384"/>
                <a:gd name="connsiteY22" fmla="*/ 461188 h 571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95384" h="571605">
                  <a:moveTo>
                    <a:pt x="309567" y="461188"/>
                  </a:moveTo>
                  <a:cubicBezTo>
                    <a:pt x="311884" y="498518"/>
                    <a:pt x="279412" y="515370"/>
                    <a:pt x="262410" y="541303"/>
                  </a:cubicBezTo>
                  <a:cubicBezTo>
                    <a:pt x="257291" y="549150"/>
                    <a:pt x="245408" y="553859"/>
                    <a:pt x="251125" y="566563"/>
                  </a:cubicBezTo>
                  <a:cubicBezTo>
                    <a:pt x="240064" y="572019"/>
                    <a:pt x="229041" y="574822"/>
                    <a:pt x="218429" y="565592"/>
                  </a:cubicBezTo>
                  <a:cubicBezTo>
                    <a:pt x="213795" y="552850"/>
                    <a:pt x="200380" y="561145"/>
                    <a:pt x="192421" y="554232"/>
                  </a:cubicBezTo>
                  <a:cubicBezTo>
                    <a:pt x="150944" y="518098"/>
                    <a:pt x="100573" y="492203"/>
                    <a:pt x="69745" y="443700"/>
                  </a:cubicBezTo>
                  <a:cubicBezTo>
                    <a:pt x="63953" y="434620"/>
                    <a:pt x="69072" y="421541"/>
                    <a:pt x="57227" y="416049"/>
                  </a:cubicBezTo>
                  <a:cubicBezTo>
                    <a:pt x="62869" y="360259"/>
                    <a:pt x="46017" y="311346"/>
                    <a:pt x="15637" y="264824"/>
                  </a:cubicBezTo>
                  <a:cubicBezTo>
                    <a:pt x="1213" y="242740"/>
                    <a:pt x="-6372" y="215873"/>
                    <a:pt x="6818" y="188669"/>
                  </a:cubicBezTo>
                  <a:cubicBezTo>
                    <a:pt x="13320" y="162774"/>
                    <a:pt x="42654" y="152461"/>
                    <a:pt x="64102" y="168528"/>
                  </a:cubicBezTo>
                  <a:cubicBezTo>
                    <a:pt x="67391" y="170995"/>
                    <a:pt x="69782" y="174395"/>
                    <a:pt x="72771" y="177086"/>
                  </a:cubicBezTo>
                  <a:cubicBezTo>
                    <a:pt x="79348" y="182952"/>
                    <a:pt x="82001" y="197824"/>
                    <a:pt x="93249" y="192705"/>
                  </a:cubicBezTo>
                  <a:cubicBezTo>
                    <a:pt x="102553" y="188445"/>
                    <a:pt x="98181" y="175516"/>
                    <a:pt x="98368" y="166324"/>
                  </a:cubicBezTo>
                  <a:cubicBezTo>
                    <a:pt x="98779" y="145959"/>
                    <a:pt x="96836" y="125444"/>
                    <a:pt x="111559" y="108143"/>
                  </a:cubicBezTo>
                  <a:cubicBezTo>
                    <a:pt x="117351" y="101342"/>
                    <a:pt x="114548" y="92598"/>
                    <a:pt x="113352" y="84527"/>
                  </a:cubicBezTo>
                  <a:cubicBezTo>
                    <a:pt x="106477" y="38640"/>
                    <a:pt x="120639" y="15921"/>
                    <a:pt x="166451" y="6915"/>
                  </a:cubicBezTo>
                  <a:cubicBezTo>
                    <a:pt x="218317" y="-3286"/>
                    <a:pt x="270631" y="-2763"/>
                    <a:pt x="321786" y="12259"/>
                  </a:cubicBezTo>
                  <a:cubicBezTo>
                    <a:pt x="381499" y="29784"/>
                    <a:pt x="406797" y="76605"/>
                    <a:pt x="390579" y="137140"/>
                  </a:cubicBezTo>
                  <a:cubicBezTo>
                    <a:pt x="386730" y="183251"/>
                    <a:pt x="380453" y="229063"/>
                    <a:pt x="381051" y="275623"/>
                  </a:cubicBezTo>
                  <a:cubicBezTo>
                    <a:pt x="381312" y="296324"/>
                    <a:pt x="369205" y="316091"/>
                    <a:pt x="363040" y="336344"/>
                  </a:cubicBezTo>
                  <a:cubicBezTo>
                    <a:pt x="356725" y="357008"/>
                    <a:pt x="356911" y="378345"/>
                    <a:pt x="350970" y="399121"/>
                  </a:cubicBezTo>
                  <a:cubicBezTo>
                    <a:pt x="346000" y="416460"/>
                    <a:pt x="339050" y="428305"/>
                    <a:pt x="324028" y="435890"/>
                  </a:cubicBezTo>
                  <a:cubicBezTo>
                    <a:pt x="313154" y="441309"/>
                    <a:pt x="306765" y="448371"/>
                    <a:pt x="309567" y="461188"/>
                  </a:cubicBezTo>
                  <a:close/>
                </a:path>
              </a:pathLst>
            </a:custGeom>
            <a:solidFill>
              <a:srgbClr val="F7BB9A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9" name="Freeform: Shape 263">
              <a:extLst>
                <a:ext uri="{FF2B5EF4-FFF2-40B4-BE49-F238E27FC236}">
                  <a16:creationId xmlns:a16="http://schemas.microsoft.com/office/drawing/2014/main" id="{A92F9055-19A1-494A-8D4E-E995140014DA}"/>
                </a:ext>
              </a:extLst>
            </p:cNvPr>
            <p:cNvSpPr/>
            <p:nvPr/>
          </p:nvSpPr>
          <p:spPr>
            <a:xfrm>
              <a:off x="5063583" y="4865191"/>
              <a:ext cx="233442" cy="173880"/>
            </a:xfrm>
            <a:custGeom>
              <a:avLst/>
              <a:gdLst>
                <a:gd name="connsiteX0" fmla="*/ 201615 w 233442"/>
                <a:gd name="connsiteY0" fmla="*/ 19859 h 173880"/>
                <a:gd name="connsiteX1" fmla="*/ 229454 w 233442"/>
                <a:gd name="connsiteY1" fmla="*/ 69221 h 173880"/>
                <a:gd name="connsiteX2" fmla="*/ 223064 w 233442"/>
                <a:gd name="connsiteY2" fmla="*/ 114921 h 173880"/>
                <a:gd name="connsiteX3" fmla="*/ 132411 w 233442"/>
                <a:gd name="connsiteY3" fmla="*/ 173251 h 173880"/>
                <a:gd name="connsiteX4" fmla="*/ 91569 w 233442"/>
                <a:gd name="connsiteY4" fmla="*/ 166824 h 173880"/>
                <a:gd name="connsiteX5" fmla="*/ 59882 w 233442"/>
                <a:gd name="connsiteY5" fmla="*/ 162676 h 173880"/>
                <a:gd name="connsiteX6" fmla="*/ 33725 w 233442"/>
                <a:gd name="connsiteY6" fmla="*/ 148925 h 173880"/>
                <a:gd name="connsiteX7" fmla="*/ 32417 w 233442"/>
                <a:gd name="connsiteY7" fmla="*/ 145263 h 173880"/>
                <a:gd name="connsiteX8" fmla="*/ 2037 w 233442"/>
                <a:gd name="connsiteY8" fmla="*/ 55843 h 173880"/>
                <a:gd name="connsiteX9" fmla="*/ 167537 w 233442"/>
                <a:gd name="connsiteY9" fmla="*/ 3716 h 173880"/>
                <a:gd name="connsiteX10" fmla="*/ 188313 w 233442"/>
                <a:gd name="connsiteY10" fmla="*/ 3118 h 173880"/>
                <a:gd name="connsiteX11" fmla="*/ 201615 w 233442"/>
                <a:gd name="connsiteY11" fmla="*/ 19859 h 17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3442" h="173880">
                  <a:moveTo>
                    <a:pt x="201615" y="19859"/>
                  </a:moveTo>
                  <a:cubicBezTo>
                    <a:pt x="210882" y="36300"/>
                    <a:pt x="222392" y="51471"/>
                    <a:pt x="229454" y="69221"/>
                  </a:cubicBezTo>
                  <a:cubicBezTo>
                    <a:pt x="236068" y="85849"/>
                    <a:pt x="234797" y="101768"/>
                    <a:pt x="223064" y="114921"/>
                  </a:cubicBezTo>
                  <a:cubicBezTo>
                    <a:pt x="198327" y="142572"/>
                    <a:pt x="168209" y="162489"/>
                    <a:pt x="132411" y="173251"/>
                  </a:cubicBezTo>
                  <a:cubicBezTo>
                    <a:pt x="118511" y="172803"/>
                    <a:pt x="103826" y="177436"/>
                    <a:pt x="91569" y="166824"/>
                  </a:cubicBezTo>
                  <a:cubicBezTo>
                    <a:pt x="81517" y="161630"/>
                    <a:pt x="70457" y="164021"/>
                    <a:pt x="59882" y="162676"/>
                  </a:cubicBezTo>
                  <a:cubicBezTo>
                    <a:pt x="49195" y="161331"/>
                    <a:pt x="41310" y="155688"/>
                    <a:pt x="33725" y="148925"/>
                  </a:cubicBezTo>
                  <a:cubicBezTo>
                    <a:pt x="33314" y="147655"/>
                    <a:pt x="33276" y="145823"/>
                    <a:pt x="32417" y="145263"/>
                  </a:cubicBezTo>
                  <a:cubicBezTo>
                    <a:pt x="-1363" y="123478"/>
                    <a:pt x="-2783" y="90707"/>
                    <a:pt x="2037" y="55843"/>
                  </a:cubicBezTo>
                  <a:cubicBezTo>
                    <a:pt x="57229" y="38468"/>
                    <a:pt x="112383" y="21129"/>
                    <a:pt x="167537" y="3716"/>
                  </a:cubicBezTo>
                  <a:cubicBezTo>
                    <a:pt x="174487" y="1511"/>
                    <a:pt x="181213" y="-3085"/>
                    <a:pt x="188313" y="3118"/>
                  </a:cubicBezTo>
                  <a:cubicBezTo>
                    <a:pt x="196683" y="5585"/>
                    <a:pt x="198402" y="13320"/>
                    <a:pt x="201615" y="19859"/>
                  </a:cubicBezTo>
                  <a:close/>
                </a:path>
              </a:pathLst>
            </a:custGeom>
            <a:solidFill>
              <a:srgbClr val="F6BB9B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0" name="Freeform: Shape 264">
              <a:extLst>
                <a:ext uri="{FF2B5EF4-FFF2-40B4-BE49-F238E27FC236}">
                  <a16:creationId xmlns:a16="http://schemas.microsoft.com/office/drawing/2014/main" id="{EFA9CBA0-6BE4-4517-A563-282F5E596384}"/>
                </a:ext>
              </a:extLst>
            </p:cNvPr>
            <p:cNvSpPr/>
            <p:nvPr/>
          </p:nvSpPr>
          <p:spPr>
            <a:xfrm>
              <a:off x="5999351" y="4579805"/>
              <a:ext cx="229144" cy="185332"/>
            </a:xfrm>
            <a:custGeom>
              <a:avLst/>
              <a:gdLst>
                <a:gd name="connsiteX0" fmla="*/ 0 w 229144"/>
                <a:gd name="connsiteY0" fmla="*/ 114822 h 185332"/>
                <a:gd name="connsiteX1" fmla="*/ 4073 w 229144"/>
                <a:gd name="connsiteY1" fmla="*/ 101295 h 185332"/>
                <a:gd name="connsiteX2" fmla="*/ 119201 w 229144"/>
                <a:gd name="connsiteY2" fmla="*/ 1301 h 185332"/>
                <a:gd name="connsiteX3" fmla="*/ 141211 w 229144"/>
                <a:gd name="connsiteY3" fmla="*/ 6345 h 185332"/>
                <a:gd name="connsiteX4" fmla="*/ 223456 w 229144"/>
                <a:gd name="connsiteY4" fmla="*/ 82499 h 185332"/>
                <a:gd name="connsiteX5" fmla="*/ 223755 w 229144"/>
                <a:gd name="connsiteY5" fmla="*/ 99501 h 185332"/>
                <a:gd name="connsiteX6" fmla="*/ 142593 w 229144"/>
                <a:gd name="connsiteY6" fmla="*/ 179691 h 185332"/>
                <a:gd name="connsiteX7" fmla="*/ 124918 w 229144"/>
                <a:gd name="connsiteY7" fmla="*/ 180738 h 185332"/>
                <a:gd name="connsiteX8" fmla="*/ 65393 w 229144"/>
                <a:gd name="connsiteY8" fmla="*/ 131301 h 185332"/>
                <a:gd name="connsiteX9" fmla="*/ 38638 w 229144"/>
                <a:gd name="connsiteY9" fmla="*/ 130105 h 185332"/>
                <a:gd name="connsiteX10" fmla="*/ 10575 w 229144"/>
                <a:gd name="connsiteY10" fmla="*/ 135449 h 185332"/>
                <a:gd name="connsiteX11" fmla="*/ 0 w 229144"/>
                <a:gd name="connsiteY11" fmla="*/ 114822 h 18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144" h="185332">
                  <a:moveTo>
                    <a:pt x="0" y="114822"/>
                  </a:moveTo>
                  <a:cubicBezTo>
                    <a:pt x="934" y="111571"/>
                    <a:pt x="1532" y="105854"/>
                    <a:pt x="4073" y="101295"/>
                  </a:cubicBezTo>
                  <a:cubicBezTo>
                    <a:pt x="30454" y="54212"/>
                    <a:pt x="65804" y="17368"/>
                    <a:pt x="119201" y="1301"/>
                  </a:cubicBezTo>
                  <a:cubicBezTo>
                    <a:pt x="127870" y="-1315"/>
                    <a:pt x="134372" y="-157"/>
                    <a:pt x="141211" y="6345"/>
                  </a:cubicBezTo>
                  <a:cubicBezTo>
                    <a:pt x="168264" y="32091"/>
                    <a:pt x="195655" y="57538"/>
                    <a:pt x="223456" y="82499"/>
                  </a:cubicBezTo>
                  <a:cubicBezTo>
                    <a:pt x="230742" y="89039"/>
                    <a:pt x="231228" y="92402"/>
                    <a:pt x="223755" y="99501"/>
                  </a:cubicBezTo>
                  <a:cubicBezTo>
                    <a:pt x="196178" y="125696"/>
                    <a:pt x="169161" y="152488"/>
                    <a:pt x="142593" y="179691"/>
                  </a:cubicBezTo>
                  <a:cubicBezTo>
                    <a:pt x="135979" y="186455"/>
                    <a:pt x="132579" y="187538"/>
                    <a:pt x="124918" y="180738"/>
                  </a:cubicBezTo>
                  <a:cubicBezTo>
                    <a:pt x="105637" y="163661"/>
                    <a:pt x="84637" y="148452"/>
                    <a:pt x="65393" y="131301"/>
                  </a:cubicBezTo>
                  <a:cubicBezTo>
                    <a:pt x="55789" y="122744"/>
                    <a:pt x="49101" y="119979"/>
                    <a:pt x="38638" y="130105"/>
                  </a:cubicBezTo>
                  <a:cubicBezTo>
                    <a:pt x="31426" y="137093"/>
                    <a:pt x="21299" y="141203"/>
                    <a:pt x="10575" y="135449"/>
                  </a:cubicBezTo>
                  <a:cubicBezTo>
                    <a:pt x="3326" y="131525"/>
                    <a:pt x="523" y="124911"/>
                    <a:pt x="0" y="114822"/>
                  </a:cubicBezTo>
                  <a:close/>
                </a:path>
              </a:pathLst>
            </a:custGeom>
            <a:solidFill>
              <a:srgbClr val="F6BB9B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1" name="Freeform: Shape 265">
              <a:extLst>
                <a:ext uri="{FF2B5EF4-FFF2-40B4-BE49-F238E27FC236}">
                  <a16:creationId xmlns:a16="http://schemas.microsoft.com/office/drawing/2014/main" id="{10588283-2F11-4221-A469-432E6A250E63}"/>
                </a:ext>
              </a:extLst>
            </p:cNvPr>
            <p:cNvSpPr/>
            <p:nvPr/>
          </p:nvSpPr>
          <p:spPr>
            <a:xfrm>
              <a:off x="5697394" y="3497141"/>
              <a:ext cx="236472" cy="989253"/>
            </a:xfrm>
            <a:custGeom>
              <a:avLst/>
              <a:gdLst>
                <a:gd name="connsiteX0" fmla="*/ 60378 w 236472"/>
                <a:gd name="connsiteY0" fmla="*/ 317 h 989253"/>
                <a:gd name="connsiteX1" fmla="*/ 93075 w 236472"/>
                <a:gd name="connsiteY1" fmla="*/ 1289 h 989253"/>
                <a:gd name="connsiteX2" fmla="*/ 109703 w 236472"/>
                <a:gd name="connsiteY2" fmla="*/ 62907 h 989253"/>
                <a:gd name="connsiteX3" fmla="*/ 109404 w 236472"/>
                <a:gd name="connsiteY3" fmla="*/ 100088 h 989253"/>
                <a:gd name="connsiteX4" fmla="*/ 141727 w 236472"/>
                <a:gd name="connsiteY4" fmla="*/ 258823 h 989253"/>
                <a:gd name="connsiteX5" fmla="*/ 180140 w 236472"/>
                <a:gd name="connsiteY5" fmla="*/ 522673 h 989253"/>
                <a:gd name="connsiteX6" fmla="*/ 233874 w 236472"/>
                <a:gd name="connsiteY6" fmla="*/ 884611 h 989253"/>
                <a:gd name="connsiteX7" fmla="*/ 194975 w 236472"/>
                <a:gd name="connsiteY7" fmla="*/ 980495 h 989253"/>
                <a:gd name="connsiteX8" fmla="*/ 160709 w 236472"/>
                <a:gd name="connsiteY8" fmla="*/ 982027 h 989253"/>
                <a:gd name="connsiteX9" fmla="*/ 132534 w 236472"/>
                <a:gd name="connsiteY9" fmla="*/ 962185 h 989253"/>
                <a:gd name="connsiteX10" fmla="*/ 87918 w 236472"/>
                <a:gd name="connsiteY10" fmla="*/ 886928 h 989253"/>
                <a:gd name="connsiteX11" fmla="*/ 68225 w 236472"/>
                <a:gd name="connsiteY11" fmla="*/ 637166 h 989253"/>
                <a:gd name="connsiteX12" fmla="*/ 37958 w 236472"/>
                <a:gd name="connsiteY12" fmla="*/ 308783 h 989253"/>
                <a:gd name="connsiteX13" fmla="*/ 28205 w 236472"/>
                <a:gd name="connsiteY13" fmla="*/ 199297 h 989253"/>
                <a:gd name="connsiteX14" fmla="*/ 40686 w 236472"/>
                <a:gd name="connsiteY14" fmla="*/ 105058 h 989253"/>
                <a:gd name="connsiteX15" fmla="*/ 32876 w 236472"/>
                <a:gd name="connsiteY15" fmla="*/ 74491 h 989253"/>
                <a:gd name="connsiteX16" fmla="*/ 28654 w 236472"/>
                <a:gd name="connsiteY16" fmla="*/ 70119 h 989253"/>
                <a:gd name="connsiteX17" fmla="*/ 1338 w 236472"/>
                <a:gd name="connsiteY17" fmla="*/ 32939 h 989253"/>
                <a:gd name="connsiteX18" fmla="*/ 60378 w 236472"/>
                <a:gd name="connsiteY18" fmla="*/ 317 h 989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72" h="989253">
                  <a:moveTo>
                    <a:pt x="60378" y="317"/>
                  </a:moveTo>
                  <a:cubicBezTo>
                    <a:pt x="71290" y="654"/>
                    <a:pt x="82201" y="990"/>
                    <a:pt x="93075" y="1289"/>
                  </a:cubicBezTo>
                  <a:cubicBezTo>
                    <a:pt x="119456" y="16198"/>
                    <a:pt x="124687" y="36414"/>
                    <a:pt x="109703" y="62907"/>
                  </a:cubicBezTo>
                  <a:cubicBezTo>
                    <a:pt x="103052" y="74678"/>
                    <a:pt x="104023" y="87495"/>
                    <a:pt x="109404" y="100088"/>
                  </a:cubicBezTo>
                  <a:cubicBezTo>
                    <a:pt x="131114" y="150720"/>
                    <a:pt x="133282" y="205500"/>
                    <a:pt x="141727" y="258823"/>
                  </a:cubicBezTo>
                  <a:cubicBezTo>
                    <a:pt x="155627" y="346599"/>
                    <a:pt x="167473" y="434711"/>
                    <a:pt x="180140" y="522673"/>
                  </a:cubicBezTo>
                  <a:cubicBezTo>
                    <a:pt x="197516" y="643406"/>
                    <a:pt x="211678" y="764775"/>
                    <a:pt x="233874" y="884611"/>
                  </a:cubicBezTo>
                  <a:cubicBezTo>
                    <a:pt x="242356" y="930461"/>
                    <a:pt x="230250" y="956767"/>
                    <a:pt x="194975" y="980495"/>
                  </a:cubicBezTo>
                  <a:cubicBezTo>
                    <a:pt x="182270" y="989015"/>
                    <a:pt x="173489" y="994284"/>
                    <a:pt x="160709" y="982027"/>
                  </a:cubicBezTo>
                  <a:cubicBezTo>
                    <a:pt x="152488" y="974143"/>
                    <a:pt x="142810" y="966931"/>
                    <a:pt x="132534" y="962185"/>
                  </a:cubicBezTo>
                  <a:cubicBezTo>
                    <a:pt x="99913" y="947126"/>
                    <a:pt x="89749" y="921941"/>
                    <a:pt x="87918" y="886928"/>
                  </a:cubicBezTo>
                  <a:cubicBezTo>
                    <a:pt x="83546" y="803562"/>
                    <a:pt x="75587" y="720345"/>
                    <a:pt x="68225" y="637166"/>
                  </a:cubicBezTo>
                  <a:cubicBezTo>
                    <a:pt x="58547" y="527680"/>
                    <a:pt x="48010" y="418232"/>
                    <a:pt x="37958" y="308783"/>
                  </a:cubicBezTo>
                  <a:cubicBezTo>
                    <a:pt x="34595" y="272276"/>
                    <a:pt x="32316" y="235693"/>
                    <a:pt x="28205" y="199297"/>
                  </a:cubicBezTo>
                  <a:cubicBezTo>
                    <a:pt x="24543" y="166676"/>
                    <a:pt x="33773" y="136035"/>
                    <a:pt x="40686" y="105058"/>
                  </a:cubicBezTo>
                  <a:cubicBezTo>
                    <a:pt x="43488" y="92614"/>
                    <a:pt x="43862" y="82600"/>
                    <a:pt x="32876" y="74491"/>
                  </a:cubicBezTo>
                  <a:cubicBezTo>
                    <a:pt x="31269" y="73295"/>
                    <a:pt x="29812" y="71763"/>
                    <a:pt x="28654" y="70119"/>
                  </a:cubicBezTo>
                  <a:cubicBezTo>
                    <a:pt x="19200" y="57115"/>
                    <a:pt x="-6060" y="44859"/>
                    <a:pt x="1338" y="32939"/>
                  </a:cubicBezTo>
                  <a:cubicBezTo>
                    <a:pt x="12698" y="14592"/>
                    <a:pt x="33175" y="-2560"/>
                    <a:pt x="60378" y="317"/>
                  </a:cubicBezTo>
                  <a:close/>
                </a:path>
              </a:pathLst>
            </a:custGeom>
            <a:solidFill>
              <a:schemeClr val="accent4"/>
            </a:solidFill>
            <a:ln w="37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02" name="TextBox 1201">
            <a:extLst>
              <a:ext uri="{FF2B5EF4-FFF2-40B4-BE49-F238E27FC236}">
                <a16:creationId xmlns:a16="http://schemas.microsoft.com/office/drawing/2014/main" id="{2E27A984-D0E3-4B51-A62C-0B646D9DDEA7}"/>
              </a:ext>
            </a:extLst>
          </p:cNvPr>
          <p:cNvSpPr txBox="1"/>
          <p:nvPr/>
        </p:nvSpPr>
        <p:spPr>
          <a:xfrm>
            <a:off x="4433130" y="2613964"/>
            <a:ext cx="10538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3" name="TextBox 1202">
            <a:extLst>
              <a:ext uri="{FF2B5EF4-FFF2-40B4-BE49-F238E27FC236}">
                <a16:creationId xmlns:a16="http://schemas.microsoft.com/office/drawing/2014/main" id="{23C39785-EF59-429E-A257-6185EB080366}"/>
              </a:ext>
            </a:extLst>
          </p:cNvPr>
          <p:cNvSpPr txBox="1"/>
          <p:nvPr/>
        </p:nvSpPr>
        <p:spPr>
          <a:xfrm>
            <a:off x="6705018" y="5117973"/>
            <a:ext cx="10538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04" name="그룹 1203">
            <a:extLst>
              <a:ext uri="{FF2B5EF4-FFF2-40B4-BE49-F238E27FC236}">
                <a16:creationId xmlns:a16="http://schemas.microsoft.com/office/drawing/2014/main" id="{4F8AEFF3-84AC-4BBF-BC32-9B17430457E5}"/>
              </a:ext>
            </a:extLst>
          </p:cNvPr>
          <p:cNvGrpSpPr/>
          <p:nvPr/>
        </p:nvGrpSpPr>
        <p:grpSpPr>
          <a:xfrm>
            <a:off x="8696437" y="2446151"/>
            <a:ext cx="2936470" cy="1705425"/>
            <a:chOff x="8703080" y="2274701"/>
            <a:chExt cx="2936470" cy="1705425"/>
          </a:xfrm>
        </p:grpSpPr>
        <p:grpSp>
          <p:nvGrpSpPr>
            <p:cNvPr id="1205" name="그룹 1204">
              <a:extLst>
                <a:ext uri="{FF2B5EF4-FFF2-40B4-BE49-F238E27FC236}">
                  <a16:creationId xmlns:a16="http://schemas.microsoft.com/office/drawing/2014/main" id="{F5B35147-EE6A-44D0-BE4A-D0AA8FAE30C0}"/>
                </a:ext>
              </a:extLst>
            </p:cNvPr>
            <p:cNvGrpSpPr/>
            <p:nvPr/>
          </p:nvGrpSpPr>
          <p:grpSpPr>
            <a:xfrm>
              <a:off x="8703080" y="2274701"/>
              <a:ext cx="2936470" cy="805159"/>
              <a:chOff x="8703080" y="2274701"/>
              <a:chExt cx="2936470" cy="805159"/>
            </a:xfrm>
          </p:grpSpPr>
          <p:sp>
            <p:nvSpPr>
              <p:cNvPr id="1211" name="화살표: 갈매기형 수장 1210">
                <a:extLst>
                  <a:ext uri="{FF2B5EF4-FFF2-40B4-BE49-F238E27FC236}">
                    <a16:creationId xmlns:a16="http://schemas.microsoft.com/office/drawing/2014/main" id="{529C1286-7B87-46AF-B0AC-9C85C407D16A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12" name="그룹 1211">
                <a:extLst>
                  <a:ext uri="{FF2B5EF4-FFF2-40B4-BE49-F238E27FC236}">
                    <a16:creationId xmlns:a16="http://schemas.microsoft.com/office/drawing/2014/main" id="{2507F7FD-F91D-472E-91A0-3C250DDBAB13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2239627" cy="805159"/>
                <a:chOff x="1316574" y="2133806"/>
                <a:chExt cx="1652623" cy="805159"/>
              </a:xfrm>
            </p:grpSpPr>
            <p:sp>
              <p:nvSpPr>
                <p:cNvPr id="1213" name="TextBox 1212">
                  <a:extLst>
                    <a:ext uri="{FF2B5EF4-FFF2-40B4-BE49-F238E27FC236}">
                      <a16:creationId xmlns:a16="http://schemas.microsoft.com/office/drawing/2014/main" id="{1483A362-6F3B-4FD4-B031-4E15F585221E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64432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1214" name="TextBox 1213">
                  <a:extLst>
                    <a:ext uri="{FF2B5EF4-FFF2-40B4-BE49-F238E27FC236}">
                      <a16:creationId xmlns:a16="http://schemas.microsoft.com/office/drawing/2014/main" id="{E6E5C4F9-3917-42A8-98C3-29323AFE2853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652623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400" b="1" dirty="0">
                      <a:solidFill>
                        <a:schemeClr val="accent4"/>
                      </a:solidFill>
                    </a:rPr>
                    <a:t>VISION</a:t>
                  </a:r>
                </a:p>
              </p:txBody>
            </p:sp>
          </p:grpSp>
        </p:grpSp>
        <p:grpSp>
          <p:nvGrpSpPr>
            <p:cNvPr id="1206" name="그룹 1205">
              <a:extLst>
                <a:ext uri="{FF2B5EF4-FFF2-40B4-BE49-F238E27FC236}">
                  <a16:creationId xmlns:a16="http://schemas.microsoft.com/office/drawing/2014/main" id="{8DA598D9-B971-4F22-BD89-EBFCA5E9821C}"/>
                </a:ext>
              </a:extLst>
            </p:cNvPr>
            <p:cNvGrpSpPr/>
            <p:nvPr/>
          </p:nvGrpSpPr>
          <p:grpSpPr>
            <a:xfrm>
              <a:off x="8703080" y="3174967"/>
              <a:ext cx="2936470" cy="805159"/>
              <a:chOff x="8703080" y="2274701"/>
              <a:chExt cx="2936470" cy="805159"/>
            </a:xfrm>
          </p:grpSpPr>
          <p:sp>
            <p:nvSpPr>
              <p:cNvPr id="1207" name="화살표: 갈매기형 수장 1206">
                <a:extLst>
                  <a:ext uri="{FF2B5EF4-FFF2-40B4-BE49-F238E27FC236}">
                    <a16:creationId xmlns:a16="http://schemas.microsoft.com/office/drawing/2014/main" id="{A959F0B9-D4CF-4D90-A1CE-E98E710CAAE8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08" name="그룹 1207">
                <a:extLst>
                  <a:ext uri="{FF2B5EF4-FFF2-40B4-BE49-F238E27FC236}">
                    <a16:creationId xmlns:a16="http://schemas.microsoft.com/office/drawing/2014/main" id="{EDD48F8C-38FA-4CF3-AA06-EF01260CE6A5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2239627" cy="805159"/>
                <a:chOff x="1316574" y="2133806"/>
                <a:chExt cx="1652623" cy="805159"/>
              </a:xfrm>
            </p:grpSpPr>
            <p:sp>
              <p:nvSpPr>
                <p:cNvPr id="1209" name="TextBox 1208">
                  <a:extLst>
                    <a:ext uri="{FF2B5EF4-FFF2-40B4-BE49-F238E27FC236}">
                      <a16:creationId xmlns:a16="http://schemas.microsoft.com/office/drawing/2014/main" id="{C114A7DC-3B8F-46C5-A634-E645A2B03A2D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64432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1210" name="TextBox 1209">
                  <a:extLst>
                    <a:ext uri="{FF2B5EF4-FFF2-40B4-BE49-F238E27FC236}">
                      <a16:creationId xmlns:a16="http://schemas.microsoft.com/office/drawing/2014/main" id="{E712A8ED-1E18-439B-954C-1382AFE4729A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652623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en-US" altLang="ko-KR" sz="1400" b="1" dirty="0">
                      <a:solidFill>
                        <a:schemeClr val="accent4"/>
                      </a:solidFill>
                    </a:rPr>
                    <a:t>VISION</a:t>
                  </a:r>
                </a:p>
              </p:txBody>
            </p:sp>
          </p:grpSp>
        </p:grpSp>
      </p:grpSp>
      <p:grpSp>
        <p:nvGrpSpPr>
          <p:cNvPr id="1215" name="그룹 1214">
            <a:extLst>
              <a:ext uri="{FF2B5EF4-FFF2-40B4-BE49-F238E27FC236}">
                <a16:creationId xmlns:a16="http://schemas.microsoft.com/office/drawing/2014/main" id="{FC9D3406-7BA6-4D2E-A4E7-493001AA9633}"/>
              </a:ext>
            </a:extLst>
          </p:cNvPr>
          <p:cNvGrpSpPr/>
          <p:nvPr/>
        </p:nvGrpSpPr>
        <p:grpSpPr>
          <a:xfrm flipH="1">
            <a:off x="559093" y="3946589"/>
            <a:ext cx="2936470" cy="1705425"/>
            <a:chOff x="8703080" y="2274701"/>
            <a:chExt cx="2936470" cy="1705425"/>
          </a:xfrm>
        </p:grpSpPr>
        <p:grpSp>
          <p:nvGrpSpPr>
            <p:cNvPr id="1216" name="그룹 1215">
              <a:extLst>
                <a:ext uri="{FF2B5EF4-FFF2-40B4-BE49-F238E27FC236}">
                  <a16:creationId xmlns:a16="http://schemas.microsoft.com/office/drawing/2014/main" id="{0754D125-3A09-4890-B6AC-EAA77B87D42C}"/>
                </a:ext>
              </a:extLst>
            </p:cNvPr>
            <p:cNvGrpSpPr/>
            <p:nvPr/>
          </p:nvGrpSpPr>
          <p:grpSpPr>
            <a:xfrm>
              <a:off x="8703080" y="2274701"/>
              <a:ext cx="2936470" cy="805159"/>
              <a:chOff x="8703080" y="2274701"/>
              <a:chExt cx="2936470" cy="805159"/>
            </a:xfrm>
          </p:grpSpPr>
          <p:sp>
            <p:nvSpPr>
              <p:cNvPr id="1222" name="화살표: 갈매기형 수장 1221">
                <a:extLst>
                  <a:ext uri="{FF2B5EF4-FFF2-40B4-BE49-F238E27FC236}">
                    <a16:creationId xmlns:a16="http://schemas.microsoft.com/office/drawing/2014/main" id="{2CFE73B3-E166-4C1A-BC2A-91835F19B0BE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23" name="그룹 1222">
                <a:extLst>
                  <a:ext uri="{FF2B5EF4-FFF2-40B4-BE49-F238E27FC236}">
                    <a16:creationId xmlns:a16="http://schemas.microsoft.com/office/drawing/2014/main" id="{743DC374-0BC9-4BD7-86EA-46C4D4C18654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2239627" cy="805159"/>
                <a:chOff x="1316574" y="2133806"/>
                <a:chExt cx="1652623" cy="805159"/>
              </a:xfrm>
            </p:grpSpPr>
            <p:sp>
              <p:nvSpPr>
                <p:cNvPr id="1224" name="TextBox 1223">
                  <a:extLst>
                    <a:ext uri="{FF2B5EF4-FFF2-40B4-BE49-F238E27FC236}">
                      <a16:creationId xmlns:a16="http://schemas.microsoft.com/office/drawing/2014/main" id="{7E064BC3-B820-4C99-8232-4622D570A908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64432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1225" name="TextBox 1224">
                  <a:extLst>
                    <a:ext uri="{FF2B5EF4-FFF2-40B4-BE49-F238E27FC236}">
                      <a16:creationId xmlns:a16="http://schemas.microsoft.com/office/drawing/2014/main" id="{4F3DB37C-3D22-4B4B-BA3C-01649FCC28CD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652623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400" b="1" dirty="0">
                      <a:solidFill>
                        <a:schemeClr val="accent1"/>
                      </a:solidFill>
                    </a:rPr>
                    <a:t>VISION</a:t>
                  </a:r>
                </a:p>
              </p:txBody>
            </p:sp>
          </p:grpSp>
        </p:grpSp>
        <p:grpSp>
          <p:nvGrpSpPr>
            <p:cNvPr id="1217" name="그룹 1216">
              <a:extLst>
                <a:ext uri="{FF2B5EF4-FFF2-40B4-BE49-F238E27FC236}">
                  <a16:creationId xmlns:a16="http://schemas.microsoft.com/office/drawing/2014/main" id="{EAD81B09-2805-4FAF-B76E-01CAFD472160}"/>
                </a:ext>
              </a:extLst>
            </p:cNvPr>
            <p:cNvGrpSpPr/>
            <p:nvPr/>
          </p:nvGrpSpPr>
          <p:grpSpPr>
            <a:xfrm>
              <a:off x="8703080" y="3174967"/>
              <a:ext cx="2936470" cy="805159"/>
              <a:chOff x="8703080" y="2274701"/>
              <a:chExt cx="2936470" cy="805159"/>
            </a:xfrm>
          </p:grpSpPr>
          <p:sp>
            <p:nvSpPr>
              <p:cNvPr id="1218" name="화살표: 갈매기형 수장 1217">
                <a:extLst>
                  <a:ext uri="{FF2B5EF4-FFF2-40B4-BE49-F238E27FC236}">
                    <a16:creationId xmlns:a16="http://schemas.microsoft.com/office/drawing/2014/main" id="{27514A4D-ED26-42E1-950B-71B038B8DBE8}"/>
                  </a:ext>
                </a:extLst>
              </p:cNvPr>
              <p:cNvSpPr/>
              <p:nvPr/>
            </p:nvSpPr>
            <p:spPr>
              <a:xfrm flipH="1">
                <a:off x="8703080" y="2332030"/>
                <a:ext cx="314778" cy="690501"/>
              </a:xfrm>
              <a:prstGeom prst="chevron">
                <a:avLst>
                  <a:gd name="adj" fmla="val 52612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19" name="그룹 1218">
                <a:extLst>
                  <a:ext uri="{FF2B5EF4-FFF2-40B4-BE49-F238E27FC236}">
                    <a16:creationId xmlns:a16="http://schemas.microsoft.com/office/drawing/2014/main" id="{DA694834-28C0-49CC-A655-1E3F8CB441E2}"/>
                  </a:ext>
                </a:extLst>
              </p:cNvPr>
              <p:cNvGrpSpPr/>
              <p:nvPr/>
            </p:nvGrpSpPr>
            <p:grpSpPr>
              <a:xfrm>
                <a:off x="9399923" y="2274701"/>
                <a:ext cx="2239627" cy="805159"/>
                <a:chOff x="1316574" y="2133806"/>
                <a:chExt cx="1652623" cy="805159"/>
              </a:xfrm>
            </p:grpSpPr>
            <p:sp>
              <p:nvSpPr>
                <p:cNvPr id="1220" name="TextBox 1219">
                  <a:extLst>
                    <a:ext uri="{FF2B5EF4-FFF2-40B4-BE49-F238E27FC236}">
                      <a16:creationId xmlns:a16="http://schemas.microsoft.com/office/drawing/2014/main" id="{F1C92FB7-38A3-41F6-950B-978327345EA1}"/>
                    </a:ext>
                  </a:extLst>
                </p:cNvPr>
                <p:cNvSpPr txBox="1"/>
                <p:nvPr/>
              </p:nvSpPr>
              <p:spPr>
                <a:xfrm>
                  <a:off x="1316574" y="2384967"/>
                  <a:ext cx="164432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2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Get a modern PowerPoint  Presentation that is beautifully designed.  </a:t>
                  </a:r>
                </a:p>
              </p:txBody>
            </p:sp>
            <p:sp>
              <p:nvSpPr>
                <p:cNvPr id="1221" name="TextBox 1220">
                  <a:extLst>
                    <a:ext uri="{FF2B5EF4-FFF2-40B4-BE49-F238E27FC236}">
                      <a16:creationId xmlns:a16="http://schemas.microsoft.com/office/drawing/2014/main" id="{C0508274-DB84-43A3-ADD8-9E74544E0925}"/>
                    </a:ext>
                  </a:extLst>
                </p:cNvPr>
                <p:cNvSpPr txBox="1"/>
                <p:nvPr/>
              </p:nvSpPr>
              <p:spPr>
                <a:xfrm>
                  <a:off x="1316574" y="2133806"/>
                  <a:ext cx="1652623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r"/>
                  <a:r>
                    <a:rPr lang="en-US" altLang="ko-KR" sz="1400" b="1" dirty="0">
                      <a:solidFill>
                        <a:schemeClr val="accent1"/>
                      </a:solidFill>
                    </a:rPr>
                    <a:t>VISION</a:t>
                  </a:r>
                </a:p>
              </p:txBody>
            </p:sp>
          </p:grpSp>
        </p:grpSp>
      </p:grpSp>
      <p:grpSp>
        <p:nvGrpSpPr>
          <p:cNvPr id="1226" name="그룹 1225">
            <a:extLst>
              <a:ext uri="{FF2B5EF4-FFF2-40B4-BE49-F238E27FC236}">
                <a16:creationId xmlns:a16="http://schemas.microsoft.com/office/drawing/2014/main" id="{14201961-90B4-47F2-97F6-D65F453648D6}"/>
              </a:ext>
            </a:extLst>
          </p:cNvPr>
          <p:cNvGrpSpPr/>
          <p:nvPr/>
        </p:nvGrpSpPr>
        <p:grpSpPr>
          <a:xfrm>
            <a:off x="869985" y="1960606"/>
            <a:ext cx="2628900" cy="1114765"/>
            <a:chOff x="825675" y="1789156"/>
            <a:chExt cx="2628900" cy="1114765"/>
          </a:xfrm>
        </p:grpSpPr>
        <p:sp>
          <p:nvSpPr>
            <p:cNvPr id="1227" name="TextBox 1226">
              <a:extLst>
                <a:ext uri="{FF2B5EF4-FFF2-40B4-BE49-F238E27FC236}">
                  <a16:creationId xmlns:a16="http://schemas.microsoft.com/office/drawing/2014/main" id="{883CEE30-05AC-4951-B9E7-F7461128568D}"/>
                </a:ext>
              </a:extLst>
            </p:cNvPr>
            <p:cNvSpPr txBox="1"/>
            <p:nvPr/>
          </p:nvSpPr>
          <p:spPr>
            <a:xfrm>
              <a:off x="825675" y="2442256"/>
              <a:ext cx="262889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1200" dirty="0">
                  <a:solidFill>
                    <a:schemeClr val="accent1"/>
                  </a:solidFill>
                  <a:cs typeface="Arial" pitchFamily="34" charset="0"/>
                </a:rPr>
                <a:t>L</a:t>
              </a:r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OREM IPSUM DOLOR SIT AMET,</a:t>
              </a:r>
            </a:p>
            <a:p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CU USU AGAM INTEGRE IMPEDIT.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228" name="TextBox 1227">
              <a:extLst>
                <a:ext uri="{FF2B5EF4-FFF2-40B4-BE49-F238E27FC236}">
                  <a16:creationId xmlns:a16="http://schemas.microsoft.com/office/drawing/2014/main" id="{DD3D8FEE-BE70-4C00-AB1A-79183793D297}"/>
                </a:ext>
              </a:extLst>
            </p:cNvPr>
            <p:cNvSpPr txBox="1"/>
            <p:nvPr/>
          </p:nvSpPr>
          <p:spPr>
            <a:xfrm>
              <a:off x="825675" y="1789156"/>
              <a:ext cx="26289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dirty="0">
                  <a:cs typeface="Arial" pitchFamily="34" charset="0"/>
                </a:rPr>
                <a:t>L</a:t>
              </a:r>
              <a:r>
                <a:rPr lang="en-US" altLang="ko-KR" dirty="0">
                  <a:cs typeface="Arial" pitchFamily="34" charset="0"/>
                </a:rPr>
                <a:t>OREM IPSUM</a:t>
              </a:r>
            </a:p>
            <a:p>
              <a:r>
                <a:rPr lang="en-US" altLang="ko-KR" dirty="0">
                  <a:cs typeface="Arial" pitchFamily="34" charset="0"/>
                </a:rPr>
                <a:t>DOLOR SIT AMET, </a:t>
              </a:r>
              <a:endParaRPr lang="ko-KR" altLang="en-US" dirty="0">
                <a:cs typeface="Arial" pitchFamily="34" charset="0"/>
              </a:endParaRPr>
            </a:p>
          </p:txBody>
        </p:sp>
      </p:grpSp>
      <p:grpSp>
        <p:nvGrpSpPr>
          <p:cNvPr id="1229" name="그룹 1228">
            <a:extLst>
              <a:ext uri="{FF2B5EF4-FFF2-40B4-BE49-F238E27FC236}">
                <a16:creationId xmlns:a16="http://schemas.microsoft.com/office/drawing/2014/main" id="{41C63488-3E2C-43E4-AF60-E6FBCE31942E}"/>
              </a:ext>
            </a:extLst>
          </p:cNvPr>
          <p:cNvGrpSpPr/>
          <p:nvPr/>
        </p:nvGrpSpPr>
        <p:grpSpPr>
          <a:xfrm>
            <a:off x="8693116" y="5012697"/>
            <a:ext cx="2628900" cy="1114765"/>
            <a:chOff x="825675" y="1789156"/>
            <a:chExt cx="2628900" cy="1114765"/>
          </a:xfrm>
        </p:grpSpPr>
        <p:sp>
          <p:nvSpPr>
            <p:cNvPr id="1230" name="TextBox 1229">
              <a:extLst>
                <a:ext uri="{FF2B5EF4-FFF2-40B4-BE49-F238E27FC236}">
                  <a16:creationId xmlns:a16="http://schemas.microsoft.com/office/drawing/2014/main" id="{F20014A2-05DF-456A-AACD-80103C29D3F9}"/>
                </a:ext>
              </a:extLst>
            </p:cNvPr>
            <p:cNvSpPr txBox="1"/>
            <p:nvPr/>
          </p:nvSpPr>
          <p:spPr>
            <a:xfrm>
              <a:off x="825675" y="2442256"/>
              <a:ext cx="262889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1200" dirty="0">
                  <a:solidFill>
                    <a:schemeClr val="accent4"/>
                  </a:solidFill>
                  <a:cs typeface="Arial" pitchFamily="34" charset="0"/>
                </a:rPr>
                <a:t>L</a:t>
              </a:r>
              <a:r>
                <a:rPr lang="en-US" altLang="ko-KR" sz="1200" dirty="0">
                  <a:solidFill>
                    <a:schemeClr val="accent4"/>
                  </a:solidFill>
                  <a:cs typeface="Arial" pitchFamily="34" charset="0"/>
                </a:rPr>
                <a:t>OREM IPSUM DOLOR SIT AMET,</a:t>
              </a:r>
            </a:p>
            <a:p>
              <a:pPr algn="r"/>
              <a:r>
                <a:rPr lang="en-US" altLang="ko-KR" sz="1200" dirty="0">
                  <a:solidFill>
                    <a:schemeClr val="accent4"/>
                  </a:solidFill>
                  <a:cs typeface="Arial" pitchFamily="34" charset="0"/>
                </a:rPr>
                <a:t>CU USU AGAM INTEGRE IMPEDIT.</a:t>
              </a:r>
              <a:endParaRPr lang="ko-KR" altLang="en-US" sz="12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231" name="TextBox 1230">
              <a:extLst>
                <a:ext uri="{FF2B5EF4-FFF2-40B4-BE49-F238E27FC236}">
                  <a16:creationId xmlns:a16="http://schemas.microsoft.com/office/drawing/2014/main" id="{B67B2551-E05F-48AD-92BA-03D82E7275F0}"/>
                </a:ext>
              </a:extLst>
            </p:cNvPr>
            <p:cNvSpPr txBox="1"/>
            <p:nvPr/>
          </p:nvSpPr>
          <p:spPr>
            <a:xfrm>
              <a:off x="825675" y="1789156"/>
              <a:ext cx="26289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dirty="0">
                  <a:cs typeface="Arial" pitchFamily="34" charset="0"/>
                </a:rPr>
                <a:t>L</a:t>
              </a:r>
              <a:r>
                <a:rPr lang="en-US" altLang="ko-KR" dirty="0">
                  <a:cs typeface="Arial" pitchFamily="34" charset="0"/>
                </a:rPr>
                <a:t>OREM IPSUM</a:t>
              </a:r>
            </a:p>
            <a:p>
              <a:pPr algn="r"/>
              <a:r>
                <a:rPr lang="en-US" altLang="ko-KR" dirty="0">
                  <a:cs typeface="Arial" pitchFamily="34" charset="0"/>
                </a:rPr>
                <a:t>DOLOR SIT AMET, </a:t>
              </a:r>
              <a:endParaRPr lang="ko-KR" altLang="en-US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11303</TotalTime>
  <Words>108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50</cp:revision>
  <dcterms:created xsi:type="dcterms:W3CDTF">2018-02-18T19:39:47Z</dcterms:created>
  <dcterms:modified xsi:type="dcterms:W3CDTF">2022-10-24T04:34:09Z</dcterms:modified>
</cp:coreProperties>
</file>