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자유형: 도형 729">
            <a:extLst>
              <a:ext uri="{FF2B5EF4-FFF2-40B4-BE49-F238E27FC236}">
                <a16:creationId xmlns:a16="http://schemas.microsoft.com/office/drawing/2014/main" id="{8632DBFB-EB68-4181-9D88-29664777363E}"/>
              </a:ext>
            </a:extLst>
          </p:cNvPr>
          <p:cNvSpPr/>
          <p:nvPr/>
        </p:nvSpPr>
        <p:spPr>
          <a:xfrm>
            <a:off x="3884865" y="2145511"/>
            <a:ext cx="4451758" cy="2225923"/>
          </a:xfrm>
          <a:custGeom>
            <a:avLst/>
            <a:gdLst>
              <a:gd name="connsiteX0" fmla="*/ 2215865 w 4451758"/>
              <a:gd name="connsiteY0" fmla="*/ 23 h 2225923"/>
              <a:gd name="connsiteX1" fmla="*/ 4451758 w 4451758"/>
              <a:gd name="connsiteY1" fmla="*/ 2205805 h 2225923"/>
              <a:gd name="connsiteX2" fmla="*/ 4403099 w 4451758"/>
              <a:gd name="connsiteY2" fmla="*/ 2206244 h 2225923"/>
              <a:gd name="connsiteX3" fmla="*/ 2216083 w 4451758"/>
              <a:gd name="connsiteY3" fmla="*/ 48681 h 2225923"/>
              <a:gd name="connsiteX4" fmla="*/ 48658 w 4451758"/>
              <a:gd name="connsiteY4" fmla="*/ 2225923 h 2225923"/>
              <a:gd name="connsiteX5" fmla="*/ 0 w 4451758"/>
              <a:gd name="connsiteY5" fmla="*/ 2225923 h 2225923"/>
              <a:gd name="connsiteX6" fmla="*/ 2215865 w 4451758"/>
              <a:gd name="connsiteY6" fmla="*/ 23 h 222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1758" h="2225923">
                <a:moveTo>
                  <a:pt x="2215865" y="23"/>
                </a:moveTo>
                <a:cubicBezTo>
                  <a:pt x="3441270" y="-5515"/>
                  <a:pt x="4440682" y="980438"/>
                  <a:pt x="4451758" y="2205805"/>
                </a:cubicBezTo>
                <a:lnTo>
                  <a:pt x="4403099" y="2206244"/>
                </a:lnTo>
                <a:cubicBezTo>
                  <a:pt x="4392265" y="1007664"/>
                  <a:pt x="3414701" y="43264"/>
                  <a:pt x="2216083" y="48681"/>
                </a:cubicBezTo>
                <a:cubicBezTo>
                  <a:pt x="1017466" y="54098"/>
                  <a:pt x="48658" y="1027294"/>
                  <a:pt x="48658" y="2225923"/>
                </a:cubicBezTo>
                <a:lnTo>
                  <a:pt x="0" y="2225923"/>
                </a:lnTo>
                <a:cubicBezTo>
                  <a:pt x="0" y="1000506"/>
                  <a:pt x="990460" y="5561"/>
                  <a:pt x="2215865" y="2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2" name="자유형: 도형 731">
            <a:extLst>
              <a:ext uri="{FF2B5EF4-FFF2-40B4-BE49-F238E27FC236}">
                <a16:creationId xmlns:a16="http://schemas.microsoft.com/office/drawing/2014/main" id="{F264559A-B4EC-4232-94B2-02C752B07FD0}"/>
              </a:ext>
            </a:extLst>
          </p:cNvPr>
          <p:cNvSpPr/>
          <p:nvPr/>
        </p:nvSpPr>
        <p:spPr>
          <a:xfrm>
            <a:off x="5055250" y="3315895"/>
            <a:ext cx="2111007" cy="1055539"/>
          </a:xfrm>
          <a:custGeom>
            <a:avLst/>
            <a:gdLst>
              <a:gd name="connsiteX0" fmla="*/ 1049428 w 2111007"/>
              <a:gd name="connsiteY0" fmla="*/ 18 h 1055539"/>
              <a:gd name="connsiteX1" fmla="*/ 2111007 w 2111007"/>
              <a:gd name="connsiteY1" fmla="*/ 1043317 h 1055539"/>
              <a:gd name="connsiteX2" fmla="*/ 2060345 w 2111007"/>
              <a:gd name="connsiteY2" fmla="*/ 1043904 h 1055539"/>
              <a:gd name="connsiteX3" fmla="*/ 1049722 w 2111007"/>
              <a:gd name="connsiteY3" fmla="*/ 50683 h 1055539"/>
              <a:gd name="connsiteX4" fmla="*/ 50667 w 2111007"/>
              <a:gd name="connsiteY4" fmla="*/ 1055539 h 1055539"/>
              <a:gd name="connsiteX5" fmla="*/ 0 w 2111007"/>
              <a:gd name="connsiteY5" fmla="*/ 1055539 h 1055539"/>
              <a:gd name="connsiteX6" fmla="*/ 1049428 w 2111007"/>
              <a:gd name="connsiteY6" fmla="*/ 18 h 1055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1007" h="1055539">
                <a:moveTo>
                  <a:pt x="1049428" y="18"/>
                </a:moveTo>
                <a:cubicBezTo>
                  <a:pt x="1629991" y="-3343"/>
                  <a:pt x="2104285" y="462783"/>
                  <a:pt x="2111007" y="1043317"/>
                </a:cubicBezTo>
                <a:lnTo>
                  <a:pt x="2060345" y="1043904"/>
                </a:lnTo>
                <a:cubicBezTo>
                  <a:pt x="2053945" y="491236"/>
                  <a:pt x="1602418" y="47483"/>
                  <a:pt x="1049722" y="50683"/>
                </a:cubicBezTo>
                <a:cubicBezTo>
                  <a:pt x="497026" y="53883"/>
                  <a:pt x="50667" y="502834"/>
                  <a:pt x="50667" y="1055539"/>
                </a:cubicBezTo>
                <a:lnTo>
                  <a:pt x="0" y="1055539"/>
                </a:lnTo>
                <a:cubicBezTo>
                  <a:pt x="0" y="474966"/>
                  <a:pt x="468865" y="3379"/>
                  <a:pt x="1049428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731" name="자유형: 도형 730">
            <a:extLst>
              <a:ext uri="{FF2B5EF4-FFF2-40B4-BE49-F238E27FC236}">
                <a16:creationId xmlns:a16="http://schemas.microsoft.com/office/drawing/2014/main" id="{06F84562-788C-4E0E-9B3C-6F5160826844}"/>
              </a:ext>
            </a:extLst>
          </p:cNvPr>
          <p:cNvSpPr/>
          <p:nvPr/>
        </p:nvSpPr>
        <p:spPr>
          <a:xfrm>
            <a:off x="4481166" y="2741812"/>
            <a:ext cx="3259224" cy="1629623"/>
          </a:xfrm>
          <a:custGeom>
            <a:avLst/>
            <a:gdLst>
              <a:gd name="connsiteX0" fmla="*/ 1625357 w 3259224"/>
              <a:gd name="connsiteY0" fmla="*/ 6 h 1629623"/>
              <a:gd name="connsiteX1" fmla="*/ 3259224 w 3259224"/>
              <a:gd name="connsiteY1" fmla="*/ 1621090 h 1629623"/>
              <a:gd name="connsiteX2" fmla="*/ 3205218 w 3259224"/>
              <a:gd name="connsiteY2" fmla="*/ 1621372 h 1629623"/>
              <a:gd name="connsiteX3" fmla="*/ 1625497 w 3259224"/>
              <a:gd name="connsiteY3" fmla="*/ 54012 h 1629623"/>
              <a:gd name="connsiteX4" fmla="*/ 54005 w 3259224"/>
              <a:gd name="connsiteY4" fmla="*/ 1629623 h 1629623"/>
              <a:gd name="connsiteX5" fmla="*/ 0 w 3259224"/>
              <a:gd name="connsiteY5" fmla="*/ 1629622 h 1629623"/>
              <a:gd name="connsiteX6" fmla="*/ 1625357 w 3259224"/>
              <a:gd name="connsiteY6" fmla="*/ 6 h 1629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9224" h="1629623">
                <a:moveTo>
                  <a:pt x="1625357" y="6"/>
                </a:moveTo>
                <a:cubicBezTo>
                  <a:pt x="2523704" y="-2346"/>
                  <a:pt x="3254520" y="722752"/>
                  <a:pt x="3259224" y="1621090"/>
                </a:cubicBezTo>
                <a:lnTo>
                  <a:pt x="3205218" y="1621372"/>
                </a:lnTo>
                <a:cubicBezTo>
                  <a:pt x="3200670" y="752806"/>
                  <a:pt x="2494073" y="51738"/>
                  <a:pt x="1625497" y="54012"/>
                </a:cubicBezTo>
                <a:cubicBezTo>
                  <a:pt x="756921" y="56286"/>
                  <a:pt x="54005" y="761044"/>
                  <a:pt x="54005" y="1629623"/>
                </a:cubicBezTo>
                <a:lnTo>
                  <a:pt x="0" y="1629622"/>
                </a:lnTo>
                <a:cubicBezTo>
                  <a:pt x="0" y="731272"/>
                  <a:pt x="727009" y="2357"/>
                  <a:pt x="1625357" y="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51" name="Oval 5">
            <a:extLst>
              <a:ext uri="{FF2B5EF4-FFF2-40B4-BE49-F238E27FC236}">
                <a16:creationId xmlns:a16="http://schemas.microsoft.com/office/drawing/2014/main" id="{D9BB7C0A-4926-4581-ABF7-EB0FE8FC7C14}"/>
              </a:ext>
            </a:extLst>
          </p:cNvPr>
          <p:cNvSpPr/>
          <p:nvPr/>
        </p:nvSpPr>
        <p:spPr>
          <a:xfrm>
            <a:off x="7023976" y="2978361"/>
            <a:ext cx="439759" cy="439759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52" name="Oval 6">
            <a:extLst>
              <a:ext uri="{FF2B5EF4-FFF2-40B4-BE49-F238E27FC236}">
                <a16:creationId xmlns:a16="http://schemas.microsoft.com/office/drawing/2014/main" id="{B249F139-C220-4C71-8142-77E629E86087}"/>
              </a:ext>
            </a:extLst>
          </p:cNvPr>
          <p:cNvSpPr/>
          <p:nvPr/>
        </p:nvSpPr>
        <p:spPr>
          <a:xfrm>
            <a:off x="4876663" y="2970853"/>
            <a:ext cx="439759" cy="45651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53" name="Oval 7">
            <a:extLst>
              <a:ext uri="{FF2B5EF4-FFF2-40B4-BE49-F238E27FC236}">
                <a16:creationId xmlns:a16="http://schemas.microsoft.com/office/drawing/2014/main" id="{BE43A6EE-2602-48CA-8706-EA90AEABD0B9}"/>
              </a:ext>
            </a:extLst>
          </p:cNvPr>
          <p:cNvSpPr/>
          <p:nvPr/>
        </p:nvSpPr>
        <p:spPr>
          <a:xfrm>
            <a:off x="6840340" y="2157722"/>
            <a:ext cx="439759" cy="45651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54" name="Isosceles Triangle 41">
            <a:extLst>
              <a:ext uri="{FF2B5EF4-FFF2-40B4-BE49-F238E27FC236}">
                <a16:creationId xmlns:a16="http://schemas.microsoft.com/office/drawing/2014/main" id="{AEC573D7-FDAC-4461-9630-1AB0C6DAA3E6}"/>
              </a:ext>
            </a:extLst>
          </p:cNvPr>
          <p:cNvSpPr/>
          <p:nvPr/>
        </p:nvSpPr>
        <p:spPr>
          <a:xfrm>
            <a:off x="6983146" y="2263235"/>
            <a:ext cx="170904" cy="245492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55" name="Rounded Rectangle 29">
            <a:extLst>
              <a:ext uri="{FF2B5EF4-FFF2-40B4-BE49-F238E27FC236}">
                <a16:creationId xmlns:a16="http://schemas.microsoft.com/office/drawing/2014/main" id="{18E378F3-C727-4F6B-9D09-648FE0203AFD}"/>
              </a:ext>
            </a:extLst>
          </p:cNvPr>
          <p:cNvSpPr/>
          <p:nvPr/>
        </p:nvSpPr>
        <p:spPr>
          <a:xfrm>
            <a:off x="4976960" y="3082326"/>
            <a:ext cx="255920" cy="233568"/>
          </a:xfrm>
          <a:custGeom>
            <a:avLst/>
            <a:gdLst/>
            <a:ahLst/>
            <a:cxnLst/>
            <a:rect l="l" t="t" r="r" b="b"/>
            <a:pathLst>
              <a:path w="3912285" h="3570584">
                <a:moveTo>
                  <a:pt x="1735286" y="1923802"/>
                </a:moveTo>
                <a:cubicBezTo>
                  <a:pt x="1696807" y="1923802"/>
                  <a:pt x="1665614" y="1954995"/>
                  <a:pt x="1665614" y="1993474"/>
                </a:cubicBezTo>
                <a:lnTo>
                  <a:pt x="1665614" y="2272151"/>
                </a:lnTo>
                <a:cubicBezTo>
                  <a:pt x="1665614" y="2310630"/>
                  <a:pt x="1696807" y="2341823"/>
                  <a:pt x="1735286" y="2341823"/>
                </a:cubicBezTo>
                <a:lnTo>
                  <a:pt x="2120746" y="2341823"/>
                </a:lnTo>
                <a:cubicBezTo>
                  <a:pt x="2159225" y="2341823"/>
                  <a:pt x="2190418" y="2310630"/>
                  <a:pt x="2190418" y="2272151"/>
                </a:cubicBezTo>
                <a:lnTo>
                  <a:pt x="2190418" y="1993474"/>
                </a:lnTo>
                <a:cubicBezTo>
                  <a:pt x="2190418" y="1954995"/>
                  <a:pt x="2159225" y="1923802"/>
                  <a:pt x="2120746" y="1923802"/>
                </a:cubicBezTo>
                <a:close/>
                <a:moveTo>
                  <a:pt x="1562868" y="288032"/>
                </a:moveTo>
                <a:cubicBezTo>
                  <a:pt x="1509767" y="288032"/>
                  <a:pt x="1466720" y="331079"/>
                  <a:pt x="1466720" y="384180"/>
                </a:cubicBezTo>
                <a:lnTo>
                  <a:pt x="1466720" y="665962"/>
                </a:lnTo>
                <a:lnTo>
                  <a:pt x="2398596" y="665962"/>
                </a:lnTo>
                <a:lnTo>
                  <a:pt x="2398596" y="384180"/>
                </a:lnTo>
                <a:cubicBezTo>
                  <a:pt x="2398596" y="331079"/>
                  <a:pt x="2355549" y="288032"/>
                  <a:pt x="2302448" y="288032"/>
                </a:cubicBezTo>
                <a:close/>
                <a:moveTo>
                  <a:pt x="1328618" y="0"/>
                </a:moveTo>
                <a:lnTo>
                  <a:pt x="2528746" y="0"/>
                </a:lnTo>
                <a:cubicBezTo>
                  <a:pt x="2614913" y="0"/>
                  <a:pt x="2684766" y="69853"/>
                  <a:pt x="2684766" y="156020"/>
                </a:cubicBezTo>
                <a:lnTo>
                  <a:pt x="2684766" y="665962"/>
                </a:lnTo>
                <a:lnTo>
                  <a:pt x="3428172" y="665962"/>
                </a:lnTo>
                <a:cubicBezTo>
                  <a:pt x="3695540" y="665962"/>
                  <a:pt x="3912285" y="882707"/>
                  <a:pt x="3912285" y="1150075"/>
                </a:cubicBezTo>
                <a:lnTo>
                  <a:pt x="3912285" y="2061141"/>
                </a:lnTo>
                <a:lnTo>
                  <a:pt x="2398595" y="2061141"/>
                </a:lnTo>
                <a:lnTo>
                  <a:pt x="2398595" y="2204482"/>
                </a:lnTo>
                <a:lnTo>
                  <a:pt x="3912285" y="2204482"/>
                </a:lnTo>
                <a:lnTo>
                  <a:pt x="3912285" y="3086471"/>
                </a:lnTo>
                <a:cubicBezTo>
                  <a:pt x="3912285" y="3353839"/>
                  <a:pt x="3695540" y="3570584"/>
                  <a:pt x="3428172" y="3570584"/>
                </a:cubicBezTo>
                <a:lnTo>
                  <a:pt x="484113" y="3570584"/>
                </a:lnTo>
                <a:cubicBezTo>
                  <a:pt x="216745" y="3570584"/>
                  <a:pt x="0" y="3353839"/>
                  <a:pt x="0" y="3086471"/>
                </a:cubicBezTo>
                <a:lnTo>
                  <a:pt x="0" y="2204482"/>
                </a:lnTo>
                <a:lnTo>
                  <a:pt x="1495037" y="2204482"/>
                </a:lnTo>
                <a:lnTo>
                  <a:pt x="1495037" y="2061141"/>
                </a:lnTo>
                <a:lnTo>
                  <a:pt x="0" y="2061141"/>
                </a:lnTo>
                <a:lnTo>
                  <a:pt x="0" y="1150075"/>
                </a:lnTo>
                <a:cubicBezTo>
                  <a:pt x="0" y="882707"/>
                  <a:pt x="216745" y="665962"/>
                  <a:pt x="484113" y="665962"/>
                </a:cubicBezTo>
                <a:lnTo>
                  <a:pt x="1172598" y="665962"/>
                </a:lnTo>
                <a:lnTo>
                  <a:pt x="1172598" y="156020"/>
                </a:lnTo>
                <a:cubicBezTo>
                  <a:pt x="1172598" y="69853"/>
                  <a:pt x="1242451" y="0"/>
                  <a:pt x="132861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56" name="Rounded Rectangle 24">
            <a:extLst>
              <a:ext uri="{FF2B5EF4-FFF2-40B4-BE49-F238E27FC236}">
                <a16:creationId xmlns:a16="http://schemas.microsoft.com/office/drawing/2014/main" id="{76E583ED-E572-4CB6-8C83-A064AD1B05BB}"/>
              </a:ext>
            </a:extLst>
          </p:cNvPr>
          <p:cNvSpPr/>
          <p:nvPr/>
        </p:nvSpPr>
        <p:spPr>
          <a:xfrm>
            <a:off x="7128652" y="3102064"/>
            <a:ext cx="247162" cy="191240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57" name="Oval 11">
            <a:extLst>
              <a:ext uri="{FF2B5EF4-FFF2-40B4-BE49-F238E27FC236}">
                <a16:creationId xmlns:a16="http://schemas.microsoft.com/office/drawing/2014/main" id="{97930808-7A4A-4F3F-98F1-E248C54C57EC}"/>
              </a:ext>
            </a:extLst>
          </p:cNvPr>
          <p:cNvSpPr/>
          <p:nvPr/>
        </p:nvSpPr>
        <p:spPr>
          <a:xfrm>
            <a:off x="5101182" y="2145511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58" name="Oval 12">
            <a:extLst>
              <a:ext uri="{FF2B5EF4-FFF2-40B4-BE49-F238E27FC236}">
                <a16:creationId xmlns:a16="http://schemas.microsoft.com/office/drawing/2014/main" id="{D49D7676-C0BF-4DC6-9A8F-AFAC3E4458AB}"/>
              </a:ext>
            </a:extLst>
          </p:cNvPr>
          <p:cNvSpPr/>
          <p:nvPr/>
        </p:nvSpPr>
        <p:spPr>
          <a:xfrm>
            <a:off x="5890907" y="2530051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59" name="Oval 13">
            <a:extLst>
              <a:ext uri="{FF2B5EF4-FFF2-40B4-BE49-F238E27FC236}">
                <a16:creationId xmlns:a16="http://schemas.microsoft.com/office/drawing/2014/main" id="{B78CD641-B9B5-4592-8187-129E8A42E037}"/>
              </a:ext>
            </a:extLst>
          </p:cNvPr>
          <p:cNvSpPr/>
          <p:nvPr/>
        </p:nvSpPr>
        <p:spPr>
          <a:xfrm>
            <a:off x="7433165" y="3734976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0" name="Oval 14">
            <a:extLst>
              <a:ext uri="{FF2B5EF4-FFF2-40B4-BE49-F238E27FC236}">
                <a16:creationId xmlns:a16="http://schemas.microsoft.com/office/drawing/2014/main" id="{89CAEFF7-FBDD-4865-BF98-4D8391C0E938}"/>
              </a:ext>
            </a:extLst>
          </p:cNvPr>
          <p:cNvSpPr/>
          <p:nvPr/>
        </p:nvSpPr>
        <p:spPr>
          <a:xfrm>
            <a:off x="4344586" y="3725474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1" name="Rectangle 15">
            <a:extLst>
              <a:ext uri="{FF2B5EF4-FFF2-40B4-BE49-F238E27FC236}">
                <a16:creationId xmlns:a16="http://schemas.microsoft.com/office/drawing/2014/main" id="{9587E428-21E9-4CD3-BC4D-0C2E72E19D1D}"/>
              </a:ext>
            </a:extLst>
          </p:cNvPr>
          <p:cNvSpPr/>
          <p:nvPr/>
        </p:nvSpPr>
        <p:spPr>
          <a:xfrm rot="14270044">
            <a:off x="7533923" y="3830648"/>
            <a:ext cx="222882" cy="232173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62" name="Isosceles Triangle 22">
            <a:extLst>
              <a:ext uri="{FF2B5EF4-FFF2-40B4-BE49-F238E27FC236}">
                <a16:creationId xmlns:a16="http://schemas.microsoft.com/office/drawing/2014/main" id="{75927586-5F2B-4DAB-8C8C-5061E8A23A65}"/>
              </a:ext>
            </a:extLst>
          </p:cNvPr>
          <p:cNvSpPr/>
          <p:nvPr/>
        </p:nvSpPr>
        <p:spPr>
          <a:xfrm rot="19800000">
            <a:off x="5200909" y="2237136"/>
            <a:ext cx="240308" cy="240267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3" name="Rectangle 1">
            <a:extLst>
              <a:ext uri="{FF2B5EF4-FFF2-40B4-BE49-F238E27FC236}">
                <a16:creationId xmlns:a16="http://schemas.microsoft.com/office/drawing/2014/main" id="{C374CA22-E94C-41B3-BEDC-422A71489BB6}"/>
              </a:ext>
            </a:extLst>
          </p:cNvPr>
          <p:cNvSpPr/>
          <p:nvPr/>
        </p:nvSpPr>
        <p:spPr>
          <a:xfrm>
            <a:off x="6006919" y="2638141"/>
            <a:ext cx="207739" cy="207340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4" name="Rounded Rectangle 24">
            <a:extLst>
              <a:ext uri="{FF2B5EF4-FFF2-40B4-BE49-F238E27FC236}">
                <a16:creationId xmlns:a16="http://schemas.microsoft.com/office/drawing/2014/main" id="{393ED767-522B-47B5-AACA-7C0915C94740}"/>
              </a:ext>
            </a:extLst>
          </p:cNvPr>
          <p:cNvSpPr>
            <a:spLocks noChangeAspect="1"/>
          </p:cNvSpPr>
          <p:nvPr/>
        </p:nvSpPr>
        <p:spPr>
          <a:xfrm>
            <a:off x="4465300" y="3863092"/>
            <a:ext cx="216204" cy="167287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665" name="Oval 19">
            <a:extLst>
              <a:ext uri="{FF2B5EF4-FFF2-40B4-BE49-F238E27FC236}">
                <a16:creationId xmlns:a16="http://schemas.microsoft.com/office/drawing/2014/main" id="{6E27839B-3518-417A-B4EB-B61517E38236}"/>
              </a:ext>
            </a:extLst>
          </p:cNvPr>
          <p:cNvSpPr/>
          <p:nvPr/>
        </p:nvSpPr>
        <p:spPr>
          <a:xfrm>
            <a:off x="7802961" y="3087637"/>
            <a:ext cx="439759" cy="45651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6" name="Oval 20">
            <a:extLst>
              <a:ext uri="{FF2B5EF4-FFF2-40B4-BE49-F238E27FC236}">
                <a16:creationId xmlns:a16="http://schemas.microsoft.com/office/drawing/2014/main" id="{47BEFF84-D960-4021-B040-EC87298687FB}"/>
              </a:ext>
            </a:extLst>
          </p:cNvPr>
          <p:cNvSpPr/>
          <p:nvPr/>
        </p:nvSpPr>
        <p:spPr>
          <a:xfrm>
            <a:off x="3919187" y="3120106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7" name="Rounded Rectangle 9">
            <a:extLst>
              <a:ext uri="{FF2B5EF4-FFF2-40B4-BE49-F238E27FC236}">
                <a16:creationId xmlns:a16="http://schemas.microsoft.com/office/drawing/2014/main" id="{70A7B4D2-5324-4A9E-ADBB-43D5582891BC}"/>
              </a:ext>
            </a:extLst>
          </p:cNvPr>
          <p:cNvSpPr>
            <a:spLocks/>
          </p:cNvSpPr>
          <p:nvPr/>
        </p:nvSpPr>
        <p:spPr>
          <a:xfrm>
            <a:off x="4019723" y="3227081"/>
            <a:ext cx="238688" cy="238688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68" name="Freeform 39">
            <a:extLst>
              <a:ext uri="{FF2B5EF4-FFF2-40B4-BE49-F238E27FC236}">
                <a16:creationId xmlns:a16="http://schemas.microsoft.com/office/drawing/2014/main" id="{F8FA3558-0AF9-4319-AC76-78ED1CE286D8}"/>
              </a:ext>
            </a:extLst>
          </p:cNvPr>
          <p:cNvSpPr>
            <a:spLocks noChangeAspect="1"/>
          </p:cNvSpPr>
          <p:nvPr/>
        </p:nvSpPr>
        <p:spPr>
          <a:xfrm rot="8580000">
            <a:off x="7903179" y="3193705"/>
            <a:ext cx="239324" cy="238687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69" name="Oval 23">
            <a:extLst>
              <a:ext uri="{FF2B5EF4-FFF2-40B4-BE49-F238E27FC236}">
                <a16:creationId xmlns:a16="http://schemas.microsoft.com/office/drawing/2014/main" id="{14CB9C87-B6A5-467E-BD9D-B917474B5FF5}"/>
              </a:ext>
            </a:extLst>
          </p:cNvPr>
          <p:cNvSpPr/>
          <p:nvPr/>
        </p:nvSpPr>
        <p:spPr>
          <a:xfrm>
            <a:off x="5890908" y="3189863"/>
            <a:ext cx="439759" cy="45651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70" name="Oval 24">
            <a:extLst>
              <a:ext uri="{FF2B5EF4-FFF2-40B4-BE49-F238E27FC236}">
                <a16:creationId xmlns:a16="http://schemas.microsoft.com/office/drawing/2014/main" id="{03A428CD-8699-4F90-AFD3-773F84EC1CE1}"/>
              </a:ext>
            </a:extLst>
          </p:cNvPr>
          <p:cNvSpPr/>
          <p:nvPr/>
        </p:nvSpPr>
        <p:spPr>
          <a:xfrm>
            <a:off x="5067467" y="3590362"/>
            <a:ext cx="439759" cy="423521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71" name="Oval 25">
            <a:extLst>
              <a:ext uri="{FF2B5EF4-FFF2-40B4-BE49-F238E27FC236}">
                <a16:creationId xmlns:a16="http://schemas.microsoft.com/office/drawing/2014/main" id="{6997144E-4258-408A-BA1F-4227888AA7A2}"/>
              </a:ext>
            </a:extLst>
          </p:cNvPr>
          <p:cNvSpPr/>
          <p:nvPr/>
        </p:nvSpPr>
        <p:spPr>
          <a:xfrm>
            <a:off x="6741981" y="3573865"/>
            <a:ext cx="439759" cy="45651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72" name="Rounded Rectangle 7">
            <a:extLst>
              <a:ext uri="{FF2B5EF4-FFF2-40B4-BE49-F238E27FC236}">
                <a16:creationId xmlns:a16="http://schemas.microsoft.com/office/drawing/2014/main" id="{DF0865D5-2CF0-47A2-87C0-407DE0F2E60B}"/>
              </a:ext>
            </a:extLst>
          </p:cNvPr>
          <p:cNvSpPr>
            <a:spLocks noChangeAspect="1"/>
          </p:cNvSpPr>
          <p:nvPr/>
        </p:nvSpPr>
        <p:spPr>
          <a:xfrm>
            <a:off x="5167990" y="3682779"/>
            <a:ext cx="238715" cy="238688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2764687" y="782779"/>
                </a:moveTo>
                <a:cubicBezTo>
                  <a:pt x="2512183" y="782779"/>
                  <a:pt x="2307488" y="987475"/>
                  <a:pt x="2307487" y="1239980"/>
                </a:cubicBezTo>
                <a:cubicBezTo>
                  <a:pt x="2307487" y="1241985"/>
                  <a:pt x="2307500" y="1243987"/>
                  <a:pt x="2308092" y="1245978"/>
                </a:cubicBezTo>
                <a:lnTo>
                  <a:pt x="1570677" y="1632536"/>
                </a:lnTo>
                <a:cubicBezTo>
                  <a:pt x="1488749" y="1552118"/>
                  <a:pt x="1376387" y="1502860"/>
                  <a:pt x="1252520" y="1502859"/>
                </a:cubicBezTo>
                <a:cubicBezTo>
                  <a:pt x="1000014" y="1502859"/>
                  <a:pt x="795319" y="1707555"/>
                  <a:pt x="795319" y="1960060"/>
                </a:cubicBezTo>
                <a:cubicBezTo>
                  <a:pt x="795319" y="2212565"/>
                  <a:pt x="1000014" y="2417260"/>
                  <a:pt x="1252520" y="2417260"/>
                </a:cubicBezTo>
                <a:cubicBezTo>
                  <a:pt x="1361432" y="2417260"/>
                  <a:pt x="1461449" y="2379178"/>
                  <a:pt x="1538674" y="2313987"/>
                </a:cubicBezTo>
                <a:lnTo>
                  <a:pt x="2308734" y="2717656"/>
                </a:lnTo>
                <a:cubicBezTo>
                  <a:pt x="2314220" y="2964461"/>
                  <a:pt x="2516327" y="3162492"/>
                  <a:pt x="2764688" y="3162492"/>
                </a:cubicBezTo>
                <a:cubicBezTo>
                  <a:pt x="3017192" y="3162492"/>
                  <a:pt x="3221888" y="2957797"/>
                  <a:pt x="3221887" y="2705292"/>
                </a:cubicBezTo>
                <a:cubicBezTo>
                  <a:pt x="3221887" y="2452786"/>
                  <a:pt x="3017192" y="2248092"/>
                  <a:pt x="2764688" y="2248092"/>
                </a:cubicBezTo>
                <a:cubicBezTo>
                  <a:pt x="2638870" y="2248092"/>
                  <a:pt x="2524924" y="2298913"/>
                  <a:pt x="2442337" y="2381228"/>
                </a:cubicBezTo>
                <a:lnTo>
                  <a:pt x="1706164" y="1995322"/>
                </a:lnTo>
                <a:lnTo>
                  <a:pt x="1709074" y="1966451"/>
                </a:lnTo>
                <a:lnTo>
                  <a:pt x="2455698" y="1575067"/>
                </a:lnTo>
                <a:cubicBezTo>
                  <a:pt x="2536225" y="1651261"/>
                  <a:pt x="2645094" y="1697180"/>
                  <a:pt x="2764687" y="1697179"/>
                </a:cubicBezTo>
                <a:cubicBezTo>
                  <a:pt x="3017193" y="1697180"/>
                  <a:pt x="3221887" y="1492485"/>
                  <a:pt x="3221888" y="1239980"/>
                </a:cubicBezTo>
                <a:cubicBezTo>
                  <a:pt x="3221887" y="987475"/>
                  <a:pt x="3017193" y="782779"/>
                  <a:pt x="2764687" y="782779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73" name="Donut 6">
            <a:extLst>
              <a:ext uri="{FF2B5EF4-FFF2-40B4-BE49-F238E27FC236}">
                <a16:creationId xmlns:a16="http://schemas.microsoft.com/office/drawing/2014/main" id="{73313748-72EF-4393-99F2-93111C21876F}"/>
              </a:ext>
            </a:extLst>
          </p:cNvPr>
          <p:cNvSpPr>
            <a:spLocks noChangeAspect="1"/>
          </p:cNvSpPr>
          <p:nvPr/>
        </p:nvSpPr>
        <p:spPr>
          <a:xfrm>
            <a:off x="6856564" y="3682779"/>
            <a:ext cx="238688" cy="238688"/>
          </a:xfrm>
          <a:custGeom>
            <a:avLst/>
            <a:gdLst/>
            <a:ahLst/>
            <a:cxnLst/>
            <a:rect l="l" t="t" r="r" b="b"/>
            <a:pathLst>
              <a:path w="3960000" h="3960000">
                <a:moveTo>
                  <a:pt x="1980000" y="1260000"/>
                </a:moveTo>
                <a:cubicBezTo>
                  <a:pt x="2377645" y="1260000"/>
                  <a:pt x="2700000" y="1582355"/>
                  <a:pt x="2700000" y="1980000"/>
                </a:cubicBezTo>
                <a:cubicBezTo>
                  <a:pt x="2700000" y="2377645"/>
                  <a:pt x="2377645" y="2700000"/>
                  <a:pt x="1980000" y="2700000"/>
                </a:cubicBezTo>
                <a:cubicBezTo>
                  <a:pt x="1582355" y="2700000"/>
                  <a:pt x="1260000" y="2377645"/>
                  <a:pt x="1260000" y="1980000"/>
                </a:cubicBezTo>
                <a:cubicBezTo>
                  <a:pt x="1260000" y="1582355"/>
                  <a:pt x="1582355" y="1260000"/>
                  <a:pt x="1980000" y="1260000"/>
                </a:cubicBezTo>
                <a:close/>
                <a:moveTo>
                  <a:pt x="2490424" y="1258488"/>
                </a:moveTo>
                <a:lnTo>
                  <a:pt x="3822407" y="1258488"/>
                </a:lnTo>
                <a:cubicBezTo>
                  <a:pt x="3911854" y="1481555"/>
                  <a:pt x="3960000" y="1725155"/>
                  <a:pt x="3960000" y="1980000"/>
                </a:cubicBezTo>
                <a:cubicBezTo>
                  <a:pt x="3960000" y="3073524"/>
                  <a:pt x="3073524" y="3960000"/>
                  <a:pt x="1980000" y="3960000"/>
                </a:cubicBezTo>
                <a:lnTo>
                  <a:pt x="1852759" y="3953575"/>
                </a:lnTo>
                <a:lnTo>
                  <a:pt x="2729076" y="2455486"/>
                </a:lnTo>
                <a:lnTo>
                  <a:pt x="2726868" y="2454194"/>
                </a:lnTo>
                <a:cubicBezTo>
                  <a:pt x="2814857" y="2317465"/>
                  <a:pt x="2865416" y="2154637"/>
                  <a:pt x="2865416" y="1980000"/>
                </a:cubicBezTo>
                <a:cubicBezTo>
                  <a:pt x="2865416" y="1681504"/>
                  <a:pt x="2717708" y="1417508"/>
                  <a:pt x="2490424" y="1258488"/>
                </a:cubicBezTo>
                <a:close/>
                <a:moveTo>
                  <a:pt x="334727" y="878603"/>
                </a:moveTo>
                <a:lnTo>
                  <a:pt x="1154753" y="2298930"/>
                </a:lnTo>
                <a:cubicBezTo>
                  <a:pt x="1281989" y="2630497"/>
                  <a:pt x="1603560" y="2865416"/>
                  <a:pt x="1980000" y="2865416"/>
                </a:cubicBezTo>
                <a:cubicBezTo>
                  <a:pt x="2123408" y="2865416"/>
                  <a:pt x="2258854" y="2831322"/>
                  <a:pt x="2378271" y="2770003"/>
                </a:cubicBezTo>
                <a:lnTo>
                  <a:pt x="1695481" y="3937251"/>
                </a:lnTo>
                <a:cubicBezTo>
                  <a:pt x="736579" y="3801546"/>
                  <a:pt x="0" y="2976792"/>
                  <a:pt x="0" y="1980000"/>
                </a:cubicBezTo>
                <a:cubicBezTo>
                  <a:pt x="0" y="1572291"/>
                  <a:pt x="123228" y="1193364"/>
                  <a:pt x="334727" y="878603"/>
                </a:cubicBezTo>
                <a:close/>
                <a:moveTo>
                  <a:pt x="1980000" y="0"/>
                </a:moveTo>
                <a:cubicBezTo>
                  <a:pt x="2762762" y="0"/>
                  <a:pt x="3439434" y="454224"/>
                  <a:pt x="3758731" y="1114488"/>
                </a:cubicBezTo>
                <a:lnTo>
                  <a:pt x="2165892" y="1114488"/>
                </a:lnTo>
                <a:cubicBezTo>
                  <a:pt x="2106002" y="1101330"/>
                  <a:pt x="2043789" y="1094584"/>
                  <a:pt x="1980000" y="1094584"/>
                </a:cubicBezTo>
                <a:cubicBezTo>
                  <a:pt x="1916211" y="1094584"/>
                  <a:pt x="1853998" y="1101330"/>
                  <a:pt x="1794108" y="1114488"/>
                </a:cubicBezTo>
                <a:lnTo>
                  <a:pt x="1774506" y="1114488"/>
                </a:lnTo>
                <a:lnTo>
                  <a:pt x="1774506" y="1119528"/>
                </a:lnTo>
                <a:cubicBezTo>
                  <a:pt x="1405645" y="1206316"/>
                  <a:pt x="1126346" y="1524537"/>
                  <a:pt x="1097987" y="1912608"/>
                </a:cubicBezTo>
                <a:lnTo>
                  <a:pt x="428214" y="752526"/>
                </a:lnTo>
                <a:cubicBezTo>
                  <a:pt x="789694" y="293724"/>
                  <a:pt x="1350545" y="0"/>
                  <a:pt x="198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674" name="Rounded Rectangle 9">
            <a:extLst>
              <a:ext uri="{FF2B5EF4-FFF2-40B4-BE49-F238E27FC236}">
                <a16:creationId xmlns:a16="http://schemas.microsoft.com/office/drawing/2014/main" id="{66AF75BB-5363-467A-A800-33D3A4F9A384}"/>
              </a:ext>
            </a:extLst>
          </p:cNvPr>
          <p:cNvSpPr>
            <a:spLocks/>
          </p:cNvSpPr>
          <p:nvPr/>
        </p:nvSpPr>
        <p:spPr>
          <a:xfrm>
            <a:off x="5991443" y="3303949"/>
            <a:ext cx="238688" cy="238688"/>
          </a:xfrm>
          <a:custGeom>
            <a:avLst/>
            <a:gdLst/>
            <a:ahLst/>
            <a:cxnLst/>
            <a:rect l="l" t="t" r="r" b="b"/>
            <a:pathLst>
              <a:path w="3960440" h="3960000">
                <a:moveTo>
                  <a:pt x="1588743" y="1414211"/>
                </a:moveTo>
                <a:cubicBezTo>
                  <a:pt x="1540407" y="1411706"/>
                  <a:pt x="1506842" y="1440258"/>
                  <a:pt x="1506842" y="1478573"/>
                </a:cubicBezTo>
                <a:lnTo>
                  <a:pt x="1506842" y="2462752"/>
                </a:lnTo>
                <a:cubicBezTo>
                  <a:pt x="1506842" y="2484086"/>
                  <a:pt x="1516471" y="2503171"/>
                  <a:pt x="1532201" y="2515206"/>
                </a:cubicBezTo>
                <a:cubicBezTo>
                  <a:pt x="1552351" y="2541621"/>
                  <a:pt x="1589483" y="2548946"/>
                  <a:pt x="1619199" y="2531790"/>
                </a:cubicBezTo>
                <a:lnTo>
                  <a:pt x="2471524" y="2039700"/>
                </a:lnTo>
                <a:cubicBezTo>
                  <a:pt x="2509339" y="2017643"/>
                  <a:pt x="2509577" y="1945490"/>
                  <a:pt x="2464719" y="1913406"/>
                </a:cubicBezTo>
                <a:cubicBezTo>
                  <a:pt x="2315501" y="1808322"/>
                  <a:pt x="1748389" y="1486683"/>
                  <a:pt x="1588743" y="1414211"/>
                </a:cubicBezTo>
                <a:close/>
                <a:moveTo>
                  <a:pt x="1982320" y="904379"/>
                </a:moveTo>
                <a:cubicBezTo>
                  <a:pt x="2575020" y="904379"/>
                  <a:pt x="3055498" y="1384857"/>
                  <a:pt x="3055498" y="1977557"/>
                </a:cubicBezTo>
                <a:cubicBezTo>
                  <a:pt x="3055498" y="2570257"/>
                  <a:pt x="2575020" y="3050735"/>
                  <a:pt x="1982320" y="3050735"/>
                </a:cubicBezTo>
                <a:cubicBezTo>
                  <a:pt x="1389620" y="3050735"/>
                  <a:pt x="909142" y="2570257"/>
                  <a:pt x="909142" y="1977557"/>
                </a:cubicBezTo>
                <a:cubicBezTo>
                  <a:pt x="909142" y="1384857"/>
                  <a:pt x="1389620" y="904379"/>
                  <a:pt x="1982320" y="904379"/>
                </a:cubicBezTo>
                <a:close/>
                <a:moveTo>
                  <a:pt x="1982320" y="537397"/>
                </a:moveTo>
                <a:cubicBezTo>
                  <a:pt x="1186942" y="537397"/>
                  <a:pt x="542160" y="1182179"/>
                  <a:pt x="542160" y="1977557"/>
                </a:cubicBezTo>
                <a:cubicBezTo>
                  <a:pt x="542160" y="2772935"/>
                  <a:pt x="1186942" y="3417717"/>
                  <a:pt x="1982320" y="3417717"/>
                </a:cubicBezTo>
                <a:cubicBezTo>
                  <a:pt x="2777698" y="3417717"/>
                  <a:pt x="3422480" y="2772935"/>
                  <a:pt x="3422480" y="1977557"/>
                </a:cubicBezTo>
                <a:cubicBezTo>
                  <a:pt x="3422480" y="1182179"/>
                  <a:pt x="2777698" y="537397"/>
                  <a:pt x="1982320" y="537397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grpSp>
        <p:nvGrpSpPr>
          <p:cNvPr id="675" name="Group 29">
            <a:extLst>
              <a:ext uri="{FF2B5EF4-FFF2-40B4-BE49-F238E27FC236}">
                <a16:creationId xmlns:a16="http://schemas.microsoft.com/office/drawing/2014/main" id="{366E17C7-CD86-46D0-A03A-D9A608E6E267}"/>
              </a:ext>
            </a:extLst>
          </p:cNvPr>
          <p:cNvGrpSpPr/>
          <p:nvPr/>
        </p:nvGrpSpPr>
        <p:grpSpPr>
          <a:xfrm>
            <a:off x="8099015" y="1752057"/>
            <a:ext cx="2375551" cy="1107996"/>
            <a:chOff x="3017859" y="4283314"/>
            <a:chExt cx="1890849" cy="1107996"/>
          </a:xfrm>
        </p:grpSpPr>
        <p:sp>
          <p:nvSpPr>
            <p:cNvPr id="676" name="TextBox 675">
              <a:extLst>
                <a:ext uri="{FF2B5EF4-FFF2-40B4-BE49-F238E27FC236}">
                  <a16:creationId xmlns:a16="http://schemas.microsoft.com/office/drawing/2014/main" id="{F6139FDA-9EC4-43E6-A95D-FAE3746D2E45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90E56E94-5D7D-4928-8EA6-E222C461EF6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8" name="Group 32">
            <a:extLst>
              <a:ext uri="{FF2B5EF4-FFF2-40B4-BE49-F238E27FC236}">
                <a16:creationId xmlns:a16="http://schemas.microsoft.com/office/drawing/2014/main" id="{03C00264-707D-4618-9042-EFFC6CDB6046}"/>
              </a:ext>
            </a:extLst>
          </p:cNvPr>
          <p:cNvGrpSpPr/>
          <p:nvPr/>
        </p:nvGrpSpPr>
        <p:grpSpPr>
          <a:xfrm>
            <a:off x="9030771" y="3490955"/>
            <a:ext cx="2375551" cy="1107996"/>
            <a:chOff x="3017859" y="4283314"/>
            <a:chExt cx="1890849" cy="1107996"/>
          </a:xfrm>
        </p:grpSpPr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5E5A86FF-2C6D-473C-9F72-20F2690371A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AFF1317B-A7FD-49E4-9085-202C389AE93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1" name="Group 35">
            <a:extLst>
              <a:ext uri="{FF2B5EF4-FFF2-40B4-BE49-F238E27FC236}">
                <a16:creationId xmlns:a16="http://schemas.microsoft.com/office/drawing/2014/main" id="{38BC8DDA-6451-4155-9A0C-91B843F66B27}"/>
              </a:ext>
            </a:extLst>
          </p:cNvPr>
          <p:cNvGrpSpPr/>
          <p:nvPr/>
        </p:nvGrpSpPr>
        <p:grpSpPr>
          <a:xfrm>
            <a:off x="805724" y="3490955"/>
            <a:ext cx="2375551" cy="1107996"/>
            <a:chOff x="3017859" y="4283314"/>
            <a:chExt cx="1890849" cy="1107996"/>
          </a:xfrm>
        </p:grpSpPr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AA05AB89-E56B-40E5-88DD-93A20A26DC09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F376C287-6B0C-45D0-A96D-9BCA747D85E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4" name="Group 38">
            <a:extLst>
              <a:ext uri="{FF2B5EF4-FFF2-40B4-BE49-F238E27FC236}">
                <a16:creationId xmlns:a16="http://schemas.microsoft.com/office/drawing/2014/main" id="{E9DCD9DF-D85D-47D2-93E6-C9F6E3A43B38}"/>
              </a:ext>
            </a:extLst>
          </p:cNvPr>
          <p:cNvGrpSpPr/>
          <p:nvPr/>
        </p:nvGrpSpPr>
        <p:grpSpPr>
          <a:xfrm>
            <a:off x="1669820" y="1752057"/>
            <a:ext cx="2375551" cy="1107996"/>
            <a:chOff x="3017859" y="4283314"/>
            <a:chExt cx="1890849" cy="1107996"/>
          </a:xfrm>
        </p:grpSpPr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03F6CF6E-2D3E-440F-A2BC-EC0E78E52F2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86" name="TextBox 685">
              <a:extLst>
                <a:ext uri="{FF2B5EF4-FFF2-40B4-BE49-F238E27FC236}">
                  <a16:creationId xmlns:a16="http://schemas.microsoft.com/office/drawing/2014/main" id="{35E2D2AD-B4C2-4B38-9406-DA8B23711A5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7" name="Graphic 3">
            <a:extLst>
              <a:ext uri="{FF2B5EF4-FFF2-40B4-BE49-F238E27FC236}">
                <a16:creationId xmlns:a16="http://schemas.microsoft.com/office/drawing/2014/main" id="{8797CF7D-8A8C-4A9A-BFA1-D7E2492041DE}"/>
              </a:ext>
            </a:extLst>
          </p:cNvPr>
          <p:cNvGrpSpPr/>
          <p:nvPr/>
        </p:nvGrpSpPr>
        <p:grpSpPr>
          <a:xfrm>
            <a:off x="6593465" y="4194790"/>
            <a:ext cx="2538332" cy="2066547"/>
            <a:chOff x="8155074" y="782721"/>
            <a:chExt cx="3863263" cy="3145220"/>
          </a:xfrm>
        </p:grpSpPr>
        <p:sp>
          <p:nvSpPr>
            <p:cNvPr id="688" name="Freeform: Shape 42">
              <a:extLst>
                <a:ext uri="{FF2B5EF4-FFF2-40B4-BE49-F238E27FC236}">
                  <a16:creationId xmlns:a16="http://schemas.microsoft.com/office/drawing/2014/main" id="{8923291E-9D66-422D-AF8F-8332366C1A7F}"/>
                </a:ext>
              </a:extLst>
            </p:cNvPr>
            <p:cNvSpPr/>
            <p:nvPr/>
          </p:nvSpPr>
          <p:spPr>
            <a:xfrm>
              <a:off x="8255617" y="1253632"/>
              <a:ext cx="470877" cy="449748"/>
            </a:xfrm>
            <a:custGeom>
              <a:avLst/>
              <a:gdLst>
                <a:gd name="connsiteX0" fmla="*/ 832 w 470877"/>
                <a:gd name="connsiteY0" fmla="*/ 18919 h 449748"/>
                <a:gd name="connsiteX1" fmla="*/ 154772 w 470877"/>
                <a:gd name="connsiteY1" fmla="*/ 441501 h 449748"/>
                <a:gd name="connsiteX2" fmla="*/ 178920 w 470877"/>
                <a:gd name="connsiteY2" fmla="*/ 445727 h 449748"/>
                <a:gd name="connsiteX3" fmla="*/ 467785 w 470877"/>
                <a:gd name="connsiteY3" fmla="*/ 101020 h 449748"/>
                <a:gd name="connsiteX4" fmla="*/ 459334 w 470877"/>
                <a:gd name="connsiteY4" fmla="*/ 78080 h 449748"/>
                <a:gd name="connsiteX5" fmla="*/ 16528 w 470877"/>
                <a:gd name="connsiteY5" fmla="*/ 204 h 449748"/>
                <a:gd name="connsiteX6" fmla="*/ 832 w 470877"/>
                <a:gd name="connsiteY6" fmla="*/ 18919 h 44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0877" h="449748">
                  <a:moveTo>
                    <a:pt x="832" y="18919"/>
                  </a:moveTo>
                  <a:lnTo>
                    <a:pt x="154772" y="441501"/>
                  </a:lnTo>
                  <a:cubicBezTo>
                    <a:pt x="158395" y="451764"/>
                    <a:pt x="171978" y="454178"/>
                    <a:pt x="178920" y="445727"/>
                  </a:cubicBezTo>
                  <a:lnTo>
                    <a:pt x="467785" y="101020"/>
                  </a:lnTo>
                  <a:cubicBezTo>
                    <a:pt x="474728" y="92569"/>
                    <a:pt x="470200" y="79891"/>
                    <a:pt x="459334" y="78080"/>
                  </a:cubicBezTo>
                  <a:lnTo>
                    <a:pt x="16528" y="204"/>
                  </a:lnTo>
                  <a:cubicBezTo>
                    <a:pt x="5963" y="-1607"/>
                    <a:pt x="-2790" y="8958"/>
                    <a:pt x="832" y="1891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89" name="Freeform: Shape 43">
              <a:extLst>
                <a:ext uri="{FF2B5EF4-FFF2-40B4-BE49-F238E27FC236}">
                  <a16:creationId xmlns:a16="http://schemas.microsoft.com/office/drawing/2014/main" id="{9CCEB4AB-3C93-4730-9E8C-C236C3C5C185}"/>
                </a:ext>
              </a:extLst>
            </p:cNvPr>
            <p:cNvSpPr/>
            <p:nvPr/>
          </p:nvSpPr>
          <p:spPr>
            <a:xfrm>
              <a:off x="8861043" y="3301851"/>
              <a:ext cx="507099" cy="482951"/>
            </a:xfrm>
            <a:custGeom>
              <a:avLst/>
              <a:gdLst>
                <a:gd name="connsiteX0" fmla="*/ 501062 w 507098"/>
                <a:gd name="connsiteY0" fmla="*/ 443711 h 482951"/>
                <a:gd name="connsiteX1" fmla="*/ 427110 w 507098"/>
                <a:gd name="connsiteY1" fmla="*/ 479933 h 482951"/>
                <a:gd name="connsiteX2" fmla="*/ 150319 w 507098"/>
                <a:gd name="connsiteY2" fmla="*/ 478122 h 482951"/>
                <a:gd name="connsiteX3" fmla="*/ 40749 w 507098"/>
                <a:gd name="connsiteY3" fmla="*/ 392096 h 482951"/>
                <a:gd name="connsiteX4" fmla="*/ 0 w 507098"/>
                <a:gd name="connsiteY4" fmla="*/ 236948 h 482951"/>
                <a:gd name="connsiteX5" fmla="*/ 302 w 507098"/>
                <a:gd name="connsiteY5" fmla="*/ 0 h 482951"/>
                <a:gd name="connsiteX6" fmla="*/ 191671 w 507098"/>
                <a:gd name="connsiteY6" fmla="*/ 118323 h 482951"/>
                <a:gd name="connsiteX7" fmla="*/ 491101 w 507098"/>
                <a:gd name="connsiteY7" fmla="*/ 247211 h 482951"/>
                <a:gd name="connsiteX8" fmla="*/ 504382 w 507098"/>
                <a:gd name="connsiteY8" fmla="*/ 265020 h 482951"/>
                <a:gd name="connsiteX9" fmla="*/ 509514 w 507098"/>
                <a:gd name="connsiteY9" fmla="*/ 427110 h 482951"/>
                <a:gd name="connsiteX10" fmla="*/ 501062 w 507098"/>
                <a:gd name="connsiteY10" fmla="*/ 443711 h 482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7098" h="482951">
                  <a:moveTo>
                    <a:pt x="501062" y="443711"/>
                  </a:moveTo>
                  <a:cubicBezTo>
                    <a:pt x="480838" y="464841"/>
                    <a:pt x="455785" y="477518"/>
                    <a:pt x="427110" y="479933"/>
                  </a:cubicBezTo>
                  <a:cubicBezTo>
                    <a:pt x="344405" y="486875"/>
                    <a:pt x="159676" y="480537"/>
                    <a:pt x="150319" y="478122"/>
                  </a:cubicBezTo>
                  <a:cubicBezTo>
                    <a:pt x="101420" y="465143"/>
                    <a:pt x="66406" y="434354"/>
                    <a:pt x="40749" y="392096"/>
                  </a:cubicBezTo>
                  <a:cubicBezTo>
                    <a:pt x="11772" y="344405"/>
                    <a:pt x="0" y="292186"/>
                    <a:pt x="0" y="236948"/>
                  </a:cubicBezTo>
                  <a:cubicBezTo>
                    <a:pt x="0" y="157865"/>
                    <a:pt x="0" y="79083"/>
                    <a:pt x="302" y="0"/>
                  </a:cubicBezTo>
                  <a:cubicBezTo>
                    <a:pt x="24751" y="13583"/>
                    <a:pt x="143074" y="91459"/>
                    <a:pt x="191671" y="118323"/>
                  </a:cubicBezTo>
                  <a:cubicBezTo>
                    <a:pt x="287356" y="171146"/>
                    <a:pt x="387267" y="214008"/>
                    <a:pt x="491101" y="247211"/>
                  </a:cubicBezTo>
                  <a:cubicBezTo>
                    <a:pt x="500760" y="250229"/>
                    <a:pt x="504684" y="254455"/>
                    <a:pt x="504382" y="265020"/>
                  </a:cubicBezTo>
                  <a:cubicBezTo>
                    <a:pt x="503477" y="296110"/>
                    <a:pt x="509514" y="399642"/>
                    <a:pt x="509514" y="427110"/>
                  </a:cubicBezTo>
                  <a:cubicBezTo>
                    <a:pt x="507099" y="443108"/>
                    <a:pt x="501968" y="440391"/>
                    <a:pt x="501062" y="44371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0" name="Freeform: Shape 44">
              <a:extLst>
                <a:ext uri="{FF2B5EF4-FFF2-40B4-BE49-F238E27FC236}">
                  <a16:creationId xmlns:a16="http://schemas.microsoft.com/office/drawing/2014/main" id="{A10A1B4F-99D4-42A2-AA07-E5F1DA41E5BC}"/>
                </a:ext>
              </a:extLst>
            </p:cNvPr>
            <p:cNvSpPr/>
            <p:nvPr/>
          </p:nvSpPr>
          <p:spPr>
            <a:xfrm>
              <a:off x="10179802" y="3580672"/>
              <a:ext cx="250531" cy="172051"/>
            </a:xfrm>
            <a:custGeom>
              <a:avLst/>
              <a:gdLst>
                <a:gd name="connsiteX0" fmla="*/ 167222 w 250530"/>
                <a:gd name="connsiteY0" fmla="*/ 174851 h 172051"/>
                <a:gd name="connsiteX1" fmla="*/ 49804 w 250530"/>
                <a:gd name="connsiteY1" fmla="*/ 119312 h 172051"/>
                <a:gd name="connsiteX2" fmla="*/ 0 w 250530"/>
                <a:gd name="connsiteY2" fmla="*/ 37210 h 172051"/>
                <a:gd name="connsiteX3" fmla="*/ 218536 w 250530"/>
                <a:gd name="connsiteY3" fmla="*/ 989 h 172051"/>
                <a:gd name="connsiteX4" fmla="*/ 229402 w 250530"/>
                <a:gd name="connsiteY4" fmla="*/ 9139 h 172051"/>
                <a:gd name="connsiteX5" fmla="*/ 252040 w 250530"/>
                <a:gd name="connsiteY5" fmla="*/ 154930 h 172051"/>
                <a:gd name="connsiteX6" fmla="*/ 241778 w 250530"/>
                <a:gd name="connsiteY6" fmla="*/ 168211 h 172051"/>
                <a:gd name="connsiteX7" fmla="*/ 167222 w 250530"/>
                <a:gd name="connsiteY7" fmla="*/ 174851 h 172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0530" h="172051">
                  <a:moveTo>
                    <a:pt x="167222" y="174851"/>
                  </a:moveTo>
                  <a:cubicBezTo>
                    <a:pt x="118927" y="174248"/>
                    <a:pt x="79083" y="153119"/>
                    <a:pt x="49804" y="119312"/>
                  </a:cubicBezTo>
                  <a:cubicBezTo>
                    <a:pt x="43466" y="111766"/>
                    <a:pt x="11772" y="65282"/>
                    <a:pt x="0" y="37210"/>
                  </a:cubicBezTo>
                  <a:cubicBezTo>
                    <a:pt x="49503" y="28759"/>
                    <a:pt x="196199" y="7026"/>
                    <a:pt x="218536" y="989"/>
                  </a:cubicBezTo>
                  <a:cubicBezTo>
                    <a:pt x="229402" y="-2030"/>
                    <a:pt x="228195" y="2196"/>
                    <a:pt x="229402" y="9139"/>
                  </a:cubicBezTo>
                  <a:cubicBezTo>
                    <a:pt x="231213" y="32984"/>
                    <a:pt x="246003" y="127160"/>
                    <a:pt x="252040" y="154930"/>
                  </a:cubicBezTo>
                  <a:cubicBezTo>
                    <a:pt x="254153" y="164890"/>
                    <a:pt x="254153" y="164890"/>
                    <a:pt x="241778" y="168211"/>
                  </a:cubicBezTo>
                  <a:cubicBezTo>
                    <a:pt x="219743" y="172738"/>
                    <a:pt x="185936" y="174851"/>
                    <a:pt x="167222" y="17485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1" name="Freeform: Shape 45">
              <a:extLst>
                <a:ext uri="{FF2B5EF4-FFF2-40B4-BE49-F238E27FC236}">
                  <a16:creationId xmlns:a16="http://schemas.microsoft.com/office/drawing/2014/main" id="{02CA79D6-3D85-49FD-9EDF-FAB6BF15CD00}"/>
                </a:ext>
              </a:extLst>
            </p:cNvPr>
            <p:cNvSpPr/>
            <p:nvPr/>
          </p:nvSpPr>
          <p:spPr>
            <a:xfrm>
              <a:off x="8279581" y="782721"/>
              <a:ext cx="3299161" cy="3145220"/>
            </a:xfrm>
            <a:custGeom>
              <a:avLst/>
              <a:gdLst>
                <a:gd name="connsiteX0" fmla="*/ 3299874 w 3299160"/>
                <a:gd name="connsiteY0" fmla="*/ 1364273 h 3145220"/>
                <a:gd name="connsiteX1" fmla="*/ 3266068 w 3299160"/>
                <a:gd name="connsiteY1" fmla="*/ 1133060 h 3145220"/>
                <a:gd name="connsiteX2" fmla="*/ 3247655 w 3299160"/>
                <a:gd name="connsiteY2" fmla="*/ 1064843 h 3145220"/>
                <a:gd name="connsiteX3" fmla="*/ 3132049 w 3299160"/>
                <a:gd name="connsiteY3" fmla="*/ 794994 h 3145220"/>
                <a:gd name="connsiteX4" fmla="*/ 2821149 w 3299160"/>
                <a:gd name="connsiteY4" fmla="*/ 417085 h 3145220"/>
                <a:gd name="connsiteX5" fmla="*/ 2482781 w 3299160"/>
                <a:gd name="connsiteY5" fmla="*/ 189796 h 3145220"/>
                <a:gd name="connsiteX6" fmla="*/ 1761675 w 3299160"/>
                <a:gd name="connsiteY6" fmla="*/ 238 h 3145220"/>
                <a:gd name="connsiteX7" fmla="*/ 1078298 w 3299160"/>
                <a:gd name="connsiteY7" fmla="*/ 82339 h 3145220"/>
                <a:gd name="connsiteX8" fmla="*/ 761664 w 3299160"/>
                <a:gd name="connsiteY8" fmla="*/ 219075 h 3145220"/>
                <a:gd name="connsiteX9" fmla="*/ 514453 w 3299160"/>
                <a:gd name="connsiteY9" fmla="*/ 386297 h 3145220"/>
                <a:gd name="connsiteX10" fmla="*/ 133525 w 3299160"/>
                <a:gd name="connsiteY10" fmla="*/ 860495 h 3145220"/>
                <a:gd name="connsiteX11" fmla="*/ 9769 w 3299160"/>
                <a:gd name="connsiteY11" fmla="*/ 1271607 h 3145220"/>
                <a:gd name="connsiteX12" fmla="*/ 114207 w 3299160"/>
                <a:gd name="connsiteY12" fmla="*/ 1955587 h 3145220"/>
                <a:gd name="connsiteX13" fmla="*/ 155560 w 3299160"/>
                <a:gd name="connsiteY13" fmla="*/ 2039198 h 3145220"/>
                <a:gd name="connsiteX14" fmla="*/ 387376 w 3299160"/>
                <a:gd name="connsiteY14" fmla="*/ 2353116 h 3145220"/>
                <a:gd name="connsiteX15" fmla="*/ 596555 w 3299160"/>
                <a:gd name="connsiteY15" fmla="*/ 2532110 h 3145220"/>
                <a:gd name="connsiteX16" fmla="*/ 913793 w 3299160"/>
                <a:gd name="connsiteY16" fmla="*/ 2711405 h 3145220"/>
                <a:gd name="connsiteX17" fmla="*/ 1064715 w 3299160"/>
                <a:gd name="connsiteY17" fmla="*/ 2768756 h 3145220"/>
                <a:gd name="connsiteX18" fmla="*/ 1081015 w 3299160"/>
                <a:gd name="connsiteY18" fmla="*/ 2786867 h 3145220"/>
                <a:gd name="connsiteX19" fmla="*/ 1093693 w 3299160"/>
                <a:gd name="connsiteY19" fmla="*/ 2984877 h 3145220"/>
                <a:gd name="connsiteX20" fmla="*/ 1139573 w 3299160"/>
                <a:gd name="connsiteY20" fmla="*/ 3077543 h 3145220"/>
                <a:gd name="connsiteX21" fmla="*/ 1278421 w 3299160"/>
                <a:gd name="connsiteY21" fmla="*/ 3145760 h 3145220"/>
                <a:gd name="connsiteX22" fmla="*/ 1497259 w 3299160"/>
                <a:gd name="connsiteY22" fmla="*/ 3145458 h 3145220"/>
                <a:gd name="connsiteX23" fmla="*/ 1579059 w 3299160"/>
                <a:gd name="connsiteY23" fmla="*/ 3119499 h 3145220"/>
                <a:gd name="connsiteX24" fmla="*/ 1672932 w 3299160"/>
                <a:gd name="connsiteY24" fmla="*/ 2969482 h 3145220"/>
                <a:gd name="connsiteX25" fmla="*/ 1679271 w 3299160"/>
                <a:gd name="connsiteY25" fmla="*/ 2879533 h 3145220"/>
                <a:gd name="connsiteX26" fmla="*/ 1694665 w 3299160"/>
                <a:gd name="connsiteY26" fmla="*/ 2862026 h 3145220"/>
                <a:gd name="connsiteX27" fmla="*/ 2105475 w 3299160"/>
                <a:gd name="connsiteY27" fmla="*/ 2807392 h 3145220"/>
                <a:gd name="connsiteX28" fmla="*/ 2125095 w 3299160"/>
                <a:gd name="connsiteY28" fmla="*/ 2823088 h 3145220"/>
                <a:gd name="connsiteX29" fmla="*/ 2179729 w 3299160"/>
                <a:gd name="connsiteY29" fmla="*/ 3065469 h 3145220"/>
                <a:gd name="connsiteX30" fmla="*/ 2323407 w 3299160"/>
                <a:gd name="connsiteY30" fmla="*/ 3145760 h 3145220"/>
                <a:gd name="connsiteX31" fmla="*/ 2530171 w 3299160"/>
                <a:gd name="connsiteY31" fmla="*/ 3145458 h 3145220"/>
                <a:gd name="connsiteX32" fmla="*/ 2648494 w 3299160"/>
                <a:gd name="connsiteY32" fmla="*/ 3087202 h 3145220"/>
                <a:gd name="connsiteX33" fmla="*/ 2720031 w 3299160"/>
                <a:gd name="connsiteY33" fmla="*/ 2883155 h 3145220"/>
                <a:gd name="connsiteX34" fmla="*/ 2720333 w 3299160"/>
                <a:gd name="connsiteY34" fmla="*/ 2543882 h 3145220"/>
                <a:gd name="connsiteX35" fmla="*/ 2736330 w 3299160"/>
                <a:gd name="connsiteY35" fmla="*/ 2508868 h 3145220"/>
                <a:gd name="connsiteX36" fmla="*/ 2934039 w 3299160"/>
                <a:gd name="connsiteY36" fmla="*/ 2330176 h 3145220"/>
                <a:gd name="connsiteX37" fmla="*/ 3084055 w 3299160"/>
                <a:gd name="connsiteY37" fmla="*/ 2139712 h 3145220"/>
                <a:gd name="connsiteX38" fmla="*/ 3255805 w 3299160"/>
                <a:gd name="connsiteY38" fmla="*/ 1760897 h 3145220"/>
                <a:gd name="connsiteX39" fmla="*/ 3299874 w 3299160"/>
                <a:gd name="connsiteY39" fmla="*/ 1364273 h 3145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299160" h="3145220">
                  <a:moveTo>
                    <a:pt x="3299874" y="1364273"/>
                  </a:moveTo>
                  <a:cubicBezTo>
                    <a:pt x="3292026" y="1243837"/>
                    <a:pt x="3270596" y="1153284"/>
                    <a:pt x="3266068" y="1133060"/>
                  </a:cubicBezTo>
                  <a:cubicBezTo>
                    <a:pt x="3260333" y="1110120"/>
                    <a:pt x="3254296" y="1087482"/>
                    <a:pt x="3247655" y="1064843"/>
                  </a:cubicBezTo>
                  <a:cubicBezTo>
                    <a:pt x="3218678" y="970668"/>
                    <a:pt x="3180344" y="880718"/>
                    <a:pt x="3132049" y="794994"/>
                  </a:cubicBezTo>
                  <a:cubicBezTo>
                    <a:pt x="3050853" y="650713"/>
                    <a:pt x="2945207" y="526051"/>
                    <a:pt x="2821149" y="417085"/>
                  </a:cubicBezTo>
                  <a:cubicBezTo>
                    <a:pt x="2718220" y="326834"/>
                    <a:pt x="2602312" y="256202"/>
                    <a:pt x="2482781" y="189796"/>
                  </a:cubicBezTo>
                  <a:cubicBezTo>
                    <a:pt x="2184257" y="24385"/>
                    <a:pt x="1826873" y="1445"/>
                    <a:pt x="1761675" y="238"/>
                  </a:cubicBezTo>
                  <a:cubicBezTo>
                    <a:pt x="1650898" y="-1271"/>
                    <a:pt x="1319472" y="2049"/>
                    <a:pt x="1078298" y="82339"/>
                  </a:cubicBezTo>
                  <a:cubicBezTo>
                    <a:pt x="968729" y="118863"/>
                    <a:pt x="862781" y="163234"/>
                    <a:pt x="761664" y="219075"/>
                  </a:cubicBezTo>
                  <a:cubicBezTo>
                    <a:pt x="674430" y="267370"/>
                    <a:pt x="594140" y="325928"/>
                    <a:pt x="514453" y="386297"/>
                  </a:cubicBezTo>
                  <a:cubicBezTo>
                    <a:pt x="324593" y="529975"/>
                    <a:pt x="179104" y="753340"/>
                    <a:pt x="133525" y="860495"/>
                  </a:cubicBezTo>
                  <a:cubicBezTo>
                    <a:pt x="39953" y="1080238"/>
                    <a:pt x="13995" y="1186185"/>
                    <a:pt x="9769" y="1271607"/>
                  </a:cubicBezTo>
                  <a:cubicBezTo>
                    <a:pt x="-13473" y="1420114"/>
                    <a:pt x="-1399" y="1658572"/>
                    <a:pt x="114207" y="1955587"/>
                  </a:cubicBezTo>
                  <a:cubicBezTo>
                    <a:pt x="125375" y="1984564"/>
                    <a:pt x="140467" y="2012032"/>
                    <a:pt x="155560" y="2039198"/>
                  </a:cubicBezTo>
                  <a:cubicBezTo>
                    <a:pt x="218343" y="2154804"/>
                    <a:pt x="296219" y="2258941"/>
                    <a:pt x="387376" y="2353116"/>
                  </a:cubicBezTo>
                  <a:cubicBezTo>
                    <a:pt x="447141" y="2414994"/>
                    <a:pt x="591423" y="2528488"/>
                    <a:pt x="596555" y="2532110"/>
                  </a:cubicBezTo>
                  <a:cubicBezTo>
                    <a:pt x="696163" y="2602741"/>
                    <a:pt x="801809" y="2662809"/>
                    <a:pt x="913793" y="2711405"/>
                  </a:cubicBezTo>
                  <a:cubicBezTo>
                    <a:pt x="963296" y="2732836"/>
                    <a:pt x="1013402" y="2752154"/>
                    <a:pt x="1064715" y="2768756"/>
                  </a:cubicBezTo>
                  <a:cubicBezTo>
                    <a:pt x="1073771" y="2771774"/>
                    <a:pt x="1081619" y="2775095"/>
                    <a:pt x="1081015" y="2786867"/>
                  </a:cubicBezTo>
                  <a:cubicBezTo>
                    <a:pt x="1078902" y="2846028"/>
                    <a:pt x="1091580" y="2977029"/>
                    <a:pt x="1093693" y="2984877"/>
                  </a:cubicBezTo>
                  <a:cubicBezTo>
                    <a:pt x="1103050" y="3018683"/>
                    <a:pt x="1117236" y="3050075"/>
                    <a:pt x="1139573" y="3077543"/>
                  </a:cubicBezTo>
                  <a:cubicBezTo>
                    <a:pt x="1175191" y="3121612"/>
                    <a:pt x="1218958" y="3147571"/>
                    <a:pt x="1278421" y="3145760"/>
                  </a:cubicBezTo>
                  <a:cubicBezTo>
                    <a:pt x="1351166" y="3143647"/>
                    <a:pt x="1424212" y="3145156"/>
                    <a:pt x="1497259" y="3145458"/>
                  </a:cubicBezTo>
                  <a:cubicBezTo>
                    <a:pt x="1527443" y="3145458"/>
                    <a:pt x="1554609" y="3137006"/>
                    <a:pt x="1579059" y="3119499"/>
                  </a:cubicBezTo>
                  <a:cubicBezTo>
                    <a:pt x="1631278" y="3082372"/>
                    <a:pt x="1658444" y="3030153"/>
                    <a:pt x="1672932" y="2969482"/>
                  </a:cubicBezTo>
                  <a:cubicBezTo>
                    <a:pt x="1680177" y="2939902"/>
                    <a:pt x="1679271" y="2909717"/>
                    <a:pt x="1679271" y="2879533"/>
                  </a:cubicBezTo>
                  <a:cubicBezTo>
                    <a:pt x="1679271" y="2868968"/>
                    <a:pt x="1682289" y="2861724"/>
                    <a:pt x="1694665" y="2862026"/>
                  </a:cubicBezTo>
                  <a:cubicBezTo>
                    <a:pt x="1718813" y="2862630"/>
                    <a:pt x="2039673" y="2823993"/>
                    <a:pt x="2105475" y="2807392"/>
                  </a:cubicBezTo>
                  <a:cubicBezTo>
                    <a:pt x="2123888" y="2802562"/>
                    <a:pt x="2122379" y="2804072"/>
                    <a:pt x="2125095" y="2823088"/>
                  </a:cubicBezTo>
                  <a:cubicBezTo>
                    <a:pt x="2137773" y="2913943"/>
                    <a:pt x="2164637" y="3043434"/>
                    <a:pt x="2179729" y="3065469"/>
                  </a:cubicBezTo>
                  <a:cubicBezTo>
                    <a:pt x="2214139" y="3115575"/>
                    <a:pt x="2257605" y="3148476"/>
                    <a:pt x="2323407" y="3145760"/>
                  </a:cubicBezTo>
                  <a:cubicBezTo>
                    <a:pt x="2392228" y="3143043"/>
                    <a:pt x="2461048" y="3143949"/>
                    <a:pt x="2530171" y="3145458"/>
                  </a:cubicBezTo>
                  <a:cubicBezTo>
                    <a:pt x="2580881" y="3146665"/>
                    <a:pt x="2618611" y="3124027"/>
                    <a:pt x="2648494" y="3087202"/>
                  </a:cubicBezTo>
                  <a:cubicBezTo>
                    <a:pt x="2696789" y="3028342"/>
                    <a:pt x="2719125" y="2958616"/>
                    <a:pt x="2720031" y="2883155"/>
                  </a:cubicBezTo>
                  <a:cubicBezTo>
                    <a:pt x="2721540" y="2769963"/>
                    <a:pt x="2720635" y="2656772"/>
                    <a:pt x="2720333" y="2543882"/>
                  </a:cubicBezTo>
                  <a:cubicBezTo>
                    <a:pt x="2720333" y="2529393"/>
                    <a:pt x="2724257" y="2518225"/>
                    <a:pt x="2736330" y="2508868"/>
                  </a:cubicBezTo>
                  <a:cubicBezTo>
                    <a:pt x="2807264" y="2454838"/>
                    <a:pt x="2873670" y="2395978"/>
                    <a:pt x="2934039" y="2330176"/>
                  </a:cubicBezTo>
                  <a:cubicBezTo>
                    <a:pt x="2988974" y="2270411"/>
                    <a:pt x="3039684" y="2207325"/>
                    <a:pt x="3084055" y="2139712"/>
                  </a:cubicBezTo>
                  <a:cubicBezTo>
                    <a:pt x="3161026" y="2022596"/>
                    <a:pt x="3223810" y="1897633"/>
                    <a:pt x="3255805" y="1760897"/>
                  </a:cubicBezTo>
                  <a:cubicBezTo>
                    <a:pt x="3299874" y="1572244"/>
                    <a:pt x="3305308" y="1453619"/>
                    <a:pt x="3299874" y="1364273"/>
                  </a:cubicBezTo>
                  <a:close/>
                </a:path>
              </a:pathLst>
            </a:custGeom>
            <a:solidFill>
              <a:schemeClr val="accent4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2" name="Freeform: Shape 46">
              <a:extLst>
                <a:ext uri="{FF2B5EF4-FFF2-40B4-BE49-F238E27FC236}">
                  <a16:creationId xmlns:a16="http://schemas.microsoft.com/office/drawing/2014/main" id="{0686E429-CFB9-4FE0-964D-0B10CF14FF5E}"/>
                </a:ext>
              </a:extLst>
            </p:cNvPr>
            <p:cNvSpPr/>
            <p:nvPr/>
          </p:nvSpPr>
          <p:spPr>
            <a:xfrm>
              <a:off x="9340503" y="838724"/>
              <a:ext cx="1177194" cy="211291"/>
            </a:xfrm>
            <a:custGeom>
              <a:avLst/>
              <a:gdLst>
                <a:gd name="connsiteX0" fmla="*/ 1125146 w 1177193"/>
                <a:gd name="connsiteY0" fmla="*/ 66482 h 211291"/>
                <a:gd name="connsiteX1" fmla="*/ 891820 w 1177193"/>
                <a:gd name="connsiteY1" fmla="*/ 17281 h 211291"/>
                <a:gd name="connsiteX2" fmla="*/ 391663 w 1177193"/>
                <a:gd name="connsiteY2" fmla="*/ 15772 h 211291"/>
                <a:gd name="connsiteX3" fmla="*/ 148980 w 1177193"/>
                <a:gd name="connsiteY3" fmla="*/ 63765 h 211291"/>
                <a:gd name="connsiteX4" fmla="*/ 29148 w 1177193"/>
                <a:gd name="connsiteY4" fmla="*/ 103609 h 211291"/>
                <a:gd name="connsiteX5" fmla="*/ 12245 w 1177193"/>
                <a:gd name="connsiteY5" fmla="*/ 187220 h 211291"/>
                <a:gd name="connsiteX6" fmla="*/ 78349 w 1177193"/>
                <a:gd name="connsiteY6" fmla="*/ 208953 h 211291"/>
                <a:gd name="connsiteX7" fmla="*/ 344576 w 1177193"/>
                <a:gd name="connsiteY7" fmla="*/ 147075 h 211291"/>
                <a:gd name="connsiteX8" fmla="*/ 885481 w 1177193"/>
                <a:gd name="connsiteY8" fmla="*/ 146773 h 211291"/>
                <a:gd name="connsiteX9" fmla="*/ 1102205 w 1177193"/>
                <a:gd name="connsiteY9" fmla="*/ 197483 h 211291"/>
                <a:gd name="connsiteX10" fmla="*/ 1165895 w 1177193"/>
                <a:gd name="connsiteY10" fmla="*/ 172429 h 211291"/>
                <a:gd name="connsiteX11" fmla="*/ 1165895 w 1177193"/>
                <a:gd name="connsiteY11" fmla="*/ 172429 h 211291"/>
                <a:gd name="connsiteX12" fmla="*/ 1125146 w 1177193"/>
                <a:gd name="connsiteY12" fmla="*/ 66482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7193" h="211291">
                  <a:moveTo>
                    <a:pt x="1125146" y="66482"/>
                  </a:moveTo>
                  <a:cubicBezTo>
                    <a:pt x="1048175" y="45655"/>
                    <a:pt x="970903" y="28148"/>
                    <a:pt x="891820" y="17281"/>
                  </a:cubicBezTo>
                  <a:cubicBezTo>
                    <a:pt x="723089" y="-5961"/>
                    <a:pt x="560093" y="-5055"/>
                    <a:pt x="391663" y="15772"/>
                  </a:cubicBezTo>
                  <a:cubicBezTo>
                    <a:pt x="309863" y="26035"/>
                    <a:pt x="228667" y="42033"/>
                    <a:pt x="148980" y="63765"/>
                  </a:cubicBezTo>
                  <a:cubicBezTo>
                    <a:pt x="108231" y="74934"/>
                    <a:pt x="67482" y="85498"/>
                    <a:pt x="29148" y="103609"/>
                  </a:cubicBezTo>
                  <a:cubicBezTo>
                    <a:pt x="-1338" y="117796"/>
                    <a:pt x="-9488" y="162167"/>
                    <a:pt x="12245" y="187220"/>
                  </a:cubicBezTo>
                  <a:cubicBezTo>
                    <a:pt x="21904" y="208651"/>
                    <a:pt x="54503" y="216499"/>
                    <a:pt x="78349" y="208953"/>
                  </a:cubicBezTo>
                  <a:cubicBezTo>
                    <a:pt x="165280" y="180579"/>
                    <a:pt x="254626" y="162770"/>
                    <a:pt x="344576" y="147075"/>
                  </a:cubicBezTo>
                  <a:cubicBezTo>
                    <a:pt x="536549" y="113872"/>
                    <a:pt x="711618" y="115683"/>
                    <a:pt x="885481" y="146773"/>
                  </a:cubicBezTo>
                  <a:cubicBezTo>
                    <a:pt x="958527" y="159752"/>
                    <a:pt x="1030970" y="175448"/>
                    <a:pt x="1102205" y="197483"/>
                  </a:cubicBezTo>
                  <a:cubicBezTo>
                    <a:pt x="1126957" y="205029"/>
                    <a:pt x="1152010" y="194464"/>
                    <a:pt x="1165895" y="172429"/>
                  </a:cubicBezTo>
                  <a:cubicBezTo>
                    <a:pt x="1165895" y="172429"/>
                    <a:pt x="1165895" y="172429"/>
                    <a:pt x="1165895" y="172429"/>
                  </a:cubicBezTo>
                  <a:cubicBezTo>
                    <a:pt x="1193061" y="130473"/>
                    <a:pt x="1173139" y="79763"/>
                    <a:pt x="1125146" y="66482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3" name="Freeform: Shape 47">
              <a:extLst>
                <a:ext uri="{FF2B5EF4-FFF2-40B4-BE49-F238E27FC236}">
                  <a16:creationId xmlns:a16="http://schemas.microsoft.com/office/drawing/2014/main" id="{1D66A832-DF00-44DD-BF50-FDA558E0FA6F}"/>
                </a:ext>
              </a:extLst>
            </p:cNvPr>
            <p:cNvSpPr/>
            <p:nvPr/>
          </p:nvSpPr>
          <p:spPr>
            <a:xfrm>
              <a:off x="9423065" y="1409087"/>
              <a:ext cx="470877" cy="443711"/>
            </a:xfrm>
            <a:custGeom>
              <a:avLst/>
              <a:gdLst>
                <a:gd name="connsiteX0" fmla="*/ 457307 w 470877"/>
                <a:gd name="connsiteY0" fmla="*/ 199 h 443711"/>
                <a:gd name="connsiteX1" fmla="*/ 12086 w 470877"/>
                <a:gd name="connsiteY1" fmla="*/ 64190 h 443711"/>
                <a:gd name="connsiteX2" fmla="*/ 3031 w 470877"/>
                <a:gd name="connsiteY2" fmla="*/ 86829 h 443711"/>
                <a:gd name="connsiteX3" fmla="*/ 281030 w 470877"/>
                <a:gd name="connsiteY3" fmla="*/ 440289 h 443711"/>
                <a:gd name="connsiteX4" fmla="*/ 305177 w 470877"/>
                <a:gd name="connsiteY4" fmla="*/ 436667 h 443711"/>
                <a:gd name="connsiteX5" fmla="*/ 472399 w 470877"/>
                <a:gd name="connsiteY5" fmla="*/ 19215 h 443711"/>
                <a:gd name="connsiteX6" fmla="*/ 457307 w 470877"/>
                <a:gd name="connsiteY6" fmla="*/ 199 h 443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0877" h="443711">
                  <a:moveTo>
                    <a:pt x="457307" y="199"/>
                  </a:moveTo>
                  <a:lnTo>
                    <a:pt x="12086" y="64190"/>
                  </a:lnTo>
                  <a:cubicBezTo>
                    <a:pt x="1220" y="65700"/>
                    <a:pt x="-3610" y="78377"/>
                    <a:pt x="3031" y="86829"/>
                  </a:cubicBezTo>
                  <a:lnTo>
                    <a:pt x="281030" y="440289"/>
                  </a:lnTo>
                  <a:cubicBezTo>
                    <a:pt x="287670" y="448740"/>
                    <a:pt x="301253" y="446929"/>
                    <a:pt x="305177" y="436667"/>
                  </a:cubicBezTo>
                  <a:lnTo>
                    <a:pt x="472399" y="19215"/>
                  </a:lnTo>
                  <a:cubicBezTo>
                    <a:pt x="476625" y="9255"/>
                    <a:pt x="468173" y="-1612"/>
                    <a:pt x="457307" y="19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4" name="Freeform: Shape 48">
              <a:extLst>
                <a:ext uri="{FF2B5EF4-FFF2-40B4-BE49-F238E27FC236}">
                  <a16:creationId xmlns:a16="http://schemas.microsoft.com/office/drawing/2014/main" id="{4A6D5002-54A8-4C7E-B268-867AA6D0F21D}"/>
                </a:ext>
              </a:extLst>
            </p:cNvPr>
            <p:cNvSpPr/>
            <p:nvPr/>
          </p:nvSpPr>
          <p:spPr>
            <a:xfrm>
              <a:off x="8155074" y="1930568"/>
              <a:ext cx="923644" cy="839128"/>
            </a:xfrm>
            <a:custGeom>
              <a:avLst/>
              <a:gdLst>
                <a:gd name="connsiteX0" fmla="*/ 2370 w 923644"/>
                <a:gd name="connsiteY0" fmla="*/ 374895 h 839127"/>
                <a:gd name="connsiteX1" fmla="*/ 80850 w 923644"/>
                <a:gd name="connsiteY1" fmla="*/ 182318 h 839127"/>
                <a:gd name="connsiteX2" fmla="*/ 135182 w 923644"/>
                <a:gd name="connsiteY2" fmla="*/ 124364 h 839127"/>
                <a:gd name="connsiteX3" fmla="*/ 379072 w 923644"/>
                <a:gd name="connsiteY3" fmla="*/ 7248 h 839127"/>
                <a:gd name="connsiteX4" fmla="*/ 740380 w 923644"/>
                <a:gd name="connsiteY4" fmla="*/ 84521 h 839127"/>
                <a:gd name="connsiteX5" fmla="*/ 919072 w 923644"/>
                <a:gd name="connsiteY5" fmla="*/ 354068 h 839127"/>
                <a:gd name="connsiteX6" fmla="*/ 861722 w 923644"/>
                <a:gd name="connsiteY6" fmla="*/ 631161 h 839127"/>
                <a:gd name="connsiteX7" fmla="*/ 557462 w 923644"/>
                <a:gd name="connsiteY7" fmla="*/ 830982 h 839127"/>
                <a:gd name="connsiteX8" fmla="*/ 434913 w 923644"/>
                <a:gd name="connsiteY8" fmla="*/ 839736 h 839127"/>
                <a:gd name="connsiteX9" fmla="*/ 234489 w 923644"/>
                <a:gd name="connsiteY9" fmla="*/ 786007 h 839127"/>
                <a:gd name="connsiteX10" fmla="*/ 109223 w 923644"/>
                <a:gd name="connsiteY10" fmla="*/ 691228 h 839127"/>
                <a:gd name="connsiteX11" fmla="*/ 5389 w 923644"/>
                <a:gd name="connsiteY11" fmla="*/ 480541 h 839127"/>
                <a:gd name="connsiteX12" fmla="*/ 2370 w 923644"/>
                <a:gd name="connsiteY12" fmla="*/ 374895 h 83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23644" h="839127">
                  <a:moveTo>
                    <a:pt x="2370" y="374895"/>
                  </a:moveTo>
                  <a:cubicBezTo>
                    <a:pt x="12029" y="303962"/>
                    <a:pt x="37384" y="239669"/>
                    <a:pt x="80850" y="182318"/>
                  </a:cubicBezTo>
                  <a:cubicBezTo>
                    <a:pt x="96848" y="161189"/>
                    <a:pt x="114958" y="141569"/>
                    <a:pt x="135182" y="124364"/>
                  </a:cubicBezTo>
                  <a:cubicBezTo>
                    <a:pt x="203399" y="58562"/>
                    <a:pt x="286708" y="21737"/>
                    <a:pt x="379072" y="7248"/>
                  </a:cubicBezTo>
                  <a:cubicBezTo>
                    <a:pt x="508865" y="-13579"/>
                    <a:pt x="630811" y="9965"/>
                    <a:pt x="740380" y="84521"/>
                  </a:cubicBezTo>
                  <a:cubicBezTo>
                    <a:pt x="836367" y="149719"/>
                    <a:pt x="898245" y="239367"/>
                    <a:pt x="919072" y="354068"/>
                  </a:cubicBezTo>
                  <a:cubicBezTo>
                    <a:pt x="936881" y="453375"/>
                    <a:pt x="916959" y="546645"/>
                    <a:pt x="861722" y="631161"/>
                  </a:cubicBezTo>
                  <a:cubicBezTo>
                    <a:pt x="789581" y="741636"/>
                    <a:pt x="685746" y="805024"/>
                    <a:pt x="557462" y="830982"/>
                  </a:cubicBezTo>
                  <a:cubicBezTo>
                    <a:pt x="517015" y="839132"/>
                    <a:pt x="475964" y="842452"/>
                    <a:pt x="434913" y="839736"/>
                  </a:cubicBezTo>
                  <a:cubicBezTo>
                    <a:pt x="364584" y="835208"/>
                    <a:pt x="297574" y="817701"/>
                    <a:pt x="234489" y="786007"/>
                  </a:cubicBezTo>
                  <a:cubicBezTo>
                    <a:pt x="188306" y="760351"/>
                    <a:pt x="145143" y="730468"/>
                    <a:pt x="109223" y="691228"/>
                  </a:cubicBezTo>
                  <a:cubicBezTo>
                    <a:pt x="53986" y="631161"/>
                    <a:pt x="20481" y="561435"/>
                    <a:pt x="5389" y="480541"/>
                  </a:cubicBezTo>
                  <a:cubicBezTo>
                    <a:pt x="1465" y="460619"/>
                    <a:pt x="-2761" y="404778"/>
                    <a:pt x="2370" y="37489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5" name="Freeform: Shape 49">
              <a:extLst>
                <a:ext uri="{FF2B5EF4-FFF2-40B4-BE49-F238E27FC236}">
                  <a16:creationId xmlns:a16="http://schemas.microsoft.com/office/drawing/2014/main" id="{D8E42D7B-9E1B-4CF6-A25C-E0BA97CAA4DD}"/>
                </a:ext>
              </a:extLst>
            </p:cNvPr>
            <p:cNvSpPr/>
            <p:nvPr/>
          </p:nvSpPr>
          <p:spPr>
            <a:xfrm>
              <a:off x="9349428" y="911342"/>
              <a:ext cx="1159083" cy="138848"/>
            </a:xfrm>
            <a:custGeom>
              <a:avLst/>
              <a:gdLst>
                <a:gd name="connsiteX0" fmla="*/ 0 w 1159083"/>
                <a:gd name="connsiteY0" fmla="*/ 110376 h 138848"/>
                <a:gd name="connsiteX1" fmla="*/ 103533 w 1159083"/>
                <a:gd name="connsiteY1" fmla="*/ 75664 h 138848"/>
                <a:gd name="connsiteX2" fmla="*/ 306674 w 1159083"/>
                <a:gd name="connsiteY2" fmla="*/ 28576 h 138848"/>
                <a:gd name="connsiteX3" fmla="*/ 753404 w 1159083"/>
                <a:gd name="connsiteY3" fmla="*/ 5938 h 138848"/>
                <a:gd name="connsiteX4" fmla="*/ 1087244 w 1159083"/>
                <a:gd name="connsiteY4" fmla="*/ 60572 h 138848"/>
                <a:gd name="connsiteX5" fmla="*/ 1161196 w 1159083"/>
                <a:gd name="connsiteY5" fmla="*/ 92567 h 138848"/>
                <a:gd name="connsiteX6" fmla="*/ 1093281 w 1159083"/>
                <a:gd name="connsiteY6" fmla="*/ 125166 h 138848"/>
                <a:gd name="connsiteX7" fmla="*/ 876556 w 1159083"/>
                <a:gd name="connsiteY7" fmla="*/ 74457 h 138848"/>
                <a:gd name="connsiteX8" fmla="*/ 755819 w 1159083"/>
                <a:gd name="connsiteY8" fmla="*/ 59968 h 138848"/>
                <a:gd name="connsiteX9" fmla="*/ 335651 w 1159083"/>
                <a:gd name="connsiteY9" fmla="*/ 74758 h 138848"/>
                <a:gd name="connsiteX10" fmla="*/ 69424 w 1159083"/>
                <a:gd name="connsiteY10" fmla="*/ 136637 h 138848"/>
                <a:gd name="connsiteX11" fmla="*/ 0 w 1159083"/>
                <a:gd name="connsiteY11" fmla="*/ 110376 h 13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59083" h="138848">
                  <a:moveTo>
                    <a:pt x="0" y="110376"/>
                  </a:moveTo>
                  <a:cubicBezTo>
                    <a:pt x="41353" y="90756"/>
                    <a:pt x="64897" y="86530"/>
                    <a:pt x="103533" y="75664"/>
                  </a:cubicBezTo>
                  <a:cubicBezTo>
                    <a:pt x="169938" y="55139"/>
                    <a:pt x="238155" y="40348"/>
                    <a:pt x="306674" y="28576"/>
                  </a:cubicBezTo>
                  <a:cubicBezTo>
                    <a:pt x="461520" y="-2212"/>
                    <a:pt x="624516" y="-5230"/>
                    <a:pt x="753404" y="5938"/>
                  </a:cubicBezTo>
                  <a:cubicBezTo>
                    <a:pt x="873538" y="17408"/>
                    <a:pt x="977674" y="31595"/>
                    <a:pt x="1087244" y="60572"/>
                  </a:cubicBezTo>
                  <a:cubicBezTo>
                    <a:pt x="1097507" y="63288"/>
                    <a:pt x="1147915" y="82305"/>
                    <a:pt x="1161196" y="92567"/>
                  </a:cubicBezTo>
                  <a:cubicBezTo>
                    <a:pt x="1141576" y="126072"/>
                    <a:pt x="1118032" y="133014"/>
                    <a:pt x="1093281" y="125166"/>
                  </a:cubicBezTo>
                  <a:cubicBezTo>
                    <a:pt x="1022347" y="103132"/>
                    <a:pt x="950207" y="85927"/>
                    <a:pt x="876556" y="74457"/>
                  </a:cubicBezTo>
                  <a:cubicBezTo>
                    <a:pt x="836411" y="68118"/>
                    <a:pt x="795964" y="65099"/>
                    <a:pt x="755819" y="59968"/>
                  </a:cubicBezTo>
                  <a:cubicBezTo>
                    <a:pt x="645344" y="45480"/>
                    <a:pt x="536680" y="43367"/>
                    <a:pt x="335651" y="74758"/>
                  </a:cubicBezTo>
                  <a:cubicBezTo>
                    <a:pt x="245098" y="88341"/>
                    <a:pt x="156355" y="108263"/>
                    <a:pt x="69424" y="136637"/>
                  </a:cubicBezTo>
                  <a:cubicBezTo>
                    <a:pt x="40749" y="146597"/>
                    <a:pt x="9659" y="131505"/>
                    <a:pt x="0" y="110376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6" name="Freeform: Shape 50">
              <a:extLst>
                <a:ext uri="{FF2B5EF4-FFF2-40B4-BE49-F238E27FC236}">
                  <a16:creationId xmlns:a16="http://schemas.microsoft.com/office/drawing/2014/main" id="{A7AD0505-44FF-4705-8AAB-2393681A6FA2}"/>
                </a:ext>
              </a:extLst>
            </p:cNvPr>
            <p:cNvSpPr/>
            <p:nvPr/>
          </p:nvSpPr>
          <p:spPr>
            <a:xfrm>
              <a:off x="8548535" y="2829160"/>
              <a:ext cx="335047" cy="108664"/>
            </a:xfrm>
            <a:custGeom>
              <a:avLst/>
              <a:gdLst>
                <a:gd name="connsiteX0" fmla="*/ 164604 w 335047"/>
                <a:gd name="connsiteY0" fmla="*/ 110176 h 108664"/>
                <a:gd name="connsiteX1" fmla="*/ 7042 w 335047"/>
                <a:gd name="connsiteY1" fmla="*/ 64597 h 108664"/>
                <a:gd name="connsiteX2" fmla="*/ 4023 w 335047"/>
                <a:gd name="connsiteY2" fmla="*/ 48298 h 108664"/>
                <a:gd name="connsiteX3" fmla="*/ 31491 w 335047"/>
                <a:gd name="connsiteY3" fmla="*/ 12680 h 108664"/>
                <a:gd name="connsiteX4" fmla="*/ 48696 w 335047"/>
                <a:gd name="connsiteY4" fmla="*/ 9963 h 108664"/>
                <a:gd name="connsiteX5" fmla="*/ 160982 w 335047"/>
                <a:gd name="connsiteY5" fmla="*/ 43468 h 108664"/>
                <a:gd name="connsiteX6" fmla="*/ 286550 w 335047"/>
                <a:gd name="connsiteY6" fmla="*/ 4228 h 108664"/>
                <a:gd name="connsiteX7" fmla="*/ 303151 w 335047"/>
                <a:gd name="connsiteY7" fmla="*/ 5738 h 108664"/>
                <a:gd name="connsiteX8" fmla="*/ 331826 w 335047"/>
                <a:gd name="connsiteY8" fmla="*/ 40450 h 108664"/>
                <a:gd name="connsiteX9" fmla="*/ 329412 w 335047"/>
                <a:gd name="connsiteY9" fmla="*/ 57957 h 108664"/>
                <a:gd name="connsiteX10" fmla="*/ 237349 w 335047"/>
                <a:gd name="connsiteY10" fmla="*/ 101422 h 108664"/>
                <a:gd name="connsiteX11" fmla="*/ 164604 w 335047"/>
                <a:gd name="connsiteY11" fmla="*/ 110176 h 108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5047" h="108664">
                  <a:moveTo>
                    <a:pt x="164604" y="110176"/>
                  </a:moveTo>
                  <a:cubicBezTo>
                    <a:pt x="105141" y="112289"/>
                    <a:pt x="54431" y="94480"/>
                    <a:pt x="7042" y="64597"/>
                  </a:cubicBezTo>
                  <a:cubicBezTo>
                    <a:pt x="-203" y="60070"/>
                    <a:pt x="-2919" y="56146"/>
                    <a:pt x="4023" y="48298"/>
                  </a:cubicBezTo>
                  <a:cubicBezTo>
                    <a:pt x="13984" y="37129"/>
                    <a:pt x="22436" y="24452"/>
                    <a:pt x="31491" y="12680"/>
                  </a:cubicBezTo>
                  <a:cubicBezTo>
                    <a:pt x="36320" y="6039"/>
                    <a:pt x="40848" y="4530"/>
                    <a:pt x="48696" y="9963"/>
                  </a:cubicBezTo>
                  <a:cubicBezTo>
                    <a:pt x="82503" y="33206"/>
                    <a:pt x="120837" y="43166"/>
                    <a:pt x="160982" y="43468"/>
                  </a:cubicBezTo>
                  <a:cubicBezTo>
                    <a:pt x="206561" y="44072"/>
                    <a:pt x="249423" y="31395"/>
                    <a:pt x="286550" y="4228"/>
                  </a:cubicBezTo>
                  <a:cubicBezTo>
                    <a:pt x="293794" y="-1205"/>
                    <a:pt x="297416" y="-2110"/>
                    <a:pt x="303151" y="5738"/>
                  </a:cubicBezTo>
                  <a:cubicBezTo>
                    <a:pt x="311905" y="17812"/>
                    <a:pt x="321262" y="29885"/>
                    <a:pt x="331826" y="40450"/>
                  </a:cubicBezTo>
                  <a:cubicBezTo>
                    <a:pt x="340580" y="48901"/>
                    <a:pt x="336052" y="52825"/>
                    <a:pt x="329412" y="57957"/>
                  </a:cubicBezTo>
                  <a:cubicBezTo>
                    <a:pt x="301340" y="78180"/>
                    <a:pt x="270854" y="92669"/>
                    <a:pt x="237349" y="101422"/>
                  </a:cubicBezTo>
                  <a:cubicBezTo>
                    <a:pt x="212900" y="107761"/>
                    <a:pt x="187846" y="112289"/>
                    <a:pt x="164604" y="110176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7" name="Freeform: Shape 51">
              <a:extLst>
                <a:ext uri="{FF2B5EF4-FFF2-40B4-BE49-F238E27FC236}">
                  <a16:creationId xmlns:a16="http://schemas.microsoft.com/office/drawing/2014/main" id="{6741528F-2F58-457D-B207-A23D48D541F0}"/>
                </a:ext>
              </a:extLst>
            </p:cNvPr>
            <p:cNvSpPr/>
            <p:nvPr/>
          </p:nvSpPr>
          <p:spPr>
            <a:xfrm>
              <a:off x="11550711" y="2432237"/>
              <a:ext cx="3018" cy="9055"/>
            </a:xfrm>
            <a:custGeom>
              <a:avLst/>
              <a:gdLst>
                <a:gd name="connsiteX0" fmla="*/ 5804 w 3018"/>
                <a:gd name="connsiteY0" fmla="*/ 0 h 9055"/>
                <a:gd name="connsiteX1" fmla="*/ 3087 w 3018"/>
                <a:gd name="connsiteY1" fmla="*/ 9055 h 9055"/>
                <a:gd name="connsiteX2" fmla="*/ 5804 w 3018"/>
                <a:gd name="connsiteY2" fmla="*/ 0 h 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18" h="9055">
                  <a:moveTo>
                    <a:pt x="5804" y="0"/>
                  </a:moveTo>
                  <a:cubicBezTo>
                    <a:pt x="5804" y="3320"/>
                    <a:pt x="6106" y="6942"/>
                    <a:pt x="3087" y="9055"/>
                  </a:cubicBezTo>
                  <a:cubicBezTo>
                    <a:pt x="-2044" y="4528"/>
                    <a:pt x="-535" y="1509"/>
                    <a:pt x="5804" y="0"/>
                  </a:cubicBezTo>
                  <a:close/>
                </a:path>
              </a:pathLst>
            </a:custGeom>
            <a:solidFill>
              <a:srgbClr val="FDD7D7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8" name="Freeform: Shape 52">
              <a:extLst>
                <a:ext uri="{FF2B5EF4-FFF2-40B4-BE49-F238E27FC236}">
                  <a16:creationId xmlns:a16="http://schemas.microsoft.com/office/drawing/2014/main" id="{E850BBC8-423A-436A-9B3A-115930B97EAB}"/>
                </a:ext>
              </a:extLst>
            </p:cNvPr>
            <p:cNvSpPr/>
            <p:nvPr/>
          </p:nvSpPr>
          <p:spPr>
            <a:xfrm>
              <a:off x="8525996" y="1300656"/>
              <a:ext cx="12074" cy="3018"/>
            </a:xfrm>
            <a:custGeom>
              <a:avLst/>
              <a:gdLst>
                <a:gd name="connsiteX0" fmla="*/ 12074 w 12073"/>
                <a:gd name="connsiteY0" fmla="*/ 2985 h 3018"/>
                <a:gd name="connsiteX1" fmla="*/ 0 w 12073"/>
                <a:gd name="connsiteY1" fmla="*/ 268 h 3018"/>
                <a:gd name="connsiteX2" fmla="*/ 12074 w 12073"/>
                <a:gd name="connsiteY2" fmla="*/ 2985 h 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73" h="3018">
                  <a:moveTo>
                    <a:pt x="12074" y="2985"/>
                  </a:moveTo>
                  <a:cubicBezTo>
                    <a:pt x="6641" y="8418"/>
                    <a:pt x="3018" y="4796"/>
                    <a:pt x="0" y="268"/>
                  </a:cubicBezTo>
                  <a:cubicBezTo>
                    <a:pt x="4528" y="-637"/>
                    <a:pt x="8452" y="872"/>
                    <a:pt x="12074" y="2985"/>
                  </a:cubicBezTo>
                  <a:close/>
                </a:path>
              </a:pathLst>
            </a:custGeom>
            <a:solidFill>
              <a:srgbClr val="FCC1C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99" name="Freeform: Shape 53">
              <a:extLst>
                <a:ext uri="{FF2B5EF4-FFF2-40B4-BE49-F238E27FC236}">
                  <a16:creationId xmlns:a16="http://schemas.microsoft.com/office/drawing/2014/main" id="{45ED3523-9407-4785-8FCE-5E051BC16C54}"/>
                </a:ext>
              </a:extLst>
            </p:cNvPr>
            <p:cNvSpPr/>
            <p:nvPr/>
          </p:nvSpPr>
          <p:spPr>
            <a:xfrm>
              <a:off x="8568254" y="1307263"/>
              <a:ext cx="9055" cy="3018"/>
            </a:xfrm>
            <a:custGeom>
              <a:avLst/>
              <a:gdLst>
                <a:gd name="connsiteX0" fmla="*/ 9055 w 9055"/>
                <a:gd name="connsiteY0" fmla="*/ 2415 h 3018"/>
                <a:gd name="connsiteX1" fmla="*/ 0 w 9055"/>
                <a:gd name="connsiteY1" fmla="*/ 0 h 3018"/>
                <a:gd name="connsiteX2" fmla="*/ 9055 w 9055"/>
                <a:gd name="connsiteY2" fmla="*/ 2415 h 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55" h="3018">
                  <a:moveTo>
                    <a:pt x="9055" y="2415"/>
                  </a:moveTo>
                  <a:cubicBezTo>
                    <a:pt x="4528" y="6942"/>
                    <a:pt x="1509" y="5735"/>
                    <a:pt x="0" y="0"/>
                  </a:cubicBezTo>
                  <a:cubicBezTo>
                    <a:pt x="3018" y="604"/>
                    <a:pt x="6037" y="1509"/>
                    <a:pt x="9055" y="2415"/>
                  </a:cubicBezTo>
                  <a:close/>
                </a:path>
              </a:pathLst>
            </a:custGeom>
            <a:solidFill>
              <a:srgbClr val="FCC0C0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0" name="Freeform: Shape 54">
              <a:extLst>
                <a:ext uri="{FF2B5EF4-FFF2-40B4-BE49-F238E27FC236}">
                  <a16:creationId xmlns:a16="http://schemas.microsoft.com/office/drawing/2014/main" id="{845A5926-90CA-4AB5-9E4C-0CE6D637F00E}"/>
                </a:ext>
              </a:extLst>
            </p:cNvPr>
            <p:cNvSpPr/>
            <p:nvPr/>
          </p:nvSpPr>
          <p:spPr>
            <a:xfrm>
              <a:off x="8248573" y="2272560"/>
              <a:ext cx="153941" cy="153941"/>
            </a:xfrm>
            <a:custGeom>
              <a:avLst/>
              <a:gdLst>
                <a:gd name="connsiteX0" fmla="*/ 79413 w 153940"/>
                <a:gd name="connsiteY0" fmla="*/ 2 h 153940"/>
                <a:gd name="connsiteX1" fmla="*/ 156685 w 153940"/>
                <a:gd name="connsiteY1" fmla="*/ 79689 h 153940"/>
                <a:gd name="connsiteX2" fmla="*/ 77904 w 153940"/>
                <a:gd name="connsiteY2" fmla="*/ 156055 h 153940"/>
                <a:gd name="connsiteX3" fmla="*/ 28 w 153940"/>
                <a:gd name="connsiteY3" fmla="*/ 76369 h 153940"/>
                <a:gd name="connsiteX4" fmla="*/ 79413 w 153940"/>
                <a:gd name="connsiteY4" fmla="*/ 2 h 15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940" h="153940">
                  <a:moveTo>
                    <a:pt x="79413" y="2"/>
                  </a:moveTo>
                  <a:cubicBezTo>
                    <a:pt x="122275" y="304"/>
                    <a:pt x="157892" y="36223"/>
                    <a:pt x="156685" y="79689"/>
                  </a:cubicBezTo>
                  <a:cubicBezTo>
                    <a:pt x="155176" y="122551"/>
                    <a:pt x="124388" y="156961"/>
                    <a:pt x="77904" y="156055"/>
                  </a:cubicBezTo>
                  <a:cubicBezTo>
                    <a:pt x="31721" y="155150"/>
                    <a:pt x="1839" y="122853"/>
                    <a:pt x="28" y="76369"/>
                  </a:cubicBezTo>
                  <a:cubicBezTo>
                    <a:pt x="-1180" y="35318"/>
                    <a:pt x="37155" y="-300"/>
                    <a:pt x="79413" y="2"/>
                  </a:cubicBezTo>
                  <a:close/>
                </a:path>
              </a:pathLst>
            </a:custGeom>
            <a:solidFill>
              <a:schemeClr val="bg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1" name="Freeform: Shape 55">
              <a:extLst>
                <a:ext uri="{FF2B5EF4-FFF2-40B4-BE49-F238E27FC236}">
                  <a16:creationId xmlns:a16="http://schemas.microsoft.com/office/drawing/2014/main" id="{4E962C14-1883-467B-A49A-19E54CB8007D}"/>
                </a:ext>
              </a:extLst>
            </p:cNvPr>
            <p:cNvSpPr/>
            <p:nvPr/>
          </p:nvSpPr>
          <p:spPr>
            <a:xfrm>
              <a:off x="8637671" y="2272560"/>
              <a:ext cx="153941" cy="153941"/>
            </a:xfrm>
            <a:custGeom>
              <a:avLst/>
              <a:gdLst>
                <a:gd name="connsiteX0" fmla="*/ 79694 w 153940"/>
                <a:gd name="connsiteY0" fmla="*/ 2 h 153940"/>
                <a:gd name="connsiteX1" fmla="*/ 156664 w 153940"/>
                <a:gd name="connsiteY1" fmla="*/ 77274 h 153940"/>
                <a:gd name="connsiteX2" fmla="*/ 79996 w 153940"/>
                <a:gd name="connsiteY2" fmla="*/ 156358 h 153940"/>
                <a:gd name="connsiteX3" fmla="*/ 7 w 153940"/>
                <a:gd name="connsiteY3" fmla="*/ 77576 h 153940"/>
                <a:gd name="connsiteX4" fmla="*/ 79694 w 153940"/>
                <a:gd name="connsiteY4" fmla="*/ 2 h 15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940" h="153940">
                  <a:moveTo>
                    <a:pt x="79694" y="2"/>
                  </a:moveTo>
                  <a:cubicBezTo>
                    <a:pt x="120745" y="304"/>
                    <a:pt x="158475" y="36827"/>
                    <a:pt x="156664" y="77274"/>
                  </a:cubicBezTo>
                  <a:cubicBezTo>
                    <a:pt x="154552" y="123758"/>
                    <a:pt x="125273" y="153641"/>
                    <a:pt x="79996" y="156358"/>
                  </a:cubicBezTo>
                  <a:cubicBezTo>
                    <a:pt x="37436" y="159074"/>
                    <a:pt x="-597" y="119230"/>
                    <a:pt x="7" y="77576"/>
                  </a:cubicBezTo>
                  <a:cubicBezTo>
                    <a:pt x="611" y="34110"/>
                    <a:pt x="36228" y="-300"/>
                    <a:pt x="79694" y="2"/>
                  </a:cubicBezTo>
                  <a:close/>
                </a:path>
              </a:pathLst>
            </a:custGeom>
            <a:solidFill>
              <a:schemeClr val="bg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2" name="Freeform: Shape 56">
              <a:extLst>
                <a:ext uri="{FF2B5EF4-FFF2-40B4-BE49-F238E27FC236}">
                  <a16:creationId xmlns:a16="http://schemas.microsoft.com/office/drawing/2014/main" id="{4ABD49FF-7F16-44FF-974F-ED06BEEC2B45}"/>
                </a:ext>
              </a:extLst>
            </p:cNvPr>
            <p:cNvSpPr/>
            <p:nvPr/>
          </p:nvSpPr>
          <p:spPr>
            <a:xfrm>
              <a:off x="11523312" y="1708192"/>
              <a:ext cx="495025" cy="401453"/>
            </a:xfrm>
            <a:custGeom>
              <a:avLst/>
              <a:gdLst>
                <a:gd name="connsiteX0" fmla="*/ 489592 w 495025"/>
                <a:gd name="connsiteY0" fmla="*/ 18634 h 401453"/>
                <a:gd name="connsiteX1" fmla="*/ 455483 w 495025"/>
                <a:gd name="connsiteY1" fmla="*/ 222 h 401453"/>
                <a:gd name="connsiteX2" fmla="*/ 396926 w 495025"/>
                <a:gd name="connsiteY2" fmla="*/ 2335 h 401453"/>
                <a:gd name="connsiteX3" fmla="*/ 216422 w 495025"/>
                <a:gd name="connsiteY3" fmla="*/ 77494 h 401453"/>
                <a:gd name="connsiteX4" fmla="*/ 190766 w 495025"/>
                <a:gd name="connsiteY4" fmla="*/ 86851 h 401453"/>
                <a:gd name="connsiteX5" fmla="*/ 0 w 495025"/>
                <a:gd name="connsiteY5" fmla="*/ 138769 h 401453"/>
                <a:gd name="connsiteX6" fmla="*/ 18412 w 495025"/>
                <a:gd name="connsiteY6" fmla="*/ 208796 h 401453"/>
                <a:gd name="connsiteX7" fmla="*/ 153941 w 495025"/>
                <a:gd name="connsiteY7" fmla="*/ 154464 h 401453"/>
                <a:gd name="connsiteX8" fmla="*/ 153941 w 495025"/>
                <a:gd name="connsiteY8" fmla="*/ 154464 h 401453"/>
                <a:gd name="connsiteX9" fmla="*/ 131001 w 495025"/>
                <a:gd name="connsiteY9" fmla="*/ 228718 h 401453"/>
                <a:gd name="connsiteX10" fmla="*/ 169938 w 495025"/>
                <a:gd name="connsiteY10" fmla="*/ 360926 h 401453"/>
                <a:gd name="connsiteX11" fmla="*/ 275886 w 495025"/>
                <a:gd name="connsiteY11" fmla="*/ 402279 h 401453"/>
                <a:gd name="connsiteX12" fmla="*/ 346819 w 495025"/>
                <a:gd name="connsiteY12" fmla="*/ 373302 h 401453"/>
                <a:gd name="connsiteX13" fmla="*/ 378815 w 495025"/>
                <a:gd name="connsiteY13" fmla="*/ 242301 h 401453"/>
                <a:gd name="connsiteX14" fmla="*/ 292789 w 495025"/>
                <a:gd name="connsiteY14" fmla="*/ 120054 h 401453"/>
                <a:gd name="connsiteX15" fmla="*/ 292789 w 495025"/>
                <a:gd name="connsiteY15" fmla="*/ 105867 h 401453"/>
                <a:gd name="connsiteX16" fmla="*/ 335953 w 495025"/>
                <a:gd name="connsiteY16" fmla="*/ 84738 h 401453"/>
                <a:gd name="connsiteX17" fmla="*/ 458502 w 495025"/>
                <a:gd name="connsiteY17" fmla="*/ 69042 h 401453"/>
                <a:gd name="connsiteX18" fmla="*/ 488988 w 495025"/>
                <a:gd name="connsiteY18" fmla="*/ 57270 h 401453"/>
                <a:gd name="connsiteX19" fmla="*/ 489592 w 495025"/>
                <a:gd name="connsiteY19" fmla="*/ 18634 h 401453"/>
                <a:gd name="connsiteX20" fmla="*/ 316937 w 495025"/>
                <a:gd name="connsiteY20" fmla="*/ 276410 h 401453"/>
                <a:gd name="connsiteX21" fmla="*/ 242683 w 495025"/>
                <a:gd name="connsiteY21" fmla="*/ 329232 h 401453"/>
                <a:gd name="connsiteX22" fmla="*/ 196199 w 495025"/>
                <a:gd name="connsiteY22" fmla="*/ 254073 h 401453"/>
                <a:gd name="connsiteX23" fmla="*/ 225478 w 495025"/>
                <a:gd name="connsiteY23" fmla="*/ 170160 h 401453"/>
                <a:gd name="connsiteX24" fmla="*/ 236344 w 495025"/>
                <a:gd name="connsiteY24" fmla="*/ 165935 h 401453"/>
                <a:gd name="connsiteX25" fmla="*/ 316937 w 495025"/>
                <a:gd name="connsiteY25" fmla="*/ 276410 h 40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95025" h="401453">
                  <a:moveTo>
                    <a:pt x="489592" y="18634"/>
                  </a:moveTo>
                  <a:cubicBezTo>
                    <a:pt x="482046" y="5353"/>
                    <a:pt x="469670" y="524"/>
                    <a:pt x="455483" y="222"/>
                  </a:cubicBezTo>
                  <a:cubicBezTo>
                    <a:pt x="435864" y="-382"/>
                    <a:pt x="416545" y="222"/>
                    <a:pt x="396926" y="2335"/>
                  </a:cubicBezTo>
                  <a:cubicBezTo>
                    <a:pt x="329312" y="9881"/>
                    <a:pt x="268340" y="32821"/>
                    <a:pt x="216422" y="77494"/>
                  </a:cubicBezTo>
                  <a:cubicBezTo>
                    <a:pt x="209178" y="83833"/>
                    <a:pt x="201632" y="88059"/>
                    <a:pt x="190766" y="86851"/>
                  </a:cubicBezTo>
                  <a:cubicBezTo>
                    <a:pt x="111682" y="78400"/>
                    <a:pt x="38334" y="113715"/>
                    <a:pt x="0" y="138769"/>
                  </a:cubicBezTo>
                  <a:cubicBezTo>
                    <a:pt x="6037" y="162010"/>
                    <a:pt x="12074" y="185253"/>
                    <a:pt x="18412" y="208796"/>
                  </a:cubicBezTo>
                  <a:cubicBezTo>
                    <a:pt x="49200" y="185856"/>
                    <a:pt x="103231" y="154464"/>
                    <a:pt x="153941" y="154464"/>
                  </a:cubicBezTo>
                  <a:cubicBezTo>
                    <a:pt x="153941" y="154464"/>
                    <a:pt x="153941" y="154464"/>
                    <a:pt x="153941" y="154464"/>
                  </a:cubicBezTo>
                  <a:cubicBezTo>
                    <a:pt x="140961" y="177706"/>
                    <a:pt x="133113" y="202458"/>
                    <a:pt x="131001" y="228718"/>
                  </a:cubicBezTo>
                  <a:cubicBezTo>
                    <a:pt x="127076" y="277617"/>
                    <a:pt x="137943" y="323196"/>
                    <a:pt x="169938" y="360926"/>
                  </a:cubicBezTo>
                  <a:cubicBezTo>
                    <a:pt x="197406" y="393223"/>
                    <a:pt x="233024" y="406203"/>
                    <a:pt x="275886" y="402279"/>
                  </a:cubicBezTo>
                  <a:cubicBezTo>
                    <a:pt x="303052" y="399562"/>
                    <a:pt x="327200" y="392016"/>
                    <a:pt x="346819" y="373302"/>
                  </a:cubicBezTo>
                  <a:cubicBezTo>
                    <a:pt x="385154" y="336779"/>
                    <a:pt x="389078" y="290898"/>
                    <a:pt x="378815" y="242301"/>
                  </a:cubicBezTo>
                  <a:cubicBezTo>
                    <a:pt x="367646" y="189478"/>
                    <a:pt x="337462" y="149333"/>
                    <a:pt x="292789" y="120054"/>
                  </a:cubicBezTo>
                  <a:cubicBezTo>
                    <a:pt x="284036" y="114319"/>
                    <a:pt x="283734" y="110999"/>
                    <a:pt x="292789" y="105867"/>
                  </a:cubicBezTo>
                  <a:cubicBezTo>
                    <a:pt x="306976" y="98020"/>
                    <a:pt x="320559" y="89870"/>
                    <a:pt x="335953" y="84738"/>
                  </a:cubicBezTo>
                  <a:cubicBezTo>
                    <a:pt x="375796" y="71457"/>
                    <a:pt x="416244" y="63609"/>
                    <a:pt x="458502" y="69042"/>
                  </a:cubicBezTo>
                  <a:cubicBezTo>
                    <a:pt x="470274" y="70552"/>
                    <a:pt x="481744" y="68741"/>
                    <a:pt x="488988" y="57270"/>
                  </a:cubicBezTo>
                  <a:cubicBezTo>
                    <a:pt x="497138" y="44593"/>
                    <a:pt x="496836" y="31916"/>
                    <a:pt x="489592" y="18634"/>
                  </a:cubicBezTo>
                  <a:close/>
                  <a:moveTo>
                    <a:pt x="316937" y="276410"/>
                  </a:moveTo>
                  <a:cubicBezTo>
                    <a:pt x="315428" y="320781"/>
                    <a:pt x="278602" y="347041"/>
                    <a:pt x="242683" y="329232"/>
                  </a:cubicBezTo>
                  <a:cubicBezTo>
                    <a:pt x="213102" y="314442"/>
                    <a:pt x="196199" y="286974"/>
                    <a:pt x="196199" y="254073"/>
                  </a:cubicBezTo>
                  <a:cubicBezTo>
                    <a:pt x="196199" y="222681"/>
                    <a:pt x="208575" y="195515"/>
                    <a:pt x="225478" y="170160"/>
                  </a:cubicBezTo>
                  <a:cubicBezTo>
                    <a:pt x="228496" y="165633"/>
                    <a:pt x="230911" y="164123"/>
                    <a:pt x="236344" y="165935"/>
                  </a:cubicBezTo>
                  <a:cubicBezTo>
                    <a:pt x="279508" y="180121"/>
                    <a:pt x="318446" y="233246"/>
                    <a:pt x="316937" y="27641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3" name="Freeform: Shape 57">
              <a:extLst>
                <a:ext uri="{FF2B5EF4-FFF2-40B4-BE49-F238E27FC236}">
                  <a16:creationId xmlns:a16="http://schemas.microsoft.com/office/drawing/2014/main" id="{FE5DC2F4-E7B4-4E09-A2A5-52280F548EC2}"/>
                </a:ext>
              </a:extLst>
            </p:cNvPr>
            <p:cNvSpPr/>
            <p:nvPr/>
          </p:nvSpPr>
          <p:spPr>
            <a:xfrm>
              <a:off x="8470758" y="1665552"/>
              <a:ext cx="211291" cy="211291"/>
            </a:xfrm>
            <a:custGeom>
              <a:avLst/>
              <a:gdLst>
                <a:gd name="connsiteX0" fmla="*/ 213102 w 211291"/>
                <a:gd name="connsiteY0" fmla="*/ 106551 h 211291"/>
                <a:gd name="connsiteX1" fmla="*/ 106551 w 211291"/>
                <a:gd name="connsiteY1" fmla="*/ 213102 h 211291"/>
                <a:gd name="connsiteX2" fmla="*/ 0 w 211291"/>
                <a:gd name="connsiteY2" fmla="*/ 106551 h 211291"/>
                <a:gd name="connsiteX3" fmla="*/ 106551 w 211291"/>
                <a:gd name="connsiteY3" fmla="*/ 0 h 211291"/>
                <a:gd name="connsiteX4" fmla="*/ 213102 w 211291"/>
                <a:gd name="connsiteY4" fmla="*/ 106551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291" h="211291">
                  <a:moveTo>
                    <a:pt x="213102" y="106551"/>
                  </a:moveTo>
                  <a:cubicBezTo>
                    <a:pt x="213102" y="165398"/>
                    <a:pt x="165398" y="213102"/>
                    <a:pt x="106551" y="213102"/>
                  </a:cubicBezTo>
                  <a:cubicBezTo>
                    <a:pt x="47705" y="213102"/>
                    <a:pt x="0" y="165398"/>
                    <a:pt x="0" y="106551"/>
                  </a:cubicBezTo>
                  <a:cubicBezTo>
                    <a:pt x="0" y="47704"/>
                    <a:pt x="47705" y="0"/>
                    <a:pt x="106551" y="0"/>
                  </a:cubicBezTo>
                  <a:cubicBezTo>
                    <a:pt x="165398" y="0"/>
                    <a:pt x="213102" y="47705"/>
                    <a:pt x="213102" y="106551"/>
                  </a:cubicBezTo>
                  <a:close/>
                </a:path>
              </a:pathLst>
            </a:custGeom>
            <a:solidFill>
              <a:schemeClr val="accent1">
                <a:lumMod val="2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4" name="Freeform: Shape 58">
              <a:extLst>
                <a:ext uri="{FF2B5EF4-FFF2-40B4-BE49-F238E27FC236}">
                  <a16:creationId xmlns:a16="http://schemas.microsoft.com/office/drawing/2014/main" id="{E990D6F1-6C91-48F2-9249-E7412D082FA5}"/>
                </a:ext>
              </a:extLst>
            </p:cNvPr>
            <p:cNvSpPr/>
            <p:nvPr/>
          </p:nvSpPr>
          <p:spPr>
            <a:xfrm>
              <a:off x="8497623" y="1731053"/>
              <a:ext cx="78480" cy="78480"/>
            </a:xfrm>
            <a:custGeom>
              <a:avLst/>
              <a:gdLst>
                <a:gd name="connsiteX0" fmla="*/ 79687 w 78479"/>
                <a:gd name="connsiteY0" fmla="*/ 39843 h 78479"/>
                <a:gd name="connsiteX1" fmla="*/ 39843 w 78479"/>
                <a:gd name="connsiteY1" fmla="*/ 79687 h 78479"/>
                <a:gd name="connsiteX2" fmla="*/ 0 w 78479"/>
                <a:gd name="connsiteY2" fmla="*/ 39843 h 78479"/>
                <a:gd name="connsiteX3" fmla="*/ 39843 w 78479"/>
                <a:gd name="connsiteY3" fmla="*/ 0 h 78479"/>
                <a:gd name="connsiteX4" fmla="*/ 79687 w 78479"/>
                <a:gd name="connsiteY4" fmla="*/ 39843 h 78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79" h="78479">
                  <a:moveTo>
                    <a:pt x="79687" y="39843"/>
                  </a:moveTo>
                  <a:cubicBezTo>
                    <a:pt x="79687" y="61848"/>
                    <a:pt x="61848" y="79687"/>
                    <a:pt x="39843" y="79687"/>
                  </a:cubicBezTo>
                  <a:cubicBezTo>
                    <a:pt x="17839" y="79687"/>
                    <a:pt x="0" y="61848"/>
                    <a:pt x="0" y="39843"/>
                  </a:cubicBezTo>
                  <a:cubicBezTo>
                    <a:pt x="0" y="17839"/>
                    <a:pt x="17839" y="0"/>
                    <a:pt x="39843" y="0"/>
                  </a:cubicBezTo>
                  <a:cubicBezTo>
                    <a:pt x="61848" y="0"/>
                    <a:pt x="79687" y="17839"/>
                    <a:pt x="79687" y="39843"/>
                  </a:cubicBezTo>
                  <a:close/>
                </a:path>
              </a:pathLst>
            </a:custGeom>
            <a:solidFill>
              <a:srgbClr val="F2F2F2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5" name="Freeform: Shape 59">
              <a:extLst>
                <a:ext uri="{FF2B5EF4-FFF2-40B4-BE49-F238E27FC236}">
                  <a16:creationId xmlns:a16="http://schemas.microsoft.com/office/drawing/2014/main" id="{5DF60B03-56F6-4199-AFC4-D0F5F614166D}"/>
                </a:ext>
              </a:extLst>
            </p:cNvPr>
            <p:cNvSpPr/>
            <p:nvPr/>
          </p:nvSpPr>
          <p:spPr>
            <a:xfrm>
              <a:off x="9042754" y="1778140"/>
              <a:ext cx="211291" cy="211291"/>
            </a:xfrm>
            <a:custGeom>
              <a:avLst/>
              <a:gdLst>
                <a:gd name="connsiteX0" fmla="*/ 213102 w 211291"/>
                <a:gd name="connsiteY0" fmla="*/ 106551 h 211291"/>
                <a:gd name="connsiteX1" fmla="*/ 106551 w 211291"/>
                <a:gd name="connsiteY1" fmla="*/ 213102 h 211291"/>
                <a:gd name="connsiteX2" fmla="*/ 0 w 211291"/>
                <a:gd name="connsiteY2" fmla="*/ 106551 h 211291"/>
                <a:gd name="connsiteX3" fmla="*/ 106551 w 211291"/>
                <a:gd name="connsiteY3" fmla="*/ 0 h 211291"/>
                <a:gd name="connsiteX4" fmla="*/ 213102 w 211291"/>
                <a:gd name="connsiteY4" fmla="*/ 106551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291" h="211291">
                  <a:moveTo>
                    <a:pt x="213102" y="106551"/>
                  </a:moveTo>
                  <a:cubicBezTo>
                    <a:pt x="213102" y="165398"/>
                    <a:pt x="165398" y="213102"/>
                    <a:pt x="106551" y="213102"/>
                  </a:cubicBezTo>
                  <a:cubicBezTo>
                    <a:pt x="47705" y="213102"/>
                    <a:pt x="0" y="165398"/>
                    <a:pt x="0" y="106551"/>
                  </a:cubicBezTo>
                  <a:cubicBezTo>
                    <a:pt x="0" y="47705"/>
                    <a:pt x="47705" y="0"/>
                    <a:pt x="106551" y="0"/>
                  </a:cubicBezTo>
                  <a:cubicBezTo>
                    <a:pt x="165398" y="0"/>
                    <a:pt x="213102" y="47705"/>
                    <a:pt x="213102" y="106551"/>
                  </a:cubicBezTo>
                  <a:close/>
                </a:path>
              </a:pathLst>
            </a:custGeom>
            <a:solidFill>
              <a:schemeClr val="accent1">
                <a:lumMod val="2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6" name="Freeform: Shape 60">
              <a:extLst>
                <a:ext uri="{FF2B5EF4-FFF2-40B4-BE49-F238E27FC236}">
                  <a16:creationId xmlns:a16="http://schemas.microsoft.com/office/drawing/2014/main" id="{89593CD9-7D06-4B8C-8C76-52696F6AAA77}"/>
                </a:ext>
              </a:extLst>
            </p:cNvPr>
            <p:cNvSpPr/>
            <p:nvPr/>
          </p:nvSpPr>
          <p:spPr>
            <a:xfrm>
              <a:off x="9069618" y="1843641"/>
              <a:ext cx="78480" cy="78480"/>
            </a:xfrm>
            <a:custGeom>
              <a:avLst/>
              <a:gdLst>
                <a:gd name="connsiteX0" fmla="*/ 79687 w 78479"/>
                <a:gd name="connsiteY0" fmla="*/ 39844 h 78479"/>
                <a:gd name="connsiteX1" fmla="*/ 39843 w 78479"/>
                <a:gd name="connsiteY1" fmla="*/ 79687 h 78479"/>
                <a:gd name="connsiteX2" fmla="*/ 0 w 78479"/>
                <a:gd name="connsiteY2" fmla="*/ 39844 h 78479"/>
                <a:gd name="connsiteX3" fmla="*/ 39843 w 78479"/>
                <a:gd name="connsiteY3" fmla="*/ 0 h 78479"/>
                <a:gd name="connsiteX4" fmla="*/ 79687 w 78479"/>
                <a:gd name="connsiteY4" fmla="*/ 39844 h 78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79" h="78479">
                  <a:moveTo>
                    <a:pt x="79687" y="39844"/>
                  </a:moveTo>
                  <a:cubicBezTo>
                    <a:pt x="79687" y="61848"/>
                    <a:pt x="61848" y="79687"/>
                    <a:pt x="39843" y="79687"/>
                  </a:cubicBezTo>
                  <a:cubicBezTo>
                    <a:pt x="17838" y="79687"/>
                    <a:pt x="0" y="61848"/>
                    <a:pt x="0" y="39844"/>
                  </a:cubicBezTo>
                  <a:cubicBezTo>
                    <a:pt x="0" y="17839"/>
                    <a:pt x="17838" y="0"/>
                    <a:pt x="39843" y="0"/>
                  </a:cubicBezTo>
                  <a:cubicBezTo>
                    <a:pt x="61848" y="0"/>
                    <a:pt x="79687" y="17839"/>
                    <a:pt x="79687" y="39844"/>
                  </a:cubicBezTo>
                  <a:close/>
                </a:path>
              </a:pathLst>
            </a:custGeom>
            <a:solidFill>
              <a:srgbClr val="F2F2F2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707" name="Graphic 3">
            <a:extLst>
              <a:ext uri="{FF2B5EF4-FFF2-40B4-BE49-F238E27FC236}">
                <a16:creationId xmlns:a16="http://schemas.microsoft.com/office/drawing/2014/main" id="{0EDAFB50-364D-4815-8EFA-529B3F8CAEDB}"/>
              </a:ext>
            </a:extLst>
          </p:cNvPr>
          <p:cNvGrpSpPr/>
          <p:nvPr/>
        </p:nvGrpSpPr>
        <p:grpSpPr>
          <a:xfrm flipH="1">
            <a:off x="3108924" y="4194790"/>
            <a:ext cx="2538332" cy="2066547"/>
            <a:chOff x="8155074" y="782721"/>
            <a:chExt cx="3863263" cy="3145220"/>
          </a:xfrm>
        </p:grpSpPr>
        <p:sp>
          <p:nvSpPr>
            <p:cNvPr id="708" name="Freeform: Shape 62">
              <a:extLst>
                <a:ext uri="{FF2B5EF4-FFF2-40B4-BE49-F238E27FC236}">
                  <a16:creationId xmlns:a16="http://schemas.microsoft.com/office/drawing/2014/main" id="{9BC8A251-DC5F-402B-B929-AEF63640C19E}"/>
                </a:ext>
              </a:extLst>
            </p:cNvPr>
            <p:cNvSpPr/>
            <p:nvPr/>
          </p:nvSpPr>
          <p:spPr>
            <a:xfrm>
              <a:off x="8255617" y="1253632"/>
              <a:ext cx="470877" cy="449748"/>
            </a:xfrm>
            <a:custGeom>
              <a:avLst/>
              <a:gdLst>
                <a:gd name="connsiteX0" fmla="*/ 832 w 470877"/>
                <a:gd name="connsiteY0" fmla="*/ 18919 h 449748"/>
                <a:gd name="connsiteX1" fmla="*/ 154772 w 470877"/>
                <a:gd name="connsiteY1" fmla="*/ 441501 h 449748"/>
                <a:gd name="connsiteX2" fmla="*/ 178920 w 470877"/>
                <a:gd name="connsiteY2" fmla="*/ 445727 h 449748"/>
                <a:gd name="connsiteX3" fmla="*/ 467785 w 470877"/>
                <a:gd name="connsiteY3" fmla="*/ 101020 h 449748"/>
                <a:gd name="connsiteX4" fmla="*/ 459334 w 470877"/>
                <a:gd name="connsiteY4" fmla="*/ 78080 h 449748"/>
                <a:gd name="connsiteX5" fmla="*/ 16528 w 470877"/>
                <a:gd name="connsiteY5" fmla="*/ 204 h 449748"/>
                <a:gd name="connsiteX6" fmla="*/ 832 w 470877"/>
                <a:gd name="connsiteY6" fmla="*/ 18919 h 449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0877" h="449748">
                  <a:moveTo>
                    <a:pt x="832" y="18919"/>
                  </a:moveTo>
                  <a:lnTo>
                    <a:pt x="154772" y="441501"/>
                  </a:lnTo>
                  <a:cubicBezTo>
                    <a:pt x="158395" y="451764"/>
                    <a:pt x="171978" y="454178"/>
                    <a:pt x="178920" y="445727"/>
                  </a:cubicBezTo>
                  <a:lnTo>
                    <a:pt x="467785" y="101020"/>
                  </a:lnTo>
                  <a:cubicBezTo>
                    <a:pt x="474728" y="92569"/>
                    <a:pt x="470200" y="79891"/>
                    <a:pt x="459334" y="78080"/>
                  </a:cubicBezTo>
                  <a:lnTo>
                    <a:pt x="16528" y="204"/>
                  </a:lnTo>
                  <a:cubicBezTo>
                    <a:pt x="5963" y="-1607"/>
                    <a:pt x="-2790" y="8958"/>
                    <a:pt x="832" y="18919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09" name="Freeform: Shape 63">
              <a:extLst>
                <a:ext uri="{FF2B5EF4-FFF2-40B4-BE49-F238E27FC236}">
                  <a16:creationId xmlns:a16="http://schemas.microsoft.com/office/drawing/2014/main" id="{EC70A83D-3BBD-4DC9-938B-2282DACE920A}"/>
                </a:ext>
              </a:extLst>
            </p:cNvPr>
            <p:cNvSpPr/>
            <p:nvPr/>
          </p:nvSpPr>
          <p:spPr>
            <a:xfrm>
              <a:off x="8861043" y="3301851"/>
              <a:ext cx="507099" cy="482951"/>
            </a:xfrm>
            <a:custGeom>
              <a:avLst/>
              <a:gdLst>
                <a:gd name="connsiteX0" fmla="*/ 501062 w 507098"/>
                <a:gd name="connsiteY0" fmla="*/ 443711 h 482951"/>
                <a:gd name="connsiteX1" fmla="*/ 427110 w 507098"/>
                <a:gd name="connsiteY1" fmla="*/ 479933 h 482951"/>
                <a:gd name="connsiteX2" fmla="*/ 150319 w 507098"/>
                <a:gd name="connsiteY2" fmla="*/ 478122 h 482951"/>
                <a:gd name="connsiteX3" fmla="*/ 40749 w 507098"/>
                <a:gd name="connsiteY3" fmla="*/ 392096 h 482951"/>
                <a:gd name="connsiteX4" fmla="*/ 0 w 507098"/>
                <a:gd name="connsiteY4" fmla="*/ 236948 h 482951"/>
                <a:gd name="connsiteX5" fmla="*/ 302 w 507098"/>
                <a:gd name="connsiteY5" fmla="*/ 0 h 482951"/>
                <a:gd name="connsiteX6" fmla="*/ 191671 w 507098"/>
                <a:gd name="connsiteY6" fmla="*/ 118323 h 482951"/>
                <a:gd name="connsiteX7" fmla="*/ 491101 w 507098"/>
                <a:gd name="connsiteY7" fmla="*/ 247211 h 482951"/>
                <a:gd name="connsiteX8" fmla="*/ 504382 w 507098"/>
                <a:gd name="connsiteY8" fmla="*/ 265020 h 482951"/>
                <a:gd name="connsiteX9" fmla="*/ 509514 w 507098"/>
                <a:gd name="connsiteY9" fmla="*/ 427110 h 482951"/>
                <a:gd name="connsiteX10" fmla="*/ 501062 w 507098"/>
                <a:gd name="connsiteY10" fmla="*/ 443711 h 482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7098" h="482951">
                  <a:moveTo>
                    <a:pt x="501062" y="443711"/>
                  </a:moveTo>
                  <a:cubicBezTo>
                    <a:pt x="480838" y="464841"/>
                    <a:pt x="455785" y="477518"/>
                    <a:pt x="427110" y="479933"/>
                  </a:cubicBezTo>
                  <a:cubicBezTo>
                    <a:pt x="344405" y="486875"/>
                    <a:pt x="159676" y="480537"/>
                    <a:pt x="150319" y="478122"/>
                  </a:cubicBezTo>
                  <a:cubicBezTo>
                    <a:pt x="101420" y="465143"/>
                    <a:pt x="66406" y="434354"/>
                    <a:pt x="40749" y="392096"/>
                  </a:cubicBezTo>
                  <a:cubicBezTo>
                    <a:pt x="11772" y="344405"/>
                    <a:pt x="0" y="292186"/>
                    <a:pt x="0" y="236948"/>
                  </a:cubicBezTo>
                  <a:cubicBezTo>
                    <a:pt x="0" y="157865"/>
                    <a:pt x="0" y="79083"/>
                    <a:pt x="302" y="0"/>
                  </a:cubicBezTo>
                  <a:cubicBezTo>
                    <a:pt x="24751" y="13583"/>
                    <a:pt x="143074" y="91459"/>
                    <a:pt x="191671" y="118323"/>
                  </a:cubicBezTo>
                  <a:cubicBezTo>
                    <a:pt x="287356" y="171146"/>
                    <a:pt x="387267" y="214008"/>
                    <a:pt x="491101" y="247211"/>
                  </a:cubicBezTo>
                  <a:cubicBezTo>
                    <a:pt x="500760" y="250229"/>
                    <a:pt x="504684" y="254455"/>
                    <a:pt x="504382" y="265020"/>
                  </a:cubicBezTo>
                  <a:cubicBezTo>
                    <a:pt x="503477" y="296110"/>
                    <a:pt x="509514" y="399642"/>
                    <a:pt x="509514" y="427110"/>
                  </a:cubicBezTo>
                  <a:cubicBezTo>
                    <a:pt x="507099" y="443108"/>
                    <a:pt x="501968" y="440391"/>
                    <a:pt x="501062" y="443711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0" name="Freeform: Shape 64">
              <a:extLst>
                <a:ext uri="{FF2B5EF4-FFF2-40B4-BE49-F238E27FC236}">
                  <a16:creationId xmlns:a16="http://schemas.microsoft.com/office/drawing/2014/main" id="{D7B9DA0E-886A-4E3C-A804-F623363DA0D1}"/>
                </a:ext>
              </a:extLst>
            </p:cNvPr>
            <p:cNvSpPr/>
            <p:nvPr/>
          </p:nvSpPr>
          <p:spPr>
            <a:xfrm>
              <a:off x="10179802" y="3580672"/>
              <a:ext cx="250531" cy="172051"/>
            </a:xfrm>
            <a:custGeom>
              <a:avLst/>
              <a:gdLst>
                <a:gd name="connsiteX0" fmla="*/ 167222 w 250530"/>
                <a:gd name="connsiteY0" fmla="*/ 174851 h 172051"/>
                <a:gd name="connsiteX1" fmla="*/ 49804 w 250530"/>
                <a:gd name="connsiteY1" fmla="*/ 119312 h 172051"/>
                <a:gd name="connsiteX2" fmla="*/ 0 w 250530"/>
                <a:gd name="connsiteY2" fmla="*/ 37210 h 172051"/>
                <a:gd name="connsiteX3" fmla="*/ 218536 w 250530"/>
                <a:gd name="connsiteY3" fmla="*/ 989 h 172051"/>
                <a:gd name="connsiteX4" fmla="*/ 229402 w 250530"/>
                <a:gd name="connsiteY4" fmla="*/ 9139 h 172051"/>
                <a:gd name="connsiteX5" fmla="*/ 252040 w 250530"/>
                <a:gd name="connsiteY5" fmla="*/ 154930 h 172051"/>
                <a:gd name="connsiteX6" fmla="*/ 241778 w 250530"/>
                <a:gd name="connsiteY6" fmla="*/ 168211 h 172051"/>
                <a:gd name="connsiteX7" fmla="*/ 167222 w 250530"/>
                <a:gd name="connsiteY7" fmla="*/ 174851 h 172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0530" h="172051">
                  <a:moveTo>
                    <a:pt x="167222" y="174851"/>
                  </a:moveTo>
                  <a:cubicBezTo>
                    <a:pt x="118927" y="174248"/>
                    <a:pt x="79083" y="153119"/>
                    <a:pt x="49804" y="119312"/>
                  </a:cubicBezTo>
                  <a:cubicBezTo>
                    <a:pt x="43466" y="111766"/>
                    <a:pt x="11772" y="65282"/>
                    <a:pt x="0" y="37210"/>
                  </a:cubicBezTo>
                  <a:cubicBezTo>
                    <a:pt x="49503" y="28759"/>
                    <a:pt x="196199" y="7026"/>
                    <a:pt x="218536" y="989"/>
                  </a:cubicBezTo>
                  <a:cubicBezTo>
                    <a:pt x="229402" y="-2030"/>
                    <a:pt x="228195" y="2196"/>
                    <a:pt x="229402" y="9139"/>
                  </a:cubicBezTo>
                  <a:cubicBezTo>
                    <a:pt x="231213" y="32984"/>
                    <a:pt x="246003" y="127160"/>
                    <a:pt x="252040" y="154930"/>
                  </a:cubicBezTo>
                  <a:cubicBezTo>
                    <a:pt x="254153" y="164890"/>
                    <a:pt x="254153" y="164890"/>
                    <a:pt x="241778" y="168211"/>
                  </a:cubicBezTo>
                  <a:cubicBezTo>
                    <a:pt x="219743" y="172738"/>
                    <a:pt x="185936" y="174851"/>
                    <a:pt x="167222" y="174851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1" name="Freeform: Shape 65">
              <a:extLst>
                <a:ext uri="{FF2B5EF4-FFF2-40B4-BE49-F238E27FC236}">
                  <a16:creationId xmlns:a16="http://schemas.microsoft.com/office/drawing/2014/main" id="{B489C87B-1A5B-489F-BAF4-1E04A3FB0BA8}"/>
                </a:ext>
              </a:extLst>
            </p:cNvPr>
            <p:cNvSpPr/>
            <p:nvPr/>
          </p:nvSpPr>
          <p:spPr>
            <a:xfrm>
              <a:off x="8279581" y="782721"/>
              <a:ext cx="3299161" cy="3145220"/>
            </a:xfrm>
            <a:custGeom>
              <a:avLst/>
              <a:gdLst>
                <a:gd name="connsiteX0" fmla="*/ 3299874 w 3299160"/>
                <a:gd name="connsiteY0" fmla="*/ 1364273 h 3145220"/>
                <a:gd name="connsiteX1" fmla="*/ 3266068 w 3299160"/>
                <a:gd name="connsiteY1" fmla="*/ 1133060 h 3145220"/>
                <a:gd name="connsiteX2" fmla="*/ 3247655 w 3299160"/>
                <a:gd name="connsiteY2" fmla="*/ 1064843 h 3145220"/>
                <a:gd name="connsiteX3" fmla="*/ 3132049 w 3299160"/>
                <a:gd name="connsiteY3" fmla="*/ 794994 h 3145220"/>
                <a:gd name="connsiteX4" fmla="*/ 2821149 w 3299160"/>
                <a:gd name="connsiteY4" fmla="*/ 417085 h 3145220"/>
                <a:gd name="connsiteX5" fmla="*/ 2482781 w 3299160"/>
                <a:gd name="connsiteY5" fmla="*/ 189796 h 3145220"/>
                <a:gd name="connsiteX6" fmla="*/ 1761675 w 3299160"/>
                <a:gd name="connsiteY6" fmla="*/ 238 h 3145220"/>
                <a:gd name="connsiteX7" fmla="*/ 1078298 w 3299160"/>
                <a:gd name="connsiteY7" fmla="*/ 82339 h 3145220"/>
                <a:gd name="connsiteX8" fmla="*/ 761664 w 3299160"/>
                <a:gd name="connsiteY8" fmla="*/ 219075 h 3145220"/>
                <a:gd name="connsiteX9" fmla="*/ 514453 w 3299160"/>
                <a:gd name="connsiteY9" fmla="*/ 386297 h 3145220"/>
                <a:gd name="connsiteX10" fmla="*/ 133525 w 3299160"/>
                <a:gd name="connsiteY10" fmla="*/ 860495 h 3145220"/>
                <a:gd name="connsiteX11" fmla="*/ 9769 w 3299160"/>
                <a:gd name="connsiteY11" fmla="*/ 1271607 h 3145220"/>
                <a:gd name="connsiteX12" fmla="*/ 114207 w 3299160"/>
                <a:gd name="connsiteY12" fmla="*/ 1955587 h 3145220"/>
                <a:gd name="connsiteX13" fmla="*/ 155560 w 3299160"/>
                <a:gd name="connsiteY13" fmla="*/ 2039198 h 3145220"/>
                <a:gd name="connsiteX14" fmla="*/ 387376 w 3299160"/>
                <a:gd name="connsiteY14" fmla="*/ 2353116 h 3145220"/>
                <a:gd name="connsiteX15" fmla="*/ 596555 w 3299160"/>
                <a:gd name="connsiteY15" fmla="*/ 2532110 h 3145220"/>
                <a:gd name="connsiteX16" fmla="*/ 913793 w 3299160"/>
                <a:gd name="connsiteY16" fmla="*/ 2711405 h 3145220"/>
                <a:gd name="connsiteX17" fmla="*/ 1064715 w 3299160"/>
                <a:gd name="connsiteY17" fmla="*/ 2768756 h 3145220"/>
                <a:gd name="connsiteX18" fmla="*/ 1081015 w 3299160"/>
                <a:gd name="connsiteY18" fmla="*/ 2786867 h 3145220"/>
                <a:gd name="connsiteX19" fmla="*/ 1093693 w 3299160"/>
                <a:gd name="connsiteY19" fmla="*/ 2984877 h 3145220"/>
                <a:gd name="connsiteX20" fmla="*/ 1139573 w 3299160"/>
                <a:gd name="connsiteY20" fmla="*/ 3077543 h 3145220"/>
                <a:gd name="connsiteX21" fmla="*/ 1278421 w 3299160"/>
                <a:gd name="connsiteY21" fmla="*/ 3145760 h 3145220"/>
                <a:gd name="connsiteX22" fmla="*/ 1497259 w 3299160"/>
                <a:gd name="connsiteY22" fmla="*/ 3145458 h 3145220"/>
                <a:gd name="connsiteX23" fmla="*/ 1579059 w 3299160"/>
                <a:gd name="connsiteY23" fmla="*/ 3119499 h 3145220"/>
                <a:gd name="connsiteX24" fmla="*/ 1672932 w 3299160"/>
                <a:gd name="connsiteY24" fmla="*/ 2969482 h 3145220"/>
                <a:gd name="connsiteX25" fmla="*/ 1679271 w 3299160"/>
                <a:gd name="connsiteY25" fmla="*/ 2879533 h 3145220"/>
                <a:gd name="connsiteX26" fmla="*/ 1694665 w 3299160"/>
                <a:gd name="connsiteY26" fmla="*/ 2862026 h 3145220"/>
                <a:gd name="connsiteX27" fmla="*/ 2105475 w 3299160"/>
                <a:gd name="connsiteY27" fmla="*/ 2807392 h 3145220"/>
                <a:gd name="connsiteX28" fmla="*/ 2125095 w 3299160"/>
                <a:gd name="connsiteY28" fmla="*/ 2823088 h 3145220"/>
                <a:gd name="connsiteX29" fmla="*/ 2179729 w 3299160"/>
                <a:gd name="connsiteY29" fmla="*/ 3065469 h 3145220"/>
                <a:gd name="connsiteX30" fmla="*/ 2323407 w 3299160"/>
                <a:gd name="connsiteY30" fmla="*/ 3145760 h 3145220"/>
                <a:gd name="connsiteX31" fmla="*/ 2530171 w 3299160"/>
                <a:gd name="connsiteY31" fmla="*/ 3145458 h 3145220"/>
                <a:gd name="connsiteX32" fmla="*/ 2648494 w 3299160"/>
                <a:gd name="connsiteY32" fmla="*/ 3087202 h 3145220"/>
                <a:gd name="connsiteX33" fmla="*/ 2720031 w 3299160"/>
                <a:gd name="connsiteY33" fmla="*/ 2883155 h 3145220"/>
                <a:gd name="connsiteX34" fmla="*/ 2720333 w 3299160"/>
                <a:gd name="connsiteY34" fmla="*/ 2543882 h 3145220"/>
                <a:gd name="connsiteX35" fmla="*/ 2736330 w 3299160"/>
                <a:gd name="connsiteY35" fmla="*/ 2508868 h 3145220"/>
                <a:gd name="connsiteX36" fmla="*/ 2934039 w 3299160"/>
                <a:gd name="connsiteY36" fmla="*/ 2330176 h 3145220"/>
                <a:gd name="connsiteX37" fmla="*/ 3084055 w 3299160"/>
                <a:gd name="connsiteY37" fmla="*/ 2139712 h 3145220"/>
                <a:gd name="connsiteX38" fmla="*/ 3255805 w 3299160"/>
                <a:gd name="connsiteY38" fmla="*/ 1760897 h 3145220"/>
                <a:gd name="connsiteX39" fmla="*/ 3299874 w 3299160"/>
                <a:gd name="connsiteY39" fmla="*/ 1364273 h 3145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299160" h="3145220">
                  <a:moveTo>
                    <a:pt x="3299874" y="1364273"/>
                  </a:moveTo>
                  <a:cubicBezTo>
                    <a:pt x="3292026" y="1243837"/>
                    <a:pt x="3270596" y="1153284"/>
                    <a:pt x="3266068" y="1133060"/>
                  </a:cubicBezTo>
                  <a:cubicBezTo>
                    <a:pt x="3260333" y="1110120"/>
                    <a:pt x="3254296" y="1087482"/>
                    <a:pt x="3247655" y="1064843"/>
                  </a:cubicBezTo>
                  <a:cubicBezTo>
                    <a:pt x="3218678" y="970668"/>
                    <a:pt x="3180344" y="880718"/>
                    <a:pt x="3132049" y="794994"/>
                  </a:cubicBezTo>
                  <a:cubicBezTo>
                    <a:pt x="3050853" y="650713"/>
                    <a:pt x="2945207" y="526051"/>
                    <a:pt x="2821149" y="417085"/>
                  </a:cubicBezTo>
                  <a:cubicBezTo>
                    <a:pt x="2718220" y="326834"/>
                    <a:pt x="2602312" y="256202"/>
                    <a:pt x="2482781" y="189796"/>
                  </a:cubicBezTo>
                  <a:cubicBezTo>
                    <a:pt x="2184257" y="24385"/>
                    <a:pt x="1826873" y="1445"/>
                    <a:pt x="1761675" y="238"/>
                  </a:cubicBezTo>
                  <a:cubicBezTo>
                    <a:pt x="1650898" y="-1271"/>
                    <a:pt x="1319472" y="2049"/>
                    <a:pt x="1078298" y="82339"/>
                  </a:cubicBezTo>
                  <a:cubicBezTo>
                    <a:pt x="968729" y="118863"/>
                    <a:pt x="862781" y="163234"/>
                    <a:pt x="761664" y="219075"/>
                  </a:cubicBezTo>
                  <a:cubicBezTo>
                    <a:pt x="674430" y="267370"/>
                    <a:pt x="594140" y="325928"/>
                    <a:pt x="514453" y="386297"/>
                  </a:cubicBezTo>
                  <a:cubicBezTo>
                    <a:pt x="324593" y="529975"/>
                    <a:pt x="179104" y="753340"/>
                    <a:pt x="133525" y="860495"/>
                  </a:cubicBezTo>
                  <a:cubicBezTo>
                    <a:pt x="39953" y="1080238"/>
                    <a:pt x="13995" y="1186185"/>
                    <a:pt x="9769" y="1271607"/>
                  </a:cubicBezTo>
                  <a:cubicBezTo>
                    <a:pt x="-13473" y="1420114"/>
                    <a:pt x="-1399" y="1658572"/>
                    <a:pt x="114207" y="1955587"/>
                  </a:cubicBezTo>
                  <a:cubicBezTo>
                    <a:pt x="125375" y="1984564"/>
                    <a:pt x="140467" y="2012032"/>
                    <a:pt x="155560" y="2039198"/>
                  </a:cubicBezTo>
                  <a:cubicBezTo>
                    <a:pt x="218343" y="2154804"/>
                    <a:pt x="296219" y="2258941"/>
                    <a:pt x="387376" y="2353116"/>
                  </a:cubicBezTo>
                  <a:cubicBezTo>
                    <a:pt x="447141" y="2414994"/>
                    <a:pt x="591423" y="2528488"/>
                    <a:pt x="596555" y="2532110"/>
                  </a:cubicBezTo>
                  <a:cubicBezTo>
                    <a:pt x="696163" y="2602741"/>
                    <a:pt x="801809" y="2662809"/>
                    <a:pt x="913793" y="2711405"/>
                  </a:cubicBezTo>
                  <a:cubicBezTo>
                    <a:pt x="963296" y="2732836"/>
                    <a:pt x="1013402" y="2752154"/>
                    <a:pt x="1064715" y="2768756"/>
                  </a:cubicBezTo>
                  <a:cubicBezTo>
                    <a:pt x="1073771" y="2771774"/>
                    <a:pt x="1081619" y="2775095"/>
                    <a:pt x="1081015" y="2786867"/>
                  </a:cubicBezTo>
                  <a:cubicBezTo>
                    <a:pt x="1078902" y="2846028"/>
                    <a:pt x="1091580" y="2977029"/>
                    <a:pt x="1093693" y="2984877"/>
                  </a:cubicBezTo>
                  <a:cubicBezTo>
                    <a:pt x="1103050" y="3018683"/>
                    <a:pt x="1117236" y="3050075"/>
                    <a:pt x="1139573" y="3077543"/>
                  </a:cubicBezTo>
                  <a:cubicBezTo>
                    <a:pt x="1175191" y="3121612"/>
                    <a:pt x="1218958" y="3147571"/>
                    <a:pt x="1278421" y="3145760"/>
                  </a:cubicBezTo>
                  <a:cubicBezTo>
                    <a:pt x="1351166" y="3143647"/>
                    <a:pt x="1424212" y="3145156"/>
                    <a:pt x="1497259" y="3145458"/>
                  </a:cubicBezTo>
                  <a:cubicBezTo>
                    <a:pt x="1527443" y="3145458"/>
                    <a:pt x="1554609" y="3137006"/>
                    <a:pt x="1579059" y="3119499"/>
                  </a:cubicBezTo>
                  <a:cubicBezTo>
                    <a:pt x="1631278" y="3082372"/>
                    <a:pt x="1658444" y="3030153"/>
                    <a:pt x="1672932" y="2969482"/>
                  </a:cubicBezTo>
                  <a:cubicBezTo>
                    <a:pt x="1680177" y="2939902"/>
                    <a:pt x="1679271" y="2909717"/>
                    <a:pt x="1679271" y="2879533"/>
                  </a:cubicBezTo>
                  <a:cubicBezTo>
                    <a:pt x="1679271" y="2868968"/>
                    <a:pt x="1682289" y="2861724"/>
                    <a:pt x="1694665" y="2862026"/>
                  </a:cubicBezTo>
                  <a:cubicBezTo>
                    <a:pt x="1718813" y="2862630"/>
                    <a:pt x="2039673" y="2823993"/>
                    <a:pt x="2105475" y="2807392"/>
                  </a:cubicBezTo>
                  <a:cubicBezTo>
                    <a:pt x="2123888" y="2802562"/>
                    <a:pt x="2122379" y="2804072"/>
                    <a:pt x="2125095" y="2823088"/>
                  </a:cubicBezTo>
                  <a:cubicBezTo>
                    <a:pt x="2137773" y="2913943"/>
                    <a:pt x="2164637" y="3043434"/>
                    <a:pt x="2179729" y="3065469"/>
                  </a:cubicBezTo>
                  <a:cubicBezTo>
                    <a:pt x="2214139" y="3115575"/>
                    <a:pt x="2257605" y="3148476"/>
                    <a:pt x="2323407" y="3145760"/>
                  </a:cubicBezTo>
                  <a:cubicBezTo>
                    <a:pt x="2392228" y="3143043"/>
                    <a:pt x="2461048" y="3143949"/>
                    <a:pt x="2530171" y="3145458"/>
                  </a:cubicBezTo>
                  <a:cubicBezTo>
                    <a:pt x="2580881" y="3146665"/>
                    <a:pt x="2618611" y="3124027"/>
                    <a:pt x="2648494" y="3087202"/>
                  </a:cubicBezTo>
                  <a:cubicBezTo>
                    <a:pt x="2696789" y="3028342"/>
                    <a:pt x="2719125" y="2958616"/>
                    <a:pt x="2720031" y="2883155"/>
                  </a:cubicBezTo>
                  <a:cubicBezTo>
                    <a:pt x="2721540" y="2769963"/>
                    <a:pt x="2720635" y="2656772"/>
                    <a:pt x="2720333" y="2543882"/>
                  </a:cubicBezTo>
                  <a:cubicBezTo>
                    <a:pt x="2720333" y="2529393"/>
                    <a:pt x="2724257" y="2518225"/>
                    <a:pt x="2736330" y="2508868"/>
                  </a:cubicBezTo>
                  <a:cubicBezTo>
                    <a:pt x="2807264" y="2454838"/>
                    <a:pt x="2873670" y="2395978"/>
                    <a:pt x="2934039" y="2330176"/>
                  </a:cubicBezTo>
                  <a:cubicBezTo>
                    <a:pt x="2988974" y="2270411"/>
                    <a:pt x="3039684" y="2207325"/>
                    <a:pt x="3084055" y="2139712"/>
                  </a:cubicBezTo>
                  <a:cubicBezTo>
                    <a:pt x="3161026" y="2022596"/>
                    <a:pt x="3223810" y="1897633"/>
                    <a:pt x="3255805" y="1760897"/>
                  </a:cubicBezTo>
                  <a:cubicBezTo>
                    <a:pt x="3299874" y="1572244"/>
                    <a:pt x="3305308" y="1453619"/>
                    <a:pt x="3299874" y="1364273"/>
                  </a:cubicBezTo>
                  <a:close/>
                </a:path>
              </a:pathLst>
            </a:custGeom>
            <a:solidFill>
              <a:schemeClr val="accent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2" name="Freeform: Shape 66">
              <a:extLst>
                <a:ext uri="{FF2B5EF4-FFF2-40B4-BE49-F238E27FC236}">
                  <a16:creationId xmlns:a16="http://schemas.microsoft.com/office/drawing/2014/main" id="{46CE2F44-2B15-4A22-810D-DDE452059692}"/>
                </a:ext>
              </a:extLst>
            </p:cNvPr>
            <p:cNvSpPr/>
            <p:nvPr/>
          </p:nvSpPr>
          <p:spPr>
            <a:xfrm>
              <a:off x="9340503" y="838724"/>
              <a:ext cx="1177194" cy="211291"/>
            </a:xfrm>
            <a:custGeom>
              <a:avLst/>
              <a:gdLst>
                <a:gd name="connsiteX0" fmla="*/ 1125146 w 1177193"/>
                <a:gd name="connsiteY0" fmla="*/ 66482 h 211291"/>
                <a:gd name="connsiteX1" fmla="*/ 891820 w 1177193"/>
                <a:gd name="connsiteY1" fmla="*/ 17281 h 211291"/>
                <a:gd name="connsiteX2" fmla="*/ 391663 w 1177193"/>
                <a:gd name="connsiteY2" fmla="*/ 15772 h 211291"/>
                <a:gd name="connsiteX3" fmla="*/ 148980 w 1177193"/>
                <a:gd name="connsiteY3" fmla="*/ 63765 h 211291"/>
                <a:gd name="connsiteX4" fmla="*/ 29148 w 1177193"/>
                <a:gd name="connsiteY4" fmla="*/ 103609 h 211291"/>
                <a:gd name="connsiteX5" fmla="*/ 12245 w 1177193"/>
                <a:gd name="connsiteY5" fmla="*/ 187220 h 211291"/>
                <a:gd name="connsiteX6" fmla="*/ 78349 w 1177193"/>
                <a:gd name="connsiteY6" fmla="*/ 208953 h 211291"/>
                <a:gd name="connsiteX7" fmla="*/ 344576 w 1177193"/>
                <a:gd name="connsiteY7" fmla="*/ 147075 h 211291"/>
                <a:gd name="connsiteX8" fmla="*/ 885481 w 1177193"/>
                <a:gd name="connsiteY8" fmla="*/ 146773 h 211291"/>
                <a:gd name="connsiteX9" fmla="*/ 1102205 w 1177193"/>
                <a:gd name="connsiteY9" fmla="*/ 197483 h 211291"/>
                <a:gd name="connsiteX10" fmla="*/ 1165895 w 1177193"/>
                <a:gd name="connsiteY10" fmla="*/ 172429 h 211291"/>
                <a:gd name="connsiteX11" fmla="*/ 1165895 w 1177193"/>
                <a:gd name="connsiteY11" fmla="*/ 172429 h 211291"/>
                <a:gd name="connsiteX12" fmla="*/ 1125146 w 1177193"/>
                <a:gd name="connsiteY12" fmla="*/ 66482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77193" h="211291">
                  <a:moveTo>
                    <a:pt x="1125146" y="66482"/>
                  </a:moveTo>
                  <a:cubicBezTo>
                    <a:pt x="1048175" y="45655"/>
                    <a:pt x="970903" y="28148"/>
                    <a:pt x="891820" y="17281"/>
                  </a:cubicBezTo>
                  <a:cubicBezTo>
                    <a:pt x="723089" y="-5961"/>
                    <a:pt x="560093" y="-5055"/>
                    <a:pt x="391663" y="15772"/>
                  </a:cubicBezTo>
                  <a:cubicBezTo>
                    <a:pt x="309863" y="26035"/>
                    <a:pt x="228667" y="42033"/>
                    <a:pt x="148980" y="63765"/>
                  </a:cubicBezTo>
                  <a:cubicBezTo>
                    <a:pt x="108231" y="74934"/>
                    <a:pt x="67482" y="85498"/>
                    <a:pt x="29148" y="103609"/>
                  </a:cubicBezTo>
                  <a:cubicBezTo>
                    <a:pt x="-1338" y="117796"/>
                    <a:pt x="-9488" y="162167"/>
                    <a:pt x="12245" y="187220"/>
                  </a:cubicBezTo>
                  <a:cubicBezTo>
                    <a:pt x="21904" y="208651"/>
                    <a:pt x="54503" y="216499"/>
                    <a:pt x="78349" y="208953"/>
                  </a:cubicBezTo>
                  <a:cubicBezTo>
                    <a:pt x="165280" y="180579"/>
                    <a:pt x="254626" y="162770"/>
                    <a:pt x="344576" y="147075"/>
                  </a:cubicBezTo>
                  <a:cubicBezTo>
                    <a:pt x="536549" y="113872"/>
                    <a:pt x="711618" y="115683"/>
                    <a:pt x="885481" y="146773"/>
                  </a:cubicBezTo>
                  <a:cubicBezTo>
                    <a:pt x="958527" y="159752"/>
                    <a:pt x="1030970" y="175448"/>
                    <a:pt x="1102205" y="197483"/>
                  </a:cubicBezTo>
                  <a:cubicBezTo>
                    <a:pt x="1126957" y="205029"/>
                    <a:pt x="1152010" y="194464"/>
                    <a:pt x="1165895" y="172429"/>
                  </a:cubicBezTo>
                  <a:cubicBezTo>
                    <a:pt x="1165895" y="172429"/>
                    <a:pt x="1165895" y="172429"/>
                    <a:pt x="1165895" y="172429"/>
                  </a:cubicBezTo>
                  <a:cubicBezTo>
                    <a:pt x="1193061" y="130473"/>
                    <a:pt x="1173139" y="79763"/>
                    <a:pt x="1125146" y="66482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3" name="Freeform: Shape 67">
              <a:extLst>
                <a:ext uri="{FF2B5EF4-FFF2-40B4-BE49-F238E27FC236}">
                  <a16:creationId xmlns:a16="http://schemas.microsoft.com/office/drawing/2014/main" id="{7236382C-2638-4CD2-9127-B4ECF6E1F553}"/>
                </a:ext>
              </a:extLst>
            </p:cNvPr>
            <p:cNvSpPr/>
            <p:nvPr/>
          </p:nvSpPr>
          <p:spPr>
            <a:xfrm>
              <a:off x="9423065" y="1409087"/>
              <a:ext cx="470877" cy="443711"/>
            </a:xfrm>
            <a:custGeom>
              <a:avLst/>
              <a:gdLst>
                <a:gd name="connsiteX0" fmla="*/ 457307 w 470877"/>
                <a:gd name="connsiteY0" fmla="*/ 199 h 443711"/>
                <a:gd name="connsiteX1" fmla="*/ 12086 w 470877"/>
                <a:gd name="connsiteY1" fmla="*/ 64190 h 443711"/>
                <a:gd name="connsiteX2" fmla="*/ 3031 w 470877"/>
                <a:gd name="connsiteY2" fmla="*/ 86829 h 443711"/>
                <a:gd name="connsiteX3" fmla="*/ 281030 w 470877"/>
                <a:gd name="connsiteY3" fmla="*/ 440289 h 443711"/>
                <a:gd name="connsiteX4" fmla="*/ 305177 w 470877"/>
                <a:gd name="connsiteY4" fmla="*/ 436667 h 443711"/>
                <a:gd name="connsiteX5" fmla="*/ 472399 w 470877"/>
                <a:gd name="connsiteY5" fmla="*/ 19215 h 443711"/>
                <a:gd name="connsiteX6" fmla="*/ 457307 w 470877"/>
                <a:gd name="connsiteY6" fmla="*/ 199 h 443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0877" h="443711">
                  <a:moveTo>
                    <a:pt x="457307" y="199"/>
                  </a:moveTo>
                  <a:lnTo>
                    <a:pt x="12086" y="64190"/>
                  </a:lnTo>
                  <a:cubicBezTo>
                    <a:pt x="1220" y="65700"/>
                    <a:pt x="-3610" y="78377"/>
                    <a:pt x="3031" y="86829"/>
                  </a:cubicBezTo>
                  <a:lnTo>
                    <a:pt x="281030" y="440289"/>
                  </a:lnTo>
                  <a:cubicBezTo>
                    <a:pt x="287670" y="448740"/>
                    <a:pt x="301253" y="446929"/>
                    <a:pt x="305177" y="436667"/>
                  </a:cubicBezTo>
                  <a:lnTo>
                    <a:pt x="472399" y="19215"/>
                  </a:lnTo>
                  <a:cubicBezTo>
                    <a:pt x="476625" y="9255"/>
                    <a:pt x="468173" y="-1612"/>
                    <a:pt x="457307" y="199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4" name="Freeform: Shape 68">
              <a:extLst>
                <a:ext uri="{FF2B5EF4-FFF2-40B4-BE49-F238E27FC236}">
                  <a16:creationId xmlns:a16="http://schemas.microsoft.com/office/drawing/2014/main" id="{6D4C2564-9BF7-4DDA-8402-68722A97244E}"/>
                </a:ext>
              </a:extLst>
            </p:cNvPr>
            <p:cNvSpPr/>
            <p:nvPr/>
          </p:nvSpPr>
          <p:spPr>
            <a:xfrm>
              <a:off x="8155074" y="1930568"/>
              <a:ext cx="923644" cy="839128"/>
            </a:xfrm>
            <a:custGeom>
              <a:avLst/>
              <a:gdLst>
                <a:gd name="connsiteX0" fmla="*/ 2370 w 923644"/>
                <a:gd name="connsiteY0" fmla="*/ 374895 h 839127"/>
                <a:gd name="connsiteX1" fmla="*/ 80850 w 923644"/>
                <a:gd name="connsiteY1" fmla="*/ 182318 h 839127"/>
                <a:gd name="connsiteX2" fmla="*/ 135182 w 923644"/>
                <a:gd name="connsiteY2" fmla="*/ 124364 h 839127"/>
                <a:gd name="connsiteX3" fmla="*/ 379072 w 923644"/>
                <a:gd name="connsiteY3" fmla="*/ 7248 h 839127"/>
                <a:gd name="connsiteX4" fmla="*/ 740380 w 923644"/>
                <a:gd name="connsiteY4" fmla="*/ 84521 h 839127"/>
                <a:gd name="connsiteX5" fmla="*/ 919072 w 923644"/>
                <a:gd name="connsiteY5" fmla="*/ 354068 h 839127"/>
                <a:gd name="connsiteX6" fmla="*/ 861722 w 923644"/>
                <a:gd name="connsiteY6" fmla="*/ 631161 h 839127"/>
                <a:gd name="connsiteX7" fmla="*/ 557462 w 923644"/>
                <a:gd name="connsiteY7" fmla="*/ 830982 h 839127"/>
                <a:gd name="connsiteX8" fmla="*/ 434913 w 923644"/>
                <a:gd name="connsiteY8" fmla="*/ 839736 h 839127"/>
                <a:gd name="connsiteX9" fmla="*/ 234489 w 923644"/>
                <a:gd name="connsiteY9" fmla="*/ 786007 h 839127"/>
                <a:gd name="connsiteX10" fmla="*/ 109223 w 923644"/>
                <a:gd name="connsiteY10" fmla="*/ 691228 h 839127"/>
                <a:gd name="connsiteX11" fmla="*/ 5389 w 923644"/>
                <a:gd name="connsiteY11" fmla="*/ 480541 h 839127"/>
                <a:gd name="connsiteX12" fmla="*/ 2370 w 923644"/>
                <a:gd name="connsiteY12" fmla="*/ 374895 h 83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23644" h="839127">
                  <a:moveTo>
                    <a:pt x="2370" y="374895"/>
                  </a:moveTo>
                  <a:cubicBezTo>
                    <a:pt x="12029" y="303962"/>
                    <a:pt x="37384" y="239669"/>
                    <a:pt x="80850" y="182318"/>
                  </a:cubicBezTo>
                  <a:cubicBezTo>
                    <a:pt x="96848" y="161189"/>
                    <a:pt x="114958" y="141569"/>
                    <a:pt x="135182" y="124364"/>
                  </a:cubicBezTo>
                  <a:cubicBezTo>
                    <a:pt x="203399" y="58562"/>
                    <a:pt x="286708" y="21737"/>
                    <a:pt x="379072" y="7248"/>
                  </a:cubicBezTo>
                  <a:cubicBezTo>
                    <a:pt x="508865" y="-13579"/>
                    <a:pt x="630811" y="9965"/>
                    <a:pt x="740380" y="84521"/>
                  </a:cubicBezTo>
                  <a:cubicBezTo>
                    <a:pt x="836367" y="149719"/>
                    <a:pt x="898245" y="239367"/>
                    <a:pt x="919072" y="354068"/>
                  </a:cubicBezTo>
                  <a:cubicBezTo>
                    <a:pt x="936881" y="453375"/>
                    <a:pt x="916959" y="546645"/>
                    <a:pt x="861722" y="631161"/>
                  </a:cubicBezTo>
                  <a:cubicBezTo>
                    <a:pt x="789581" y="741636"/>
                    <a:pt x="685746" y="805024"/>
                    <a:pt x="557462" y="830982"/>
                  </a:cubicBezTo>
                  <a:cubicBezTo>
                    <a:pt x="517015" y="839132"/>
                    <a:pt x="475964" y="842452"/>
                    <a:pt x="434913" y="839736"/>
                  </a:cubicBezTo>
                  <a:cubicBezTo>
                    <a:pt x="364584" y="835208"/>
                    <a:pt x="297574" y="817701"/>
                    <a:pt x="234489" y="786007"/>
                  </a:cubicBezTo>
                  <a:cubicBezTo>
                    <a:pt x="188306" y="760351"/>
                    <a:pt x="145143" y="730468"/>
                    <a:pt x="109223" y="691228"/>
                  </a:cubicBezTo>
                  <a:cubicBezTo>
                    <a:pt x="53986" y="631161"/>
                    <a:pt x="20481" y="561435"/>
                    <a:pt x="5389" y="480541"/>
                  </a:cubicBezTo>
                  <a:cubicBezTo>
                    <a:pt x="1465" y="460619"/>
                    <a:pt x="-2761" y="404778"/>
                    <a:pt x="2370" y="374895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5" name="Freeform: Shape 69">
              <a:extLst>
                <a:ext uri="{FF2B5EF4-FFF2-40B4-BE49-F238E27FC236}">
                  <a16:creationId xmlns:a16="http://schemas.microsoft.com/office/drawing/2014/main" id="{88107F24-C675-4AC1-8C20-01D54BC4462E}"/>
                </a:ext>
              </a:extLst>
            </p:cNvPr>
            <p:cNvSpPr/>
            <p:nvPr/>
          </p:nvSpPr>
          <p:spPr>
            <a:xfrm>
              <a:off x="9349428" y="911342"/>
              <a:ext cx="1159083" cy="138848"/>
            </a:xfrm>
            <a:custGeom>
              <a:avLst/>
              <a:gdLst>
                <a:gd name="connsiteX0" fmla="*/ 0 w 1159083"/>
                <a:gd name="connsiteY0" fmla="*/ 110376 h 138848"/>
                <a:gd name="connsiteX1" fmla="*/ 103533 w 1159083"/>
                <a:gd name="connsiteY1" fmla="*/ 75664 h 138848"/>
                <a:gd name="connsiteX2" fmla="*/ 306674 w 1159083"/>
                <a:gd name="connsiteY2" fmla="*/ 28576 h 138848"/>
                <a:gd name="connsiteX3" fmla="*/ 753404 w 1159083"/>
                <a:gd name="connsiteY3" fmla="*/ 5938 h 138848"/>
                <a:gd name="connsiteX4" fmla="*/ 1087244 w 1159083"/>
                <a:gd name="connsiteY4" fmla="*/ 60572 h 138848"/>
                <a:gd name="connsiteX5" fmla="*/ 1161196 w 1159083"/>
                <a:gd name="connsiteY5" fmla="*/ 92567 h 138848"/>
                <a:gd name="connsiteX6" fmla="*/ 1093281 w 1159083"/>
                <a:gd name="connsiteY6" fmla="*/ 125166 h 138848"/>
                <a:gd name="connsiteX7" fmla="*/ 876556 w 1159083"/>
                <a:gd name="connsiteY7" fmla="*/ 74457 h 138848"/>
                <a:gd name="connsiteX8" fmla="*/ 755819 w 1159083"/>
                <a:gd name="connsiteY8" fmla="*/ 59968 h 138848"/>
                <a:gd name="connsiteX9" fmla="*/ 335651 w 1159083"/>
                <a:gd name="connsiteY9" fmla="*/ 74758 h 138848"/>
                <a:gd name="connsiteX10" fmla="*/ 69424 w 1159083"/>
                <a:gd name="connsiteY10" fmla="*/ 136637 h 138848"/>
                <a:gd name="connsiteX11" fmla="*/ 0 w 1159083"/>
                <a:gd name="connsiteY11" fmla="*/ 110376 h 138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59083" h="138848">
                  <a:moveTo>
                    <a:pt x="0" y="110376"/>
                  </a:moveTo>
                  <a:cubicBezTo>
                    <a:pt x="41353" y="90756"/>
                    <a:pt x="64897" y="86530"/>
                    <a:pt x="103533" y="75664"/>
                  </a:cubicBezTo>
                  <a:cubicBezTo>
                    <a:pt x="169938" y="55139"/>
                    <a:pt x="238155" y="40348"/>
                    <a:pt x="306674" y="28576"/>
                  </a:cubicBezTo>
                  <a:cubicBezTo>
                    <a:pt x="461520" y="-2212"/>
                    <a:pt x="624516" y="-5230"/>
                    <a:pt x="753404" y="5938"/>
                  </a:cubicBezTo>
                  <a:cubicBezTo>
                    <a:pt x="873538" y="17408"/>
                    <a:pt x="977674" y="31595"/>
                    <a:pt x="1087244" y="60572"/>
                  </a:cubicBezTo>
                  <a:cubicBezTo>
                    <a:pt x="1097507" y="63288"/>
                    <a:pt x="1147915" y="82305"/>
                    <a:pt x="1161196" y="92567"/>
                  </a:cubicBezTo>
                  <a:cubicBezTo>
                    <a:pt x="1141576" y="126072"/>
                    <a:pt x="1118032" y="133014"/>
                    <a:pt x="1093281" y="125166"/>
                  </a:cubicBezTo>
                  <a:cubicBezTo>
                    <a:pt x="1022347" y="103132"/>
                    <a:pt x="950207" y="85927"/>
                    <a:pt x="876556" y="74457"/>
                  </a:cubicBezTo>
                  <a:cubicBezTo>
                    <a:pt x="836411" y="68118"/>
                    <a:pt x="795964" y="65099"/>
                    <a:pt x="755819" y="59968"/>
                  </a:cubicBezTo>
                  <a:cubicBezTo>
                    <a:pt x="645344" y="45480"/>
                    <a:pt x="536680" y="43367"/>
                    <a:pt x="335651" y="74758"/>
                  </a:cubicBezTo>
                  <a:cubicBezTo>
                    <a:pt x="245098" y="88341"/>
                    <a:pt x="156355" y="108263"/>
                    <a:pt x="69424" y="136637"/>
                  </a:cubicBezTo>
                  <a:cubicBezTo>
                    <a:pt x="40749" y="146597"/>
                    <a:pt x="9659" y="131505"/>
                    <a:pt x="0" y="11037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6" name="Freeform: Shape 70">
              <a:extLst>
                <a:ext uri="{FF2B5EF4-FFF2-40B4-BE49-F238E27FC236}">
                  <a16:creationId xmlns:a16="http://schemas.microsoft.com/office/drawing/2014/main" id="{928BB524-AC9D-4897-9F9F-B06D7162C812}"/>
                </a:ext>
              </a:extLst>
            </p:cNvPr>
            <p:cNvSpPr/>
            <p:nvPr/>
          </p:nvSpPr>
          <p:spPr>
            <a:xfrm>
              <a:off x="8548535" y="2829160"/>
              <a:ext cx="335047" cy="108664"/>
            </a:xfrm>
            <a:custGeom>
              <a:avLst/>
              <a:gdLst>
                <a:gd name="connsiteX0" fmla="*/ 164604 w 335047"/>
                <a:gd name="connsiteY0" fmla="*/ 110176 h 108664"/>
                <a:gd name="connsiteX1" fmla="*/ 7042 w 335047"/>
                <a:gd name="connsiteY1" fmla="*/ 64597 h 108664"/>
                <a:gd name="connsiteX2" fmla="*/ 4023 w 335047"/>
                <a:gd name="connsiteY2" fmla="*/ 48298 h 108664"/>
                <a:gd name="connsiteX3" fmla="*/ 31491 w 335047"/>
                <a:gd name="connsiteY3" fmla="*/ 12680 h 108664"/>
                <a:gd name="connsiteX4" fmla="*/ 48696 w 335047"/>
                <a:gd name="connsiteY4" fmla="*/ 9963 h 108664"/>
                <a:gd name="connsiteX5" fmla="*/ 160982 w 335047"/>
                <a:gd name="connsiteY5" fmla="*/ 43468 h 108664"/>
                <a:gd name="connsiteX6" fmla="*/ 286550 w 335047"/>
                <a:gd name="connsiteY6" fmla="*/ 4228 h 108664"/>
                <a:gd name="connsiteX7" fmla="*/ 303151 w 335047"/>
                <a:gd name="connsiteY7" fmla="*/ 5738 h 108664"/>
                <a:gd name="connsiteX8" fmla="*/ 331826 w 335047"/>
                <a:gd name="connsiteY8" fmla="*/ 40450 h 108664"/>
                <a:gd name="connsiteX9" fmla="*/ 329412 w 335047"/>
                <a:gd name="connsiteY9" fmla="*/ 57957 h 108664"/>
                <a:gd name="connsiteX10" fmla="*/ 237349 w 335047"/>
                <a:gd name="connsiteY10" fmla="*/ 101422 h 108664"/>
                <a:gd name="connsiteX11" fmla="*/ 164604 w 335047"/>
                <a:gd name="connsiteY11" fmla="*/ 110176 h 108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5047" h="108664">
                  <a:moveTo>
                    <a:pt x="164604" y="110176"/>
                  </a:moveTo>
                  <a:cubicBezTo>
                    <a:pt x="105141" y="112289"/>
                    <a:pt x="54431" y="94480"/>
                    <a:pt x="7042" y="64597"/>
                  </a:cubicBezTo>
                  <a:cubicBezTo>
                    <a:pt x="-203" y="60070"/>
                    <a:pt x="-2919" y="56146"/>
                    <a:pt x="4023" y="48298"/>
                  </a:cubicBezTo>
                  <a:cubicBezTo>
                    <a:pt x="13984" y="37129"/>
                    <a:pt x="22436" y="24452"/>
                    <a:pt x="31491" y="12680"/>
                  </a:cubicBezTo>
                  <a:cubicBezTo>
                    <a:pt x="36320" y="6039"/>
                    <a:pt x="40848" y="4530"/>
                    <a:pt x="48696" y="9963"/>
                  </a:cubicBezTo>
                  <a:cubicBezTo>
                    <a:pt x="82503" y="33206"/>
                    <a:pt x="120837" y="43166"/>
                    <a:pt x="160982" y="43468"/>
                  </a:cubicBezTo>
                  <a:cubicBezTo>
                    <a:pt x="206561" y="44072"/>
                    <a:pt x="249423" y="31395"/>
                    <a:pt x="286550" y="4228"/>
                  </a:cubicBezTo>
                  <a:cubicBezTo>
                    <a:pt x="293794" y="-1205"/>
                    <a:pt x="297416" y="-2110"/>
                    <a:pt x="303151" y="5738"/>
                  </a:cubicBezTo>
                  <a:cubicBezTo>
                    <a:pt x="311905" y="17812"/>
                    <a:pt x="321262" y="29885"/>
                    <a:pt x="331826" y="40450"/>
                  </a:cubicBezTo>
                  <a:cubicBezTo>
                    <a:pt x="340580" y="48901"/>
                    <a:pt x="336052" y="52825"/>
                    <a:pt x="329412" y="57957"/>
                  </a:cubicBezTo>
                  <a:cubicBezTo>
                    <a:pt x="301340" y="78180"/>
                    <a:pt x="270854" y="92669"/>
                    <a:pt x="237349" y="101422"/>
                  </a:cubicBezTo>
                  <a:cubicBezTo>
                    <a:pt x="212900" y="107761"/>
                    <a:pt x="187846" y="112289"/>
                    <a:pt x="164604" y="110176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7" name="Freeform: Shape 71">
              <a:extLst>
                <a:ext uri="{FF2B5EF4-FFF2-40B4-BE49-F238E27FC236}">
                  <a16:creationId xmlns:a16="http://schemas.microsoft.com/office/drawing/2014/main" id="{18A1C055-F36D-4367-9844-87F69472569C}"/>
                </a:ext>
              </a:extLst>
            </p:cNvPr>
            <p:cNvSpPr/>
            <p:nvPr/>
          </p:nvSpPr>
          <p:spPr>
            <a:xfrm>
              <a:off x="11550711" y="2432237"/>
              <a:ext cx="3018" cy="9055"/>
            </a:xfrm>
            <a:custGeom>
              <a:avLst/>
              <a:gdLst>
                <a:gd name="connsiteX0" fmla="*/ 5804 w 3018"/>
                <a:gd name="connsiteY0" fmla="*/ 0 h 9055"/>
                <a:gd name="connsiteX1" fmla="*/ 3087 w 3018"/>
                <a:gd name="connsiteY1" fmla="*/ 9055 h 9055"/>
                <a:gd name="connsiteX2" fmla="*/ 5804 w 3018"/>
                <a:gd name="connsiteY2" fmla="*/ 0 h 9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18" h="9055">
                  <a:moveTo>
                    <a:pt x="5804" y="0"/>
                  </a:moveTo>
                  <a:cubicBezTo>
                    <a:pt x="5804" y="3320"/>
                    <a:pt x="6106" y="6942"/>
                    <a:pt x="3087" y="9055"/>
                  </a:cubicBezTo>
                  <a:cubicBezTo>
                    <a:pt x="-2044" y="4528"/>
                    <a:pt x="-535" y="1509"/>
                    <a:pt x="5804" y="0"/>
                  </a:cubicBezTo>
                  <a:close/>
                </a:path>
              </a:pathLst>
            </a:custGeom>
            <a:solidFill>
              <a:srgbClr val="FDD7D7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8" name="Freeform: Shape 72">
              <a:extLst>
                <a:ext uri="{FF2B5EF4-FFF2-40B4-BE49-F238E27FC236}">
                  <a16:creationId xmlns:a16="http://schemas.microsoft.com/office/drawing/2014/main" id="{90C65639-CBA9-4B01-990C-5414EE044B15}"/>
                </a:ext>
              </a:extLst>
            </p:cNvPr>
            <p:cNvSpPr/>
            <p:nvPr/>
          </p:nvSpPr>
          <p:spPr>
            <a:xfrm>
              <a:off x="8525996" y="1300656"/>
              <a:ext cx="12074" cy="3018"/>
            </a:xfrm>
            <a:custGeom>
              <a:avLst/>
              <a:gdLst>
                <a:gd name="connsiteX0" fmla="*/ 12074 w 12073"/>
                <a:gd name="connsiteY0" fmla="*/ 2985 h 3018"/>
                <a:gd name="connsiteX1" fmla="*/ 0 w 12073"/>
                <a:gd name="connsiteY1" fmla="*/ 268 h 3018"/>
                <a:gd name="connsiteX2" fmla="*/ 12074 w 12073"/>
                <a:gd name="connsiteY2" fmla="*/ 2985 h 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073" h="3018">
                  <a:moveTo>
                    <a:pt x="12074" y="2985"/>
                  </a:moveTo>
                  <a:cubicBezTo>
                    <a:pt x="6641" y="8418"/>
                    <a:pt x="3018" y="4796"/>
                    <a:pt x="0" y="268"/>
                  </a:cubicBezTo>
                  <a:cubicBezTo>
                    <a:pt x="4528" y="-637"/>
                    <a:pt x="8452" y="872"/>
                    <a:pt x="12074" y="2985"/>
                  </a:cubicBezTo>
                  <a:close/>
                </a:path>
              </a:pathLst>
            </a:custGeom>
            <a:solidFill>
              <a:srgbClr val="FCC1C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19" name="Freeform: Shape 73">
              <a:extLst>
                <a:ext uri="{FF2B5EF4-FFF2-40B4-BE49-F238E27FC236}">
                  <a16:creationId xmlns:a16="http://schemas.microsoft.com/office/drawing/2014/main" id="{4DC91C46-2E24-42C8-8E93-F2C12277C531}"/>
                </a:ext>
              </a:extLst>
            </p:cNvPr>
            <p:cNvSpPr/>
            <p:nvPr/>
          </p:nvSpPr>
          <p:spPr>
            <a:xfrm>
              <a:off x="8568254" y="1307263"/>
              <a:ext cx="9055" cy="3018"/>
            </a:xfrm>
            <a:custGeom>
              <a:avLst/>
              <a:gdLst>
                <a:gd name="connsiteX0" fmla="*/ 9055 w 9055"/>
                <a:gd name="connsiteY0" fmla="*/ 2415 h 3018"/>
                <a:gd name="connsiteX1" fmla="*/ 0 w 9055"/>
                <a:gd name="connsiteY1" fmla="*/ 0 h 3018"/>
                <a:gd name="connsiteX2" fmla="*/ 9055 w 9055"/>
                <a:gd name="connsiteY2" fmla="*/ 2415 h 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055" h="3018">
                  <a:moveTo>
                    <a:pt x="9055" y="2415"/>
                  </a:moveTo>
                  <a:cubicBezTo>
                    <a:pt x="4528" y="6942"/>
                    <a:pt x="1509" y="5735"/>
                    <a:pt x="0" y="0"/>
                  </a:cubicBezTo>
                  <a:cubicBezTo>
                    <a:pt x="3018" y="604"/>
                    <a:pt x="6037" y="1509"/>
                    <a:pt x="9055" y="2415"/>
                  </a:cubicBezTo>
                  <a:close/>
                </a:path>
              </a:pathLst>
            </a:custGeom>
            <a:solidFill>
              <a:srgbClr val="FCC0C0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0" name="Freeform: Shape 74">
              <a:extLst>
                <a:ext uri="{FF2B5EF4-FFF2-40B4-BE49-F238E27FC236}">
                  <a16:creationId xmlns:a16="http://schemas.microsoft.com/office/drawing/2014/main" id="{90A97C77-FF47-455D-B72A-E00ACC20BD46}"/>
                </a:ext>
              </a:extLst>
            </p:cNvPr>
            <p:cNvSpPr/>
            <p:nvPr/>
          </p:nvSpPr>
          <p:spPr>
            <a:xfrm>
              <a:off x="8248573" y="2272560"/>
              <a:ext cx="153941" cy="153941"/>
            </a:xfrm>
            <a:custGeom>
              <a:avLst/>
              <a:gdLst>
                <a:gd name="connsiteX0" fmla="*/ 79413 w 153940"/>
                <a:gd name="connsiteY0" fmla="*/ 2 h 153940"/>
                <a:gd name="connsiteX1" fmla="*/ 156685 w 153940"/>
                <a:gd name="connsiteY1" fmla="*/ 79689 h 153940"/>
                <a:gd name="connsiteX2" fmla="*/ 77904 w 153940"/>
                <a:gd name="connsiteY2" fmla="*/ 156055 h 153940"/>
                <a:gd name="connsiteX3" fmla="*/ 28 w 153940"/>
                <a:gd name="connsiteY3" fmla="*/ 76369 h 153940"/>
                <a:gd name="connsiteX4" fmla="*/ 79413 w 153940"/>
                <a:gd name="connsiteY4" fmla="*/ 2 h 15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940" h="153940">
                  <a:moveTo>
                    <a:pt x="79413" y="2"/>
                  </a:moveTo>
                  <a:cubicBezTo>
                    <a:pt x="122275" y="304"/>
                    <a:pt x="157892" y="36223"/>
                    <a:pt x="156685" y="79689"/>
                  </a:cubicBezTo>
                  <a:cubicBezTo>
                    <a:pt x="155176" y="122551"/>
                    <a:pt x="124388" y="156961"/>
                    <a:pt x="77904" y="156055"/>
                  </a:cubicBezTo>
                  <a:cubicBezTo>
                    <a:pt x="31721" y="155150"/>
                    <a:pt x="1839" y="122853"/>
                    <a:pt x="28" y="76369"/>
                  </a:cubicBezTo>
                  <a:cubicBezTo>
                    <a:pt x="-1180" y="35318"/>
                    <a:pt x="37155" y="-300"/>
                    <a:pt x="79413" y="2"/>
                  </a:cubicBezTo>
                  <a:close/>
                </a:path>
              </a:pathLst>
            </a:custGeom>
            <a:solidFill>
              <a:schemeClr val="bg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1" name="Freeform: Shape 75">
              <a:extLst>
                <a:ext uri="{FF2B5EF4-FFF2-40B4-BE49-F238E27FC236}">
                  <a16:creationId xmlns:a16="http://schemas.microsoft.com/office/drawing/2014/main" id="{29FEB4E9-27DE-40A9-8F49-3ECBC4E491CC}"/>
                </a:ext>
              </a:extLst>
            </p:cNvPr>
            <p:cNvSpPr/>
            <p:nvPr/>
          </p:nvSpPr>
          <p:spPr>
            <a:xfrm>
              <a:off x="8637671" y="2272560"/>
              <a:ext cx="153941" cy="153941"/>
            </a:xfrm>
            <a:custGeom>
              <a:avLst/>
              <a:gdLst>
                <a:gd name="connsiteX0" fmla="*/ 79694 w 153940"/>
                <a:gd name="connsiteY0" fmla="*/ 2 h 153940"/>
                <a:gd name="connsiteX1" fmla="*/ 156664 w 153940"/>
                <a:gd name="connsiteY1" fmla="*/ 77274 h 153940"/>
                <a:gd name="connsiteX2" fmla="*/ 79996 w 153940"/>
                <a:gd name="connsiteY2" fmla="*/ 156358 h 153940"/>
                <a:gd name="connsiteX3" fmla="*/ 7 w 153940"/>
                <a:gd name="connsiteY3" fmla="*/ 77576 h 153940"/>
                <a:gd name="connsiteX4" fmla="*/ 79694 w 153940"/>
                <a:gd name="connsiteY4" fmla="*/ 2 h 153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940" h="153940">
                  <a:moveTo>
                    <a:pt x="79694" y="2"/>
                  </a:moveTo>
                  <a:cubicBezTo>
                    <a:pt x="120745" y="304"/>
                    <a:pt x="158475" y="36827"/>
                    <a:pt x="156664" y="77274"/>
                  </a:cubicBezTo>
                  <a:cubicBezTo>
                    <a:pt x="154552" y="123758"/>
                    <a:pt x="125273" y="153641"/>
                    <a:pt x="79996" y="156358"/>
                  </a:cubicBezTo>
                  <a:cubicBezTo>
                    <a:pt x="37436" y="159074"/>
                    <a:pt x="-597" y="119230"/>
                    <a:pt x="7" y="77576"/>
                  </a:cubicBezTo>
                  <a:cubicBezTo>
                    <a:pt x="611" y="34110"/>
                    <a:pt x="36228" y="-300"/>
                    <a:pt x="79694" y="2"/>
                  </a:cubicBezTo>
                  <a:close/>
                </a:path>
              </a:pathLst>
            </a:custGeom>
            <a:solidFill>
              <a:schemeClr val="bg1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2" name="Freeform: Shape 76">
              <a:extLst>
                <a:ext uri="{FF2B5EF4-FFF2-40B4-BE49-F238E27FC236}">
                  <a16:creationId xmlns:a16="http://schemas.microsoft.com/office/drawing/2014/main" id="{B85FFBBD-640B-4722-862B-FCABB54AC524}"/>
                </a:ext>
              </a:extLst>
            </p:cNvPr>
            <p:cNvSpPr/>
            <p:nvPr/>
          </p:nvSpPr>
          <p:spPr>
            <a:xfrm>
              <a:off x="11523312" y="1708192"/>
              <a:ext cx="495025" cy="401453"/>
            </a:xfrm>
            <a:custGeom>
              <a:avLst/>
              <a:gdLst>
                <a:gd name="connsiteX0" fmla="*/ 489592 w 495025"/>
                <a:gd name="connsiteY0" fmla="*/ 18634 h 401453"/>
                <a:gd name="connsiteX1" fmla="*/ 455483 w 495025"/>
                <a:gd name="connsiteY1" fmla="*/ 222 h 401453"/>
                <a:gd name="connsiteX2" fmla="*/ 396926 w 495025"/>
                <a:gd name="connsiteY2" fmla="*/ 2335 h 401453"/>
                <a:gd name="connsiteX3" fmla="*/ 216422 w 495025"/>
                <a:gd name="connsiteY3" fmla="*/ 77494 h 401453"/>
                <a:gd name="connsiteX4" fmla="*/ 190766 w 495025"/>
                <a:gd name="connsiteY4" fmla="*/ 86851 h 401453"/>
                <a:gd name="connsiteX5" fmla="*/ 0 w 495025"/>
                <a:gd name="connsiteY5" fmla="*/ 138769 h 401453"/>
                <a:gd name="connsiteX6" fmla="*/ 18412 w 495025"/>
                <a:gd name="connsiteY6" fmla="*/ 208796 h 401453"/>
                <a:gd name="connsiteX7" fmla="*/ 153941 w 495025"/>
                <a:gd name="connsiteY7" fmla="*/ 154464 h 401453"/>
                <a:gd name="connsiteX8" fmla="*/ 153941 w 495025"/>
                <a:gd name="connsiteY8" fmla="*/ 154464 h 401453"/>
                <a:gd name="connsiteX9" fmla="*/ 131001 w 495025"/>
                <a:gd name="connsiteY9" fmla="*/ 228718 h 401453"/>
                <a:gd name="connsiteX10" fmla="*/ 169938 w 495025"/>
                <a:gd name="connsiteY10" fmla="*/ 360926 h 401453"/>
                <a:gd name="connsiteX11" fmla="*/ 275886 w 495025"/>
                <a:gd name="connsiteY11" fmla="*/ 402279 h 401453"/>
                <a:gd name="connsiteX12" fmla="*/ 346819 w 495025"/>
                <a:gd name="connsiteY12" fmla="*/ 373302 h 401453"/>
                <a:gd name="connsiteX13" fmla="*/ 378815 w 495025"/>
                <a:gd name="connsiteY13" fmla="*/ 242301 h 401453"/>
                <a:gd name="connsiteX14" fmla="*/ 292789 w 495025"/>
                <a:gd name="connsiteY14" fmla="*/ 120054 h 401453"/>
                <a:gd name="connsiteX15" fmla="*/ 292789 w 495025"/>
                <a:gd name="connsiteY15" fmla="*/ 105867 h 401453"/>
                <a:gd name="connsiteX16" fmla="*/ 335953 w 495025"/>
                <a:gd name="connsiteY16" fmla="*/ 84738 h 401453"/>
                <a:gd name="connsiteX17" fmla="*/ 458502 w 495025"/>
                <a:gd name="connsiteY17" fmla="*/ 69042 h 401453"/>
                <a:gd name="connsiteX18" fmla="*/ 488988 w 495025"/>
                <a:gd name="connsiteY18" fmla="*/ 57270 h 401453"/>
                <a:gd name="connsiteX19" fmla="*/ 489592 w 495025"/>
                <a:gd name="connsiteY19" fmla="*/ 18634 h 401453"/>
                <a:gd name="connsiteX20" fmla="*/ 316937 w 495025"/>
                <a:gd name="connsiteY20" fmla="*/ 276410 h 401453"/>
                <a:gd name="connsiteX21" fmla="*/ 242683 w 495025"/>
                <a:gd name="connsiteY21" fmla="*/ 329232 h 401453"/>
                <a:gd name="connsiteX22" fmla="*/ 196199 w 495025"/>
                <a:gd name="connsiteY22" fmla="*/ 254073 h 401453"/>
                <a:gd name="connsiteX23" fmla="*/ 225478 w 495025"/>
                <a:gd name="connsiteY23" fmla="*/ 170160 h 401453"/>
                <a:gd name="connsiteX24" fmla="*/ 236344 w 495025"/>
                <a:gd name="connsiteY24" fmla="*/ 165935 h 401453"/>
                <a:gd name="connsiteX25" fmla="*/ 316937 w 495025"/>
                <a:gd name="connsiteY25" fmla="*/ 276410 h 40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95025" h="401453">
                  <a:moveTo>
                    <a:pt x="489592" y="18634"/>
                  </a:moveTo>
                  <a:cubicBezTo>
                    <a:pt x="482046" y="5353"/>
                    <a:pt x="469670" y="524"/>
                    <a:pt x="455483" y="222"/>
                  </a:cubicBezTo>
                  <a:cubicBezTo>
                    <a:pt x="435864" y="-382"/>
                    <a:pt x="416545" y="222"/>
                    <a:pt x="396926" y="2335"/>
                  </a:cubicBezTo>
                  <a:cubicBezTo>
                    <a:pt x="329312" y="9881"/>
                    <a:pt x="268340" y="32821"/>
                    <a:pt x="216422" y="77494"/>
                  </a:cubicBezTo>
                  <a:cubicBezTo>
                    <a:pt x="209178" y="83833"/>
                    <a:pt x="201632" y="88059"/>
                    <a:pt x="190766" y="86851"/>
                  </a:cubicBezTo>
                  <a:cubicBezTo>
                    <a:pt x="111682" y="78400"/>
                    <a:pt x="38334" y="113715"/>
                    <a:pt x="0" y="138769"/>
                  </a:cubicBezTo>
                  <a:cubicBezTo>
                    <a:pt x="6037" y="162010"/>
                    <a:pt x="12074" y="185253"/>
                    <a:pt x="18412" y="208796"/>
                  </a:cubicBezTo>
                  <a:cubicBezTo>
                    <a:pt x="49200" y="185856"/>
                    <a:pt x="103231" y="154464"/>
                    <a:pt x="153941" y="154464"/>
                  </a:cubicBezTo>
                  <a:cubicBezTo>
                    <a:pt x="153941" y="154464"/>
                    <a:pt x="153941" y="154464"/>
                    <a:pt x="153941" y="154464"/>
                  </a:cubicBezTo>
                  <a:cubicBezTo>
                    <a:pt x="140961" y="177706"/>
                    <a:pt x="133113" y="202458"/>
                    <a:pt x="131001" y="228718"/>
                  </a:cubicBezTo>
                  <a:cubicBezTo>
                    <a:pt x="127076" y="277617"/>
                    <a:pt x="137943" y="323196"/>
                    <a:pt x="169938" y="360926"/>
                  </a:cubicBezTo>
                  <a:cubicBezTo>
                    <a:pt x="197406" y="393223"/>
                    <a:pt x="233024" y="406203"/>
                    <a:pt x="275886" y="402279"/>
                  </a:cubicBezTo>
                  <a:cubicBezTo>
                    <a:pt x="303052" y="399562"/>
                    <a:pt x="327200" y="392016"/>
                    <a:pt x="346819" y="373302"/>
                  </a:cubicBezTo>
                  <a:cubicBezTo>
                    <a:pt x="385154" y="336779"/>
                    <a:pt x="389078" y="290898"/>
                    <a:pt x="378815" y="242301"/>
                  </a:cubicBezTo>
                  <a:cubicBezTo>
                    <a:pt x="367646" y="189478"/>
                    <a:pt x="337462" y="149333"/>
                    <a:pt x="292789" y="120054"/>
                  </a:cubicBezTo>
                  <a:cubicBezTo>
                    <a:pt x="284036" y="114319"/>
                    <a:pt x="283734" y="110999"/>
                    <a:pt x="292789" y="105867"/>
                  </a:cubicBezTo>
                  <a:cubicBezTo>
                    <a:pt x="306976" y="98020"/>
                    <a:pt x="320559" y="89870"/>
                    <a:pt x="335953" y="84738"/>
                  </a:cubicBezTo>
                  <a:cubicBezTo>
                    <a:pt x="375796" y="71457"/>
                    <a:pt x="416244" y="63609"/>
                    <a:pt x="458502" y="69042"/>
                  </a:cubicBezTo>
                  <a:cubicBezTo>
                    <a:pt x="470274" y="70552"/>
                    <a:pt x="481744" y="68741"/>
                    <a:pt x="488988" y="57270"/>
                  </a:cubicBezTo>
                  <a:cubicBezTo>
                    <a:pt x="497138" y="44593"/>
                    <a:pt x="496836" y="31916"/>
                    <a:pt x="489592" y="18634"/>
                  </a:cubicBezTo>
                  <a:close/>
                  <a:moveTo>
                    <a:pt x="316937" y="276410"/>
                  </a:moveTo>
                  <a:cubicBezTo>
                    <a:pt x="315428" y="320781"/>
                    <a:pt x="278602" y="347041"/>
                    <a:pt x="242683" y="329232"/>
                  </a:cubicBezTo>
                  <a:cubicBezTo>
                    <a:pt x="213102" y="314442"/>
                    <a:pt x="196199" y="286974"/>
                    <a:pt x="196199" y="254073"/>
                  </a:cubicBezTo>
                  <a:cubicBezTo>
                    <a:pt x="196199" y="222681"/>
                    <a:pt x="208575" y="195515"/>
                    <a:pt x="225478" y="170160"/>
                  </a:cubicBezTo>
                  <a:cubicBezTo>
                    <a:pt x="228496" y="165633"/>
                    <a:pt x="230911" y="164123"/>
                    <a:pt x="236344" y="165935"/>
                  </a:cubicBezTo>
                  <a:cubicBezTo>
                    <a:pt x="279508" y="180121"/>
                    <a:pt x="318446" y="233246"/>
                    <a:pt x="316937" y="276410"/>
                  </a:cubicBezTo>
                  <a:close/>
                </a:path>
              </a:pathLst>
            </a:custGeom>
            <a:solidFill>
              <a:schemeClr val="accent1">
                <a:lumMod val="90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3" name="Freeform: Shape 77">
              <a:extLst>
                <a:ext uri="{FF2B5EF4-FFF2-40B4-BE49-F238E27FC236}">
                  <a16:creationId xmlns:a16="http://schemas.microsoft.com/office/drawing/2014/main" id="{DCAE3CC2-B842-4199-900E-192940D00B03}"/>
                </a:ext>
              </a:extLst>
            </p:cNvPr>
            <p:cNvSpPr/>
            <p:nvPr/>
          </p:nvSpPr>
          <p:spPr>
            <a:xfrm>
              <a:off x="8470758" y="1665552"/>
              <a:ext cx="211291" cy="211291"/>
            </a:xfrm>
            <a:custGeom>
              <a:avLst/>
              <a:gdLst>
                <a:gd name="connsiteX0" fmla="*/ 213102 w 211291"/>
                <a:gd name="connsiteY0" fmla="*/ 106551 h 211291"/>
                <a:gd name="connsiteX1" fmla="*/ 106551 w 211291"/>
                <a:gd name="connsiteY1" fmla="*/ 213102 h 211291"/>
                <a:gd name="connsiteX2" fmla="*/ 0 w 211291"/>
                <a:gd name="connsiteY2" fmla="*/ 106551 h 211291"/>
                <a:gd name="connsiteX3" fmla="*/ 106551 w 211291"/>
                <a:gd name="connsiteY3" fmla="*/ 0 h 211291"/>
                <a:gd name="connsiteX4" fmla="*/ 213102 w 211291"/>
                <a:gd name="connsiteY4" fmla="*/ 106551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291" h="211291">
                  <a:moveTo>
                    <a:pt x="213102" y="106551"/>
                  </a:moveTo>
                  <a:cubicBezTo>
                    <a:pt x="213102" y="165398"/>
                    <a:pt x="165398" y="213102"/>
                    <a:pt x="106551" y="213102"/>
                  </a:cubicBezTo>
                  <a:cubicBezTo>
                    <a:pt x="47705" y="213102"/>
                    <a:pt x="0" y="165398"/>
                    <a:pt x="0" y="106551"/>
                  </a:cubicBezTo>
                  <a:cubicBezTo>
                    <a:pt x="0" y="47704"/>
                    <a:pt x="47705" y="0"/>
                    <a:pt x="106551" y="0"/>
                  </a:cubicBezTo>
                  <a:cubicBezTo>
                    <a:pt x="165398" y="0"/>
                    <a:pt x="213102" y="47705"/>
                    <a:pt x="213102" y="106551"/>
                  </a:cubicBezTo>
                  <a:close/>
                </a:path>
              </a:pathLst>
            </a:custGeom>
            <a:solidFill>
              <a:schemeClr val="accent1">
                <a:lumMod val="2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4" name="Freeform: Shape 78">
              <a:extLst>
                <a:ext uri="{FF2B5EF4-FFF2-40B4-BE49-F238E27FC236}">
                  <a16:creationId xmlns:a16="http://schemas.microsoft.com/office/drawing/2014/main" id="{CE6DBBD9-E417-45B2-B944-9821089844D6}"/>
                </a:ext>
              </a:extLst>
            </p:cNvPr>
            <p:cNvSpPr/>
            <p:nvPr/>
          </p:nvSpPr>
          <p:spPr>
            <a:xfrm>
              <a:off x="8497623" y="1731053"/>
              <a:ext cx="78480" cy="78480"/>
            </a:xfrm>
            <a:custGeom>
              <a:avLst/>
              <a:gdLst>
                <a:gd name="connsiteX0" fmla="*/ 79687 w 78479"/>
                <a:gd name="connsiteY0" fmla="*/ 39843 h 78479"/>
                <a:gd name="connsiteX1" fmla="*/ 39843 w 78479"/>
                <a:gd name="connsiteY1" fmla="*/ 79687 h 78479"/>
                <a:gd name="connsiteX2" fmla="*/ 0 w 78479"/>
                <a:gd name="connsiteY2" fmla="*/ 39843 h 78479"/>
                <a:gd name="connsiteX3" fmla="*/ 39843 w 78479"/>
                <a:gd name="connsiteY3" fmla="*/ 0 h 78479"/>
                <a:gd name="connsiteX4" fmla="*/ 79687 w 78479"/>
                <a:gd name="connsiteY4" fmla="*/ 39843 h 78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79" h="78479">
                  <a:moveTo>
                    <a:pt x="79687" y="39843"/>
                  </a:moveTo>
                  <a:cubicBezTo>
                    <a:pt x="79687" y="61848"/>
                    <a:pt x="61848" y="79687"/>
                    <a:pt x="39843" y="79687"/>
                  </a:cubicBezTo>
                  <a:cubicBezTo>
                    <a:pt x="17839" y="79687"/>
                    <a:pt x="0" y="61848"/>
                    <a:pt x="0" y="39843"/>
                  </a:cubicBezTo>
                  <a:cubicBezTo>
                    <a:pt x="0" y="17839"/>
                    <a:pt x="17839" y="0"/>
                    <a:pt x="39843" y="0"/>
                  </a:cubicBezTo>
                  <a:cubicBezTo>
                    <a:pt x="61848" y="0"/>
                    <a:pt x="79687" y="17839"/>
                    <a:pt x="79687" y="39843"/>
                  </a:cubicBezTo>
                  <a:close/>
                </a:path>
              </a:pathLst>
            </a:custGeom>
            <a:solidFill>
              <a:srgbClr val="F2F2F2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5" name="Freeform: Shape 79">
              <a:extLst>
                <a:ext uri="{FF2B5EF4-FFF2-40B4-BE49-F238E27FC236}">
                  <a16:creationId xmlns:a16="http://schemas.microsoft.com/office/drawing/2014/main" id="{BD161FC2-2829-47E3-B12E-6B3ED125545A}"/>
                </a:ext>
              </a:extLst>
            </p:cNvPr>
            <p:cNvSpPr/>
            <p:nvPr/>
          </p:nvSpPr>
          <p:spPr>
            <a:xfrm>
              <a:off x="9042754" y="1778140"/>
              <a:ext cx="211291" cy="211291"/>
            </a:xfrm>
            <a:custGeom>
              <a:avLst/>
              <a:gdLst>
                <a:gd name="connsiteX0" fmla="*/ 213102 w 211291"/>
                <a:gd name="connsiteY0" fmla="*/ 106551 h 211291"/>
                <a:gd name="connsiteX1" fmla="*/ 106551 w 211291"/>
                <a:gd name="connsiteY1" fmla="*/ 213102 h 211291"/>
                <a:gd name="connsiteX2" fmla="*/ 0 w 211291"/>
                <a:gd name="connsiteY2" fmla="*/ 106551 h 211291"/>
                <a:gd name="connsiteX3" fmla="*/ 106551 w 211291"/>
                <a:gd name="connsiteY3" fmla="*/ 0 h 211291"/>
                <a:gd name="connsiteX4" fmla="*/ 213102 w 211291"/>
                <a:gd name="connsiteY4" fmla="*/ 106551 h 211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291" h="211291">
                  <a:moveTo>
                    <a:pt x="213102" y="106551"/>
                  </a:moveTo>
                  <a:cubicBezTo>
                    <a:pt x="213102" y="165398"/>
                    <a:pt x="165398" y="213102"/>
                    <a:pt x="106551" y="213102"/>
                  </a:cubicBezTo>
                  <a:cubicBezTo>
                    <a:pt x="47705" y="213102"/>
                    <a:pt x="0" y="165398"/>
                    <a:pt x="0" y="106551"/>
                  </a:cubicBezTo>
                  <a:cubicBezTo>
                    <a:pt x="0" y="47705"/>
                    <a:pt x="47705" y="0"/>
                    <a:pt x="106551" y="0"/>
                  </a:cubicBezTo>
                  <a:cubicBezTo>
                    <a:pt x="165398" y="0"/>
                    <a:pt x="213102" y="47705"/>
                    <a:pt x="213102" y="106551"/>
                  </a:cubicBezTo>
                  <a:close/>
                </a:path>
              </a:pathLst>
            </a:custGeom>
            <a:solidFill>
              <a:schemeClr val="accent1">
                <a:lumMod val="25000"/>
              </a:schemeClr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26" name="Freeform: Shape 80">
              <a:extLst>
                <a:ext uri="{FF2B5EF4-FFF2-40B4-BE49-F238E27FC236}">
                  <a16:creationId xmlns:a16="http://schemas.microsoft.com/office/drawing/2014/main" id="{0B565D52-35EC-4B4A-9AF3-6ED63813F1B4}"/>
                </a:ext>
              </a:extLst>
            </p:cNvPr>
            <p:cNvSpPr/>
            <p:nvPr/>
          </p:nvSpPr>
          <p:spPr>
            <a:xfrm>
              <a:off x="9069618" y="1843641"/>
              <a:ext cx="78480" cy="78480"/>
            </a:xfrm>
            <a:custGeom>
              <a:avLst/>
              <a:gdLst>
                <a:gd name="connsiteX0" fmla="*/ 79687 w 78479"/>
                <a:gd name="connsiteY0" fmla="*/ 39844 h 78479"/>
                <a:gd name="connsiteX1" fmla="*/ 39843 w 78479"/>
                <a:gd name="connsiteY1" fmla="*/ 79687 h 78479"/>
                <a:gd name="connsiteX2" fmla="*/ 0 w 78479"/>
                <a:gd name="connsiteY2" fmla="*/ 39844 h 78479"/>
                <a:gd name="connsiteX3" fmla="*/ 39843 w 78479"/>
                <a:gd name="connsiteY3" fmla="*/ 0 h 78479"/>
                <a:gd name="connsiteX4" fmla="*/ 79687 w 78479"/>
                <a:gd name="connsiteY4" fmla="*/ 39844 h 78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479" h="78479">
                  <a:moveTo>
                    <a:pt x="79687" y="39844"/>
                  </a:moveTo>
                  <a:cubicBezTo>
                    <a:pt x="79687" y="61848"/>
                    <a:pt x="61848" y="79687"/>
                    <a:pt x="39843" y="79687"/>
                  </a:cubicBezTo>
                  <a:cubicBezTo>
                    <a:pt x="17838" y="79687"/>
                    <a:pt x="0" y="61848"/>
                    <a:pt x="0" y="39844"/>
                  </a:cubicBezTo>
                  <a:cubicBezTo>
                    <a:pt x="0" y="17839"/>
                    <a:pt x="17838" y="0"/>
                    <a:pt x="39843" y="0"/>
                  </a:cubicBezTo>
                  <a:cubicBezTo>
                    <a:pt x="61848" y="0"/>
                    <a:pt x="79687" y="17839"/>
                    <a:pt x="79687" y="39844"/>
                  </a:cubicBezTo>
                  <a:close/>
                </a:path>
              </a:pathLst>
            </a:custGeom>
            <a:solidFill>
              <a:srgbClr val="F2F2F2"/>
            </a:solidFill>
            <a:ln w="30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11202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28</cp:revision>
  <dcterms:created xsi:type="dcterms:W3CDTF">2018-02-18T19:39:47Z</dcterms:created>
  <dcterms:modified xsi:type="dcterms:W3CDTF">2022-10-26T05:30:43Z</dcterms:modified>
</cp:coreProperties>
</file>