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4" name="Group 1">
            <a:extLst>
              <a:ext uri="{FF2B5EF4-FFF2-40B4-BE49-F238E27FC236}">
                <a16:creationId xmlns:a16="http://schemas.microsoft.com/office/drawing/2014/main" id="{D7A18BCF-72AA-405A-BCCF-71CD2A0FD0C2}"/>
              </a:ext>
            </a:extLst>
          </p:cNvPr>
          <p:cNvGrpSpPr/>
          <p:nvPr/>
        </p:nvGrpSpPr>
        <p:grpSpPr>
          <a:xfrm>
            <a:off x="1150766" y="1845493"/>
            <a:ext cx="1851863" cy="4053165"/>
            <a:chOff x="1415686" y="1862587"/>
            <a:chExt cx="1851863" cy="4053165"/>
          </a:xfrm>
        </p:grpSpPr>
        <p:grpSp>
          <p:nvGrpSpPr>
            <p:cNvPr id="105" name="Group 2">
              <a:extLst>
                <a:ext uri="{FF2B5EF4-FFF2-40B4-BE49-F238E27FC236}">
                  <a16:creationId xmlns:a16="http://schemas.microsoft.com/office/drawing/2014/main" id="{33830A4E-86EE-4BA2-9CBF-0652A17D8187}"/>
                </a:ext>
              </a:extLst>
            </p:cNvPr>
            <p:cNvGrpSpPr/>
            <p:nvPr/>
          </p:nvGrpSpPr>
          <p:grpSpPr>
            <a:xfrm>
              <a:off x="1907696" y="1862587"/>
              <a:ext cx="867842" cy="1394963"/>
              <a:chOff x="1722958" y="1738762"/>
              <a:chExt cx="1231877" cy="1394963"/>
            </a:xfrm>
          </p:grpSpPr>
          <p:sp>
            <p:nvSpPr>
              <p:cNvPr id="118" name="Freeform: Shape 15">
                <a:extLst>
                  <a:ext uri="{FF2B5EF4-FFF2-40B4-BE49-F238E27FC236}">
                    <a16:creationId xmlns:a16="http://schemas.microsoft.com/office/drawing/2014/main" id="{FF7F16BB-6C7E-4038-861F-F93B07A31877}"/>
                  </a:ext>
                </a:extLst>
              </p:cNvPr>
              <p:cNvSpPr/>
              <p:nvPr/>
            </p:nvSpPr>
            <p:spPr>
              <a:xfrm>
                <a:off x="1724017" y="1738762"/>
                <a:ext cx="1230818" cy="480564"/>
              </a:xfrm>
              <a:custGeom>
                <a:avLst/>
                <a:gdLst>
                  <a:gd name="connsiteX0" fmla="*/ 180977 w 1374357"/>
                  <a:gd name="connsiteY0" fmla="*/ 0 h 571500"/>
                  <a:gd name="connsiteX1" fmla="*/ 1193380 w 1374357"/>
                  <a:gd name="connsiteY1" fmla="*/ 0 h 571500"/>
                  <a:gd name="connsiteX2" fmla="*/ 1374357 w 1374357"/>
                  <a:gd name="connsiteY2" fmla="*/ 180977 h 571500"/>
                  <a:gd name="connsiteX3" fmla="*/ 1374357 w 1374357"/>
                  <a:gd name="connsiteY3" fmla="*/ 571500 h 571500"/>
                  <a:gd name="connsiteX4" fmla="*/ 1197431 w 1374357"/>
                  <a:gd name="connsiteY4" fmla="*/ 571500 h 571500"/>
                  <a:gd name="connsiteX5" fmla="*/ 1197431 w 1374357"/>
                  <a:gd name="connsiteY5" fmla="*/ 319624 h 571500"/>
                  <a:gd name="connsiteX6" fmla="*/ 1063050 w 1374357"/>
                  <a:gd name="connsiteY6" fmla="*/ 185243 h 571500"/>
                  <a:gd name="connsiteX7" fmla="*/ 311307 w 1374357"/>
                  <a:gd name="connsiteY7" fmla="*/ 185243 h 571500"/>
                  <a:gd name="connsiteX8" fmla="*/ 176926 w 1374357"/>
                  <a:gd name="connsiteY8" fmla="*/ 319624 h 571500"/>
                  <a:gd name="connsiteX9" fmla="*/ 176926 w 1374357"/>
                  <a:gd name="connsiteY9" fmla="*/ 571500 h 571500"/>
                  <a:gd name="connsiteX10" fmla="*/ 0 w 1374357"/>
                  <a:gd name="connsiteY10" fmla="*/ 571500 h 571500"/>
                  <a:gd name="connsiteX11" fmla="*/ 0 w 1374357"/>
                  <a:gd name="connsiteY11" fmla="*/ 180977 h 571500"/>
                  <a:gd name="connsiteX12" fmla="*/ 180977 w 1374357"/>
                  <a:gd name="connsiteY12" fmla="*/ 0 h 571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74357" h="571500">
                    <a:moveTo>
                      <a:pt x="180977" y="0"/>
                    </a:moveTo>
                    <a:lnTo>
                      <a:pt x="1193380" y="0"/>
                    </a:lnTo>
                    <a:cubicBezTo>
                      <a:pt x="1293331" y="0"/>
                      <a:pt x="1374357" y="81026"/>
                      <a:pt x="1374357" y="180977"/>
                    </a:cubicBezTo>
                    <a:lnTo>
                      <a:pt x="1374357" y="571500"/>
                    </a:lnTo>
                    <a:lnTo>
                      <a:pt x="1197431" y="571500"/>
                    </a:lnTo>
                    <a:lnTo>
                      <a:pt x="1197431" y="319624"/>
                    </a:lnTo>
                    <a:cubicBezTo>
                      <a:pt x="1197431" y="245407"/>
                      <a:pt x="1137267" y="185243"/>
                      <a:pt x="1063050" y="185243"/>
                    </a:cubicBezTo>
                    <a:lnTo>
                      <a:pt x="311307" y="185243"/>
                    </a:lnTo>
                    <a:cubicBezTo>
                      <a:pt x="237090" y="185243"/>
                      <a:pt x="176926" y="245407"/>
                      <a:pt x="176926" y="319624"/>
                    </a:cubicBezTo>
                    <a:lnTo>
                      <a:pt x="176926" y="571500"/>
                    </a:lnTo>
                    <a:lnTo>
                      <a:pt x="0" y="571500"/>
                    </a:lnTo>
                    <a:lnTo>
                      <a:pt x="0" y="180977"/>
                    </a:lnTo>
                    <a:cubicBezTo>
                      <a:pt x="0" y="81026"/>
                      <a:pt x="81026" y="0"/>
                      <a:pt x="180977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6">
                <a:extLst>
                  <a:ext uri="{FF2B5EF4-FFF2-40B4-BE49-F238E27FC236}">
                    <a16:creationId xmlns:a16="http://schemas.microsoft.com/office/drawing/2014/main" id="{1FD36890-FDA0-4176-A8A9-FDC0072DAFDA}"/>
                  </a:ext>
                </a:extLst>
              </p:cNvPr>
              <p:cNvSpPr/>
              <p:nvPr/>
            </p:nvSpPr>
            <p:spPr>
              <a:xfrm>
                <a:off x="2797902" y="2219325"/>
                <a:ext cx="156933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7">
                <a:extLst>
                  <a:ext uri="{FF2B5EF4-FFF2-40B4-BE49-F238E27FC236}">
                    <a16:creationId xmlns:a16="http://schemas.microsoft.com/office/drawing/2014/main" id="{B5172E6D-535F-4EF0-AFC2-C3F95ED1F6E9}"/>
                  </a:ext>
                </a:extLst>
              </p:cNvPr>
              <p:cNvSpPr/>
              <p:nvPr/>
            </p:nvSpPr>
            <p:spPr>
              <a:xfrm>
                <a:off x="1722958" y="2219325"/>
                <a:ext cx="156933" cy="9144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6" name="Group 3">
              <a:extLst>
                <a:ext uri="{FF2B5EF4-FFF2-40B4-BE49-F238E27FC236}">
                  <a16:creationId xmlns:a16="http://schemas.microsoft.com/office/drawing/2014/main" id="{CFD2EE3B-11A4-44BB-8894-A165A309FCC0}"/>
                </a:ext>
              </a:extLst>
            </p:cNvPr>
            <p:cNvGrpSpPr/>
            <p:nvPr/>
          </p:nvGrpSpPr>
          <p:grpSpPr>
            <a:xfrm>
              <a:off x="1645551" y="5624308"/>
              <a:ext cx="1392130" cy="291444"/>
              <a:chOff x="1342243" y="5555717"/>
              <a:chExt cx="1774407" cy="371475"/>
            </a:xfrm>
            <a:solidFill>
              <a:schemeClr val="accent4"/>
            </a:solidFill>
          </p:grpSpPr>
          <p:sp>
            <p:nvSpPr>
              <p:cNvPr id="116" name="Rectangle: Rounded Corners 13">
                <a:extLst>
                  <a:ext uri="{FF2B5EF4-FFF2-40B4-BE49-F238E27FC236}">
                    <a16:creationId xmlns:a16="http://schemas.microsoft.com/office/drawing/2014/main" id="{7EF049CF-74E8-42FD-850D-3F92E6F2839B}"/>
                  </a:ext>
                </a:extLst>
              </p:cNvPr>
              <p:cNvSpPr/>
              <p:nvPr/>
            </p:nvSpPr>
            <p:spPr>
              <a:xfrm>
                <a:off x="1342243" y="5555717"/>
                <a:ext cx="200025" cy="371475"/>
              </a:xfrm>
              <a:prstGeom prst="roundRect">
                <a:avLst>
                  <a:gd name="adj" fmla="val 39524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: Rounded Corners 14">
                <a:extLst>
                  <a:ext uri="{FF2B5EF4-FFF2-40B4-BE49-F238E27FC236}">
                    <a16:creationId xmlns:a16="http://schemas.microsoft.com/office/drawing/2014/main" id="{9FDAD80E-00CD-48D9-AEC1-D4A30D3AB68C}"/>
                  </a:ext>
                </a:extLst>
              </p:cNvPr>
              <p:cNvSpPr/>
              <p:nvPr/>
            </p:nvSpPr>
            <p:spPr>
              <a:xfrm>
                <a:off x="2916625" y="5555717"/>
                <a:ext cx="200025" cy="371475"/>
              </a:xfrm>
              <a:prstGeom prst="roundRect">
                <a:avLst>
                  <a:gd name="adj" fmla="val 39524"/>
                </a:avLst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7" name="Rectangle: Rounded Corners 4">
              <a:extLst>
                <a:ext uri="{FF2B5EF4-FFF2-40B4-BE49-F238E27FC236}">
                  <a16:creationId xmlns:a16="http://schemas.microsoft.com/office/drawing/2014/main" id="{63D22994-EF82-41FA-A082-A676B3ED3D6A}"/>
                </a:ext>
              </a:extLst>
            </p:cNvPr>
            <p:cNvSpPr/>
            <p:nvPr/>
          </p:nvSpPr>
          <p:spPr>
            <a:xfrm>
              <a:off x="1415686" y="3043335"/>
              <a:ext cx="1851863" cy="2726695"/>
            </a:xfrm>
            <a:prstGeom prst="roundRect">
              <a:avLst>
                <a:gd name="adj" fmla="val 815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: Top Corners Rounded 5">
              <a:extLst>
                <a:ext uri="{FF2B5EF4-FFF2-40B4-BE49-F238E27FC236}">
                  <a16:creationId xmlns:a16="http://schemas.microsoft.com/office/drawing/2014/main" id="{C6794334-12B4-4E91-A12C-A2FB123DDBA8}"/>
                </a:ext>
              </a:extLst>
            </p:cNvPr>
            <p:cNvSpPr/>
            <p:nvPr/>
          </p:nvSpPr>
          <p:spPr>
            <a:xfrm rot="10800000">
              <a:off x="1616368" y="3048667"/>
              <a:ext cx="1450499" cy="680940"/>
            </a:xfrm>
            <a:prstGeom prst="round2SameRect">
              <a:avLst>
                <a:gd name="adj1" fmla="val 40447"/>
                <a:gd name="adj2" fmla="val 0"/>
              </a:avLst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: Top Corners Rounded 6">
              <a:extLst>
                <a:ext uri="{FF2B5EF4-FFF2-40B4-BE49-F238E27FC236}">
                  <a16:creationId xmlns:a16="http://schemas.microsoft.com/office/drawing/2014/main" id="{34BFABBD-5366-4292-9F91-141B54D2E71C}"/>
                </a:ext>
              </a:extLst>
            </p:cNvPr>
            <p:cNvSpPr/>
            <p:nvPr/>
          </p:nvSpPr>
          <p:spPr>
            <a:xfrm>
              <a:off x="1616368" y="4243183"/>
              <a:ext cx="1450499" cy="1526847"/>
            </a:xfrm>
            <a:prstGeom prst="round2SameRect">
              <a:avLst>
                <a:gd name="adj1" fmla="val 15063"/>
                <a:gd name="adj2" fmla="val 0"/>
              </a:avLst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: Shape 7">
              <a:extLst>
                <a:ext uri="{FF2B5EF4-FFF2-40B4-BE49-F238E27FC236}">
                  <a16:creationId xmlns:a16="http://schemas.microsoft.com/office/drawing/2014/main" id="{B11009DA-3CC0-49F8-AE0D-985CECAE306F}"/>
                </a:ext>
              </a:extLst>
            </p:cNvPr>
            <p:cNvSpPr/>
            <p:nvPr/>
          </p:nvSpPr>
          <p:spPr>
            <a:xfrm rot="1405825">
              <a:off x="1818773" y="3714088"/>
              <a:ext cx="60362" cy="142327"/>
            </a:xfrm>
            <a:custGeom>
              <a:avLst/>
              <a:gdLst>
                <a:gd name="connsiteX0" fmla="*/ 28598 w 73807"/>
                <a:gd name="connsiteY0" fmla="*/ 110176 h 174030"/>
                <a:gd name="connsiteX1" fmla="*/ 16713 w 73807"/>
                <a:gd name="connsiteY1" fmla="*/ 140241 h 174030"/>
                <a:gd name="connsiteX2" fmla="*/ 46778 w 73807"/>
                <a:gd name="connsiteY2" fmla="*/ 152126 h 174030"/>
                <a:gd name="connsiteX3" fmla="*/ 58663 w 73807"/>
                <a:gd name="connsiteY3" fmla="*/ 122061 h 174030"/>
                <a:gd name="connsiteX4" fmla="*/ 28598 w 73807"/>
                <a:gd name="connsiteY4" fmla="*/ 110176 h 174030"/>
                <a:gd name="connsiteX5" fmla="*/ 9214 w 73807"/>
                <a:gd name="connsiteY5" fmla="*/ 9215 h 174030"/>
                <a:gd name="connsiteX6" fmla="*/ 31460 w 73807"/>
                <a:gd name="connsiteY6" fmla="*/ 0 h 174030"/>
                <a:gd name="connsiteX7" fmla="*/ 42347 w 73807"/>
                <a:gd name="connsiteY7" fmla="*/ 0 h 174030"/>
                <a:gd name="connsiteX8" fmla="*/ 73807 w 73807"/>
                <a:gd name="connsiteY8" fmla="*/ 31460 h 174030"/>
                <a:gd name="connsiteX9" fmla="*/ 73807 w 73807"/>
                <a:gd name="connsiteY9" fmla="*/ 142570 h 174030"/>
                <a:gd name="connsiteX10" fmla="*/ 42347 w 73807"/>
                <a:gd name="connsiteY10" fmla="*/ 174030 h 174030"/>
                <a:gd name="connsiteX11" fmla="*/ 31460 w 73807"/>
                <a:gd name="connsiteY11" fmla="*/ 174030 h 174030"/>
                <a:gd name="connsiteX12" fmla="*/ 0 w 73807"/>
                <a:gd name="connsiteY12" fmla="*/ 142570 h 174030"/>
                <a:gd name="connsiteX13" fmla="*/ 0 w 73807"/>
                <a:gd name="connsiteY13" fmla="*/ 31460 h 174030"/>
                <a:gd name="connsiteX14" fmla="*/ 9214 w 73807"/>
                <a:gd name="connsiteY14" fmla="*/ 9215 h 174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3807" h="174030">
                  <a:moveTo>
                    <a:pt x="28598" y="110176"/>
                  </a:moveTo>
                  <a:cubicBezTo>
                    <a:pt x="17014" y="115197"/>
                    <a:pt x="11693" y="128657"/>
                    <a:pt x="16713" y="140241"/>
                  </a:cubicBezTo>
                  <a:cubicBezTo>
                    <a:pt x="21733" y="151825"/>
                    <a:pt x="35194" y="157147"/>
                    <a:pt x="46778" y="152126"/>
                  </a:cubicBezTo>
                  <a:cubicBezTo>
                    <a:pt x="58362" y="147106"/>
                    <a:pt x="63683" y="133645"/>
                    <a:pt x="58663" y="122061"/>
                  </a:cubicBezTo>
                  <a:cubicBezTo>
                    <a:pt x="53643" y="110478"/>
                    <a:pt x="40182" y="105156"/>
                    <a:pt x="28598" y="110176"/>
                  </a:cubicBezTo>
                  <a:close/>
                  <a:moveTo>
                    <a:pt x="9214" y="9215"/>
                  </a:moveTo>
                  <a:cubicBezTo>
                    <a:pt x="14908" y="3521"/>
                    <a:pt x="22773" y="0"/>
                    <a:pt x="31460" y="0"/>
                  </a:cubicBezTo>
                  <a:lnTo>
                    <a:pt x="42347" y="0"/>
                  </a:lnTo>
                  <a:cubicBezTo>
                    <a:pt x="59722" y="0"/>
                    <a:pt x="73807" y="14085"/>
                    <a:pt x="73807" y="31460"/>
                  </a:cubicBezTo>
                  <a:lnTo>
                    <a:pt x="73807" y="142570"/>
                  </a:lnTo>
                  <a:cubicBezTo>
                    <a:pt x="73807" y="159945"/>
                    <a:pt x="59722" y="174030"/>
                    <a:pt x="42347" y="174030"/>
                  </a:cubicBezTo>
                  <a:lnTo>
                    <a:pt x="31460" y="174030"/>
                  </a:lnTo>
                  <a:cubicBezTo>
                    <a:pt x="14085" y="174030"/>
                    <a:pt x="0" y="159945"/>
                    <a:pt x="0" y="142570"/>
                  </a:cubicBezTo>
                  <a:lnTo>
                    <a:pt x="0" y="31460"/>
                  </a:lnTo>
                  <a:cubicBezTo>
                    <a:pt x="0" y="22773"/>
                    <a:pt x="3521" y="14907"/>
                    <a:pt x="9214" y="92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: Shape 8">
              <a:extLst>
                <a:ext uri="{FF2B5EF4-FFF2-40B4-BE49-F238E27FC236}">
                  <a16:creationId xmlns:a16="http://schemas.microsoft.com/office/drawing/2014/main" id="{23713D36-C43F-4658-B527-A2E10480E1D4}"/>
                </a:ext>
              </a:extLst>
            </p:cNvPr>
            <p:cNvSpPr/>
            <p:nvPr/>
          </p:nvSpPr>
          <p:spPr>
            <a:xfrm>
              <a:off x="1904944" y="3731305"/>
              <a:ext cx="60362" cy="142327"/>
            </a:xfrm>
            <a:custGeom>
              <a:avLst/>
              <a:gdLst>
                <a:gd name="connsiteX0" fmla="*/ 28598 w 73807"/>
                <a:gd name="connsiteY0" fmla="*/ 110176 h 174030"/>
                <a:gd name="connsiteX1" fmla="*/ 16713 w 73807"/>
                <a:gd name="connsiteY1" fmla="*/ 140241 h 174030"/>
                <a:gd name="connsiteX2" fmla="*/ 46778 w 73807"/>
                <a:gd name="connsiteY2" fmla="*/ 152126 h 174030"/>
                <a:gd name="connsiteX3" fmla="*/ 58663 w 73807"/>
                <a:gd name="connsiteY3" fmla="*/ 122061 h 174030"/>
                <a:gd name="connsiteX4" fmla="*/ 28598 w 73807"/>
                <a:gd name="connsiteY4" fmla="*/ 110176 h 174030"/>
                <a:gd name="connsiteX5" fmla="*/ 9214 w 73807"/>
                <a:gd name="connsiteY5" fmla="*/ 9215 h 174030"/>
                <a:gd name="connsiteX6" fmla="*/ 31460 w 73807"/>
                <a:gd name="connsiteY6" fmla="*/ 0 h 174030"/>
                <a:gd name="connsiteX7" fmla="*/ 42347 w 73807"/>
                <a:gd name="connsiteY7" fmla="*/ 0 h 174030"/>
                <a:gd name="connsiteX8" fmla="*/ 73807 w 73807"/>
                <a:gd name="connsiteY8" fmla="*/ 31460 h 174030"/>
                <a:gd name="connsiteX9" fmla="*/ 73807 w 73807"/>
                <a:gd name="connsiteY9" fmla="*/ 142570 h 174030"/>
                <a:gd name="connsiteX10" fmla="*/ 42347 w 73807"/>
                <a:gd name="connsiteY10" fmla="*/ 174030 h 174030"/>
                <a:gd name="connsiteX11" fmla="*/ 31460 w 73807"/>
                <a:gd name="connsiteY11" fmla="*/ 174030 h 174030"/>
                <a:gd name="connsiteX12" fmla="*/ 0 w 73807"/>
                <a:gd name="connsiteY12" fmla="*/ 142570 h 174030"/>
                <a:gd name="connsiteX13" fmla="*/ 0 w 73807"/>
                <a:gd name="connsiteY13" fmla="*/ 31460 h 174030"/>
                <a:gd name="connsiteX14" fmla="*/ 9214 w 73807"/>
                <a:gd name="connsiteY14" fmla="*/ 9215 h 174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3807" h="174030">
                  <a:moveTo>
                    <a:pt x="28598" y="110176"/>
                  </a:moveTo>
                  <a:cubicBezTo>
                    <a:pt x="17014" y="115197"/>
                    <a:pt x="11693" y="128657"/>
                    <a:pt x="16713" y="140241"/>
                  </a:cubicBezTo>
                  <a:cubicBezTo>
                    <a:pt x="21733" y="151825"/>
                    <a:pt x="35194" y="157147"/>
                    <a:pt x="46778" y="152126"/>
                  </a:cubicBezTo>
                  <a:cubicBezTo>
                    <a:pt x="58362" y="147106"/>
                    <a:pt x="63683" y="133645"/>
                    <a:pt x="58663" y="122061"/>
                  </a:cubicBezTo>
                  <a:cubicBezTo>
                    <a:pt x="53643" y="110478"/>
                    <a:pt x="40182" y="105156"/>
                    <a:pt x="28598" y="110176"/>
                  </a:cubicBezTo>
                  <a:close/>
                  <a:moveTo>
                    <a:pt x="9214" y="9215"/>
                  </a:moveTo>
                  <a:cubicBezTo>
                    <a:pt x="14908" y="3521"/>
                    <a:pt x="22773" y="0"/>
                    <a:pt x="31460" y="0"/>
                  </a:cubicBezTo>
                  <a:lnTo>
                    <a:pt x="42347" y="0"/>
                  </a:lnTo>
                  <a:cubicBezTo>
                    <a:pt x="59722" y="0"/>
                    <a:pt x="73807" y="14085"/>
                    <a:pt x="73807" y="31460"/>
                  </a:cubicBezTo>
                  <a:lnTo>
                    <a:pt x="73807" y="142570"/>
                  </a:lnTo>
                  <a:cubicBezTo>
                    <a:pt x="73807" y="159945"/>
                    <a:pt x="59722" y="174030"/>
                    <a:pt x="42347" y="174030"/>
                  </a:cubicBezTo>
                  <a:lnTo>
                    <a:pt x="31460" y="174030"/>
                  </a:lnTo>
                  <a:cubicBezTo>
                    <a:pt x="14085" y="174030"/>
                    <a:pt x="0" y="159945"/>
                    <a:pt x="0" y="142570"/>
                  </a:cubicBezTo>
                  <a:lnTo>
                    <a:pt x="0" y="31460"/>
                  </a:lnTo>
                  <a:cubicBezTo>
                    <a:pt x="0" y="22773"/>
                    <a:pt x="3521" y="14907"/>
                    <a:pt x="9214" y="92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: Rounded Corners 9">
              <a:extLst>
                <a:ext uri="{FF2B5EF4-FFF2-40B4-BE49-F238E27FC236}">
                  <a16:creationId xmlns:a16="http://schemas.microsoft.com/office/drawing/2014/main" id="{CF6C543C-4384-4D96-B970-DE7D8AF22273}"/>
                </a:ext>
              </a:extLst>
            </p:cNvPr>
            <p:cNvSpPr/>
            <p:nvPr/>
          </p:nvSpPr>
          <p:spPr>
            <a:xfrm>
              <a:off x="2104807" y="3548299"/>
              <a:ext cx="473620" cy="101394"/>
            </a:xfrm>
            <a:prstGeom prst="roundRect">
              <a:avLst>
                <a:gd name="adj" fmla="val 50000"/>
              </a:avLst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3" name="Group 10">
              <a:extLst>
                <a:ext uri="{FF2B5EF4-FFF2-40B4-BE49-F238E27FC236}">
                  <a16:creationId xmlns:a16="http://schemas.microsoft.com/office/drawing/2014/main" id="{01CB2BF8-F8A5-4839-A661-F2C0E5EC4F11}"/>
                </a:ext>
              </a:extLst>
            </p:cNvPr>
            <p:cNvGrpSpPr/>
            <p:nvPr/>
          </p:nvGrpSpPr>
          <p:grpSpPr>
            <a:xfrm rot="21148709">
              <a:off x="2204157" y="4219064"/>
              <a:ext cx="146533" cy="159544"/>
              <a:chOff x="1971173" y="3866488"/>
              <a:chExt cx="146533" cy="159544"/>
            </a:xfrm>
          </p:grpSpPr>
          <p:sp>
            <p:nvSpPr>
              <p:cNvPr id="114" name="Freeform: Shape 11">
                <a:extLst>
                  <a:ext uri="{FF2B5EF4-FFF2-40B4-BE49-F238E27FC236}">
                    <a16:creationId xmlns:a16="http://schemas.microsoft.com/office/drawing/2014/main" id="{F44C492C-E562-4794-9C18-C13F618D016A}"/>
                  </a:ext>
                </a:extLst>
              </p:cNvPr>
              <p:cNvSpPr/>
              <p:nvPr/>
            </p:nvSpPr>
            <p:spPr>
              <a:xfrm rot="1405825">
                <a:off x="1971173" y="3866488"/>
                <a:ext cx="60362" cy="142327"/>
              </a:xfrm>
              <a:custGeom>
                <a:avLst/>
                <a:gdLst>
                  <a:gd name="connsiteX0" fmla="*/ 28598 w 73807"/>
                  <a:gd name="connsiteY0" fmla="*/ 110176 h 174030"/>
                  <a:gd name="connsiteX1" fmla="*/ 16713 w 73807"/>
                  <a:gd name="connsiteY1" fmla="*/ 140241 h 174030"/>
                  <a:gd name="connsiteX2" fmla="*/ 46778 w 73807"/>
                  <a:gd name="connsiteY2" fmla="*/ 152126 h 174030"/>
                  <a:gd name="connsiteX3" fmla="*/ 58663 w 73807"/>
                  <a:gd name="connsiteY3" fmla="*/ 122061 h 174030"/>
                  <a:gd name="connsiteX4" fmla="*/ 28598 w 73807"/>
                  <a:gd name="connsiteY4" fmla="*/ 110176 h 174030"/>
                  <a:gd name="connsiteX5" fmla="*/ 9214 w 73807"/>
                  <a:gd name="connsiteY5" fmla="*/ 9215 h 174030"/>
                  <a:gd name="connsiteX6" fmla="*/ 31460 w 73807"/>
                  <a:gd name="connsiteY6" fmla="*/ 0 h 174030"/>
                  <a:gd name="connsiteX7" fmla="*/ 42347 w 73807"/>
                  <a:gd name="connsiteY7" fmla="*/ 0 h 174030"/>
                  <a:gd name="connsiteX8" fmla="*/ 73807 w 73807"/>
                  <a:gd name="connsiteY8" fmla="*/ 31460 h 174030"/>
                  <a:gd name="connsiteX9" fmla="*/ 73807 w 73807"/>
                  <a:gd name="connsiteY9" fmla="*/ 142570 h 174030"/>
                  <a:gd name="connsiteX10" fmla="*/ 42347 w 73807"/>
                  <a:gd name="connsiteY10" fmla="*/ 174030 h 174030"/>
                  <a:gd name="connsiteX11" fmla="*/ 31460 w 73807"/>
                  <a:gd name="connsiteY11" fmla="*/ 174030 h 174030"/>
                  <a:gd name="connsiteX12" fmla="*/ 0 w 73807"/>
                  <a:gd name="connsiteY12" fmla="*/ 142570 h 174030"/>
                  <a:gd name="connsiteX13" fmla="*/ 0 w 73807"/>
                  <a:gd name="connsiteY13" fmla="*/ 31460 h 174030"/>
                  <a:gd name="connsiteX14" fmla="*/ 9214 w 73807"/>
                  <a:gd name="connsiteY14" fmla="*/ 9215 h 174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3807" h="174030">
                    <a:moveTo>
                      <a:pt x="28598" y="110176"/>
                    </a:moveTo>
                    <a:cubicBezTo>
                      <a:pt x="17014" y="115197"/>
                      <a:pt x="11693" y="128657"/>
                      <a:pt x="16713" y="140241"/>
                    </a:cubicBezTo>
                    <a:cubicBezTo>
                      <a:pt x="21733" y="151825"/>
                      <a:pt x="35194" y="157147"/>
                      <a:pt x="46778" y="152126"/>
                    </a:cubicBezTo>
                    <a:cubicBezTo>
                      <a:pt x="58362" y="147106"/>
                      <a:pt x="63683" y="133645"/>
                      <a:pt x="58663" y="122061"/>
                    </a:cubicBezTo>
                    <a:cubicBezTo>
                      <a:pt x="53643" y="110478"/>
                      <a:pt x="40182" y="105156"/>
                      <a:pt x="28598" y="110176"/>
                    </a:cubicBezTo>
                    <a:close/>
                    <a:moveTo>
                      <a:pt x="9214" y="9215"/>
                    </a:moveTo>
                    <a:cubicBezTo>
                      <a:pt x="14908" y="3521"/>
                      <a:pt x="22773" y="0"/>
                      <a:pt x="31460" y="0"/>
                    </a:cubicBezTo>
                    <a:lnTo>
                      <a:pt x="42347" y="0"/>
                    </a:lnTo>
                    <a:cubicBezTo>
                      <a:pt x="59722" y="0"/>
                      <a:pt x="73807" y="14085"/>
                      <a:pt x="73807" y="31460"/>
                    </a:cubicBezTo>
                    <a:lnTo>
                      <a:pt x="73807" y="142570"/>
                    </a:lnTo>
                    <a:cubicBezTo>
                      <a:pt x="73807" y="159945"/>
                      <a:pt x="59722" y="174030"/>
                      <a:pt x="42347" y="174030"/>
                    </a:cubicBezTo>
                    <a:lnTo>
                      <a:pt x="31460" y="174030"/>
                    </a:lnTo>
                    <a:cubicBezTo>
                      <a:pt x="14085" y="174030"/>
                      <a:pt x="0" y="159945"/>
                      <a:pt x="0" y="142570"/>
                    </a:cubicBezTo>
                    <a:lnTo>
                      <a:pt x="0" y="31460"/>
                    </a:lnTo>
                    <a:cubicBezTo>
                      <a:pt x="0" y="22773"/>
                      <a:pt x="3521" y="14907"/>
                      <a:pt x="9214" y="9215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Freeform: Shape 12">
                <a:extLst>
                  <a:ext uri="{FF2B5EF4-FFF2-40B4-BE49-F238E27FC236}">
                    <a16:creationId xmlns:a16="http://schemas.microsoft.com/office/drawing/2014/main" id="{EFD1426B-C3E9-463E-80DB-27DFD64A762D}"/>
                  </a:ext>
                </a:extLst>
              </p:cNvPr>
              <p:cNvSpPr/>
              <p:nvPr/>
            </p:nvSpPr>
            <p:spPr>
              <a:xfrm>
                <a:off x="2057344" y="3883705"/>
                <a:ext cx="60362" cy="142327"/>
              </a:xfrm>
              <a:custGeom>
                <a:avLst/>
                <a:gdLst>
                  <a:gd name="connsiteX0" fmla="*/ 28598 w 73807"/>
                  <a:gd name="connsiteY0" fmla="*/ 110176 h 174030"/>
                  <a:gd name="connsiteX1" fmla="*/ 16713 w 73807"/>
                  <a:gd name="connsiteY1" fmla="*/ 140241 h 174030"/>
                  <a:gd name="connsiteX2" fmla="*/ 46778 w 73807"/>
                  <a:gd name="connsiteY2" fmla="*/ 152126 h 174030"/>
                  <a:gd name="connsiteX3" fmla="*/ 58663 w 73807"/>
                  <a:gd name="connsiteY3" fmla="*/ 122061 h 174030"/>
                  <a:gd name="connsiteX4" fmla="*/ 28598 w 73807"/>
                  <a:gd name="connsiteY4" fmla="*/ 110176 h 174030"/>
                  <a:gd name="connsiteX5" fmla="*/ 9214 w 73807"/>
                  <a:gd name="connsiteY5" fmla="*/ 9215 h 174030"/>
                  <a:gd name="connsiteX6" fmla="*/ 31460 w 73807"/>
                  <a:gd name="connsiteY6" fmla="*/ 0 h 174030"/>
                  <a:gd name="connsiteX7" fmla="*/ 42347 w 73807"/>
                  <a:gd name="connsiteY7" fmla="*/ 0 h 174030"/>
                  <a:gd name="connsiteX8" fmla="*/ 73807 w 73807"/>
                  <a:gd name="connsiteY8" fmla="*/ 31460 h 174030"/>
                  <a:gd name="connsiteX9" fmla="*/ 73807 w 73807"/>
                  <a:gd name="connsiteY9" fmla="*/ 142570 h 174030"/>
                  <a:gd name="connsiteX10" fmla="*/ 42347 w 73807"/>
                  <a:gd name="connsiteY10" fmla="*/ 174030 h 174030"/>
                  <a:gd name="connsiteX11" fmla="*/ 31460 w 73807"/>
                  <a:gd name="connsiteY11" fmla="*/ 174030 h 174030"/>
                  <a:gd name="connsiteX12" fmla="*/ 0 w 73807"/>
                  <a:gd name="connsiteY12" fmla="*/ 142570 h 174030"/>
                  <a:gd name="connsiteX13" fmla="*/ 0 w 73807"/>
                  <a:gd name="connsiteY13" fmla="*/ 31460 h 174030"/>
                  <a:gd name="connsiteX14" fmla="*/ 9214 w 73807"/>
                  <a:gd name="connsiteY14" fmla="*/ 9215 h 174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3807" h="174030">
                    <a:moveTo>
                      <a:pt x="28598" y="110176"/>
                    </a:moveTo>
                    <a:cubicBezTo>
                      <a:pt x="17014" y="115197"/>
                      <a:pt x="11693" y="128657"/>
                      <a:pt x="16713" y="140241"/>
                    </a:cubicBezTo>
                    <a:cubicBezTo>
                      <a:pt x="21733" y="151825"/>
                      <a:pt x="35194" y="157147"/>
                      <a:pt x="46778" y="152126"/>
                    </a:cubicBezTo>
                    <a:cubicBezTo>
                      <a:pt x="58362" y="147106"/>
                      <a:pt x="63683" y="133645"/>
                      <a:pt x="58663" y="122061"/>
                    </a:cubicBezTo>
                    <a:cubicBezTo>
                      <a:pt x="53643" y="110478"/>
                      <a:pt x="40182" y="105156"/>
                      <a:pt x="28598" y="110176"/>
                    </a:cubicBezTo>
                    <a:close/>
                    <a:moveTo>
                      <a:pt x="9214" y="9215"/>
                    </a:moveTo>
                    <a:cubicBezTo>
                      <a:pt x="14908" y="3521"/>
                      <a:pt x="22773" y="0"/>
                      <a:pt x="31460" y="0"/>
                    </a:cubicBezTo>
                    <a:lnTo>
                      <a:pt x="42347" y="0"/>
                    </a:lnTo>
                    <a:cubicBezTo>
                      <a:pt x="59722" y="0"/>
                      <a:pt x="73807" y="14085"/>
                      <a:pt x="73807" y="31460"/>
                    </a:cubicBezTo>
                    <a:lnTo>
                      <a:pt x="73807" y="142570"/>
                    </a:lnTo>
                    <a:cubicBezTo>
                      <a:pt x="73807" y="159945"/>
                      <a:pt x="59722" y="174030"/>
                      <a:pt x="42347" y="174030"/>
                    </a:cubicBezTo>
                    <a:lnTo>
                      <a:pt x="31460" y="174030"/>
                    </a:lnTo>
                    <a:cubicBezTo>
                      <a:pt x="14085" y="174030"/>
                      <a:pt x="0" y="159945"/>
                      <a:pt x="0" y="142570"/>
                    </a:cubicBezTo>
                    <a:lnTo>
                      <a:pt x="0" y="31460"/>
                    </a:lnTo>
                    <a:cubicBezTo>
                      <a:pt x="0" y="22773"/>
                      <a:pt x="3521" y="14907"/>
                      <a:pt x="9214" y="9215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21" name="Group 18">
            <a:extLst>
              <a:ext uri="{FF2B5EF4-FFF2-40B4-BE49-F238E27FC236}">
                <a16:creationId xmlns:a16="http://schemas.microsoft.com/office/drawing/2014/main" id="{B782727A-69D5-44F6-A31C-3F074C4E32BB}"/>
              </a:ext>
            </a:extLst>
          </p:cNvPr>
          <p:cNvGrpSpPr/>
          <p:nvPr/>
        </p:nvGrpSpPr>
        <p:grpSpPr>
          <a:xfrm>
            <a:off x="2411785" y="4347458"/>
            <a:ext cx="2070700" cy="1637129"/>
            <a:chOff x="2671988" y="4372653"/>
            <a:chExt cx="2070700" cy="1637129"/>
          </a:xfrm>
        </p:grpSpPr>
        <p:sp>
          <p:nvSpPr>
            <p:cNvPr id="122" name="Freeform: Shape 19">
              <a:extLst>
                <a:ext uri="{FF2B5EF4-FFF2-40B4-BE49-F238E27FC236}">
                  <a16:creationId xmlns:a16="http://schemas.microsoft.com/office/drawing/2014/main" id="{F01BA8C1-18EB-45F0-A416-B89476A3BB82}"/>
                </a:ext>
              </a:extLst>
            </p:cNvPr>
            <p:cNvSpPr/>
            <p:nvPr/>
          </p:nvSpPr>
          <p:spPr>
            <a:xfrm>
              <a:off x="2671988" y="4665059"/>
              <a:ext cx="2070700" cy="1344723"/>
            </a:xfrm>
            <a:custGeom>
              <a:avLst/>
              <a:gdLst>
                <a:gd name="connsiteX0" fmla="*/ 1788034 w 2070700"/>
                <a:gd name="connsiteY0" fmla="*/ 1691 h 1344723"/>
                <a:gd name="connsiteX1" fmla="*/ 1914251 w 2070700"/>
                <a:gd name="connsiteY1" fmla="*/ 1691 h 1344723"/>
                <a:gd name="connsiteX2" fmla="*/ 2070700 w 2070700"/>
                <a:gd name="connsiteY2" fmla="*/ 158141 h 1344723"/>
                <a:gd name="connsiteX3" fmla="*/ 2070700 w 2070700"/>
                <a:gd name="connsiteY3" fmla="*/ 1188273 h 1344723"/>
                <a:gd name="connsiteX4" fmla="*/ 1914251 w 2070700"/>
                <a:gd name="connsiteY4" fmla="*/ 1344723 h 1344723"/>
                <a:gd name="connsiteX5" fmla="*/ 1788034 w 2070700"/>
                <a:gd name="connsiteY5" fmla="*/ 1344723 h 1344723"/>
                <a:gd name="connsiteX6" fmla="*/ 156450 w 2070700"/>
                <a:gd name="connsiteY6" fmla="*/ 1691 h 1344723"/>
                <a:gd name="connsiteX7" fmla="*/ 282666 w 2070700"/>
                <a:gd name="connsiteY7" fmla="*/ 1691 h 1344723"/>
                <a:gd name="connsiteX8" fmla="*/ 282666 w 2070700"/>
                <a:gd name="connsiteY8" fmla="*/ 1344723 h 1344723"/>
                <a:gd name="connsiteX9" fmla="*/ 156450 w 2070700"/>
                <a:gd name="connsiteY9" fmla="*/ 1344723 h 1344723"/>
                <a:gd name="connsiteX10" fmla="*/ 0 w 2070700"/>
                <a:gd name="connsiteY10" fmla="*/ 1188273 h 1344723"/>
                <a:gd name="connsiteX11" fmla="*/ 0 w 2070700"/>
                <a:gd name="connsiteY11" fmla="*/ 158141 h 1344723"/>
                <a:gd name="connsiteX12" fmla="*/ 156450 w 2070700"/>
                <a:gd name="connsiteY12" fmla="*/ 1691 h 1344723"/>
                <a:gd name="connsiteX13" fmla="*/ 741255 w 2070700"/>
                <a:gd name="connsiteY13" fmla="*/ 0 h 1344723"/>
                <a:gd name="connsiteX14" fmla="*/ 853339 w 2070700"/>
                <a:gd name="connsiteY14" fmla="*/ 0 h 1344723"/>
                <a:gd name="connsiteX15" fmla="*/ 853339 w 2070700"/>
                <a:gd name="connsiteY15" fmla="*/ 1691 h 1344723"/>
                <a:gd name="connsiteX16" fmla="*/ 1217361 w 2070700"/>
                <a:gd name="connsiteY16" fmla="*/ 1691 h 1344723"/>
                <a:gd name="connsiteX17" fmla="*/ 1217361 w 2070700"/>
                <a:gd name="connsiteY17" fmla="*/ 0 h 1344723"/>
                <a:gd name="connsiteX18" fmla="*/ 1329446 w 2070700"/>
                <a:gd name="connsiteY18" fmla="*/ 0 h 1344723"/>
                <a:gd name="connsiteX19" fmla="*/ 1329446 w 2070700"/>
                <a:gd name="connsiteY19" fmla="*/ 1691 h 1344723"/>
                <a:gd name="connsiteX20" fmla="*/ 1672248 w 2070700"/>
                <a:gd name="connsiteY20" fmla="*/ 1691 h 1344723"/>
                <a:gd name="connsiteX21" fmla="*/ 1672248 w 2070700"/>
                <a:gd name="connsiteY21" fmla="*/ 1344723 h 1344723"/>
                <a:gd name="connsiteX22" fmla="*/ 398452 w 2070700"/>
                <a:gd name="connsiteY22" fmla="*/ 1344723 h 1344723"/>
                <a:gd name="connsiteX23" fmla="*/ 398452 w 2070700"/>
                <a:gd name="connsiteY23" fmla="*/ 1691 h 1344723"/>
                <a:gd name="connsiteX24" fmla="*/ 741255 w 2070700"/>
                <a:gd name="connsiteY24" fmla="*/ 1691 h 1344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070700" h="1344723">
                  <a:moveTo>
                    <a:pt x="1788034" y="1691"/>
                  </a:moveTo>
                  <a:lnTo>
                    <a:pt x="1914251" y="1691"/>
                  </a:lnTo>
                  <a:cubicBezTo>
                    <a:pt x="2000655" y="1691"/>
                    <a:pt x="2070700" y="71736"/>
                    <a:pt x="2070700" y="158141"/>
                  </a:cubicBezTo>
                  <a:lnTo>
                    <a:pt x="2070700" y="1188273"/>
                  </a:lnTo>
                  <a:cubicBezTo>
                    <a:pt x="2070700" y="1274678"/>
                    <a:pt x="2000655" y="1344723"/>
                    <a:pt x="1914251" y="1344723"/>
                  </a:cubicBezTo>
                  <a:lnTo>
                    <a:pt x="1788034" y="1344723"/>
                  </a:lnTo>
                  <a:close/>
                  <a:moveTo>
                    <a:pt x="156450" y="1691"/>
                  </a:moveTo>
                  <a:lnTo>
                    <a:pt x="282666" y="1691"/>
                  </a:lnTo>
                  <a:lnTo>
                    <a:pt x="282666" y="1344723"/>
                  </a:lnTo>
                  <a:lnTo>
                    <a:pt x="156450" y="1344723"/>
                  </a:lnTo>
                  <a:cubicBezTo>
                    <a:pt x="70045" y="1344723"/>
                    <a:pt x="0" y="1274678"/>
                    <a:pt x="0" y="1188273"/>
                  </a:cubicBezTo>
                  <a:lnTo>
                    <a:pt x="0" y="158141"/>
                  </a:lnTo>
                  <a:cubicBezTo>
                    <a:pt x="0" y="71736"/>
                    <a:pt x="70045" y="1691"/>
                    <a:pt x="156450" y="1691"/>
                  </a:cubicBezTo>
                  <a:close/>
                  <a:moveTo>
                    <a:pt x="741255" y="0"/>
                  </a:moveTo>
                  <a:lnTo>
                    <a:pt x="853339" y="0"/>
                  </a:lnTo>
                  <a:lnTo>
                    <a:pt x="853339" y="1691"/>
                  </a:lnTo>
                  <a:lnTo>
                    <a:pt x="1217361" y="1691"/>
                  </a:lnTo>
                  <a:lnTo>
                    <a:pt x="1217361" y="0"/>
                  </a:lnTo>
                  <a:lnTo>
                    <a:pt x="1329446" y="0"/>
                  </a:lnTo>
                  <a:lnTo>
                    <a:pt x="1329446" y="1691"/>
                  </a:lnTo>
                  <a:lnTo>
                    <a:pt x="1672248" y="1691"/>
                  </a:lnTo>
                  <a:lnTo>
                    <a:pt x="1672248" y="1344723"/>
                  </a:lnTo>
                  <a:lnTo>
                    <a:pt x="398452" y="1344723"/>
                  </a:lnTo>
                  <a:lnTo>
                    <a:pt x="398452" y="1691"/>
                  </a:lnTo>
                  <a:lnTo>
                    <a:pt x="741255" y="169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123" name="Rectangle 20">
              <a:extLst>
                <a:ext uri="{FF2B5EF4-FFF2-40B4-BE49-F238E27FC236}">
                  <a16:creationId xmlns:a16="http://schemas.microsoft.com/office/drawing/2014/main" id="{6A2230AE-25EB-4AA0-8F89-0C4AAEE91294}"/>
                </a:ext>
              </a:extLst>
            </p:cNvPr>
            <p:cNvSpPr/>
            <p:nvPr/>
          </p:nvSpPr>
          <p:spPr>
            <a:xfrm>
              <a:off x="2901856" y="4665058"/>
              <a:ext cx="178025" cy="1344724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21">
              <a:extLst>
                <a:ext uri="{FF2B5EF4-FFF2-40B4-BE49-F238E27FC236}">
                  <a16:creationId xmlns:a16="http://schemas.microsoft.com/office/drawing/2014/main" id="{EAA345C8-A846-4B6F-B192-CD8C5F681025}"/>
                </a:ext>
              </a:extLst>
            </p:cNvPr>
            <p:cNvSpPr/>
            <p:nvPr/>
          </p:nvSpPr>
          <p:spPr>
            <a:xfrm>
              <a:off x="4303422" y="4665058"/>
              <a:ext cx="178025" cy="1344724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Frame 22">
              <a:extLst>
                <a:ext uri="{FF2B5EF4-FFF2-40B4-BE49-F238E27FC236}">
                  <a16:creationId xmlns:a16="http://schemas.microsoft.com/office/drawing/2014/main" id="{F2A036A7-97B6-45A2-9225-3EA7BE865EBD}"/>
                </a:ext>
              </a:extLst>
            </p:cNvPr>
            <p:cNvSpPr/>
            <p:nvPr/>
          </p:nvSpPr>
          <p:spPr>
            <a:xfrm>
              <a:off x="2860135" y="5533477"/>
              <a:ext cx="262454" cy="169936"/>
            </a:xfrm>
            <a:prstGeom prst="frame">
              <a:avLst>
                <a:gd name="adj1" fmla="val 2194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6" name="Frame 23">
              <a:extLst>
                <a:ext uri="{FF2B5EF4-FFF2-40B4-BE49-F238E27FC236}">
                  <a16:creationId xmlns:a16="http://schemas.microsoft.com/office/drawing/2014/main" id="{CE86C19F-1FC3-452D-AFDF-88B715653547}"/>
                </a:ext>
              </a:extLst>
            </p:cNvPr>
            <p:cNvSpPr/>
            <p:nvPr/>
          </p:nvSpPr>
          <p:spPr>
            <a:xfrm>
              <a:off x="4261207" y="5533477"/>
              <a:ext cx="262454" cy="169936"/>
            </a:xfrm>
            <a:prstGeom prst="frame">
              <a:avLst>
                <a:gd name="adj1" fmla="val 21940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7" name="Freeform: Shape 24">
              <a:extLst>
                <a:ext uri="{FF2B5EF4-FFF2-40B4-BE49-F238E27FC236}">
                  <a16:creationId xmlns:a16="http://schemas.microsoft.com/office/drawing/2014/main" id="{F45B7F27-E453-4E3C-91B5-BAAD0167E8C2}"/>
                </a:ext>
              </a:extLst>
            </p:cNvPr>
            <p:cNvSpPr/>
            <p:nvPr/>
          </p:nvSpPr>
          <p:spPr>
            <a:xfrm>
              <a:off x="3413243" y="4372653"/>
              <a:ext cx="588191" cy="292405"/>
            </a:xfrm>
            <a:custGeom>
              <a:avLst/>
              <a:gdLst>
                <a:gd name="connsiteX0" fmla="*/ 85779 w 588191"/>
                <a:gd name="connsiteY0" fmla="*/ 0 h 292405"/>
                <a:gd name="connsiteX1" fmla="*/ 502412 w 588191"/>
                <a:gd name="connsiteY1" fmla="*/ 0 h 292405"/>
                <a:gd name="connsiteX2" fmla="*/ 588191 w 588191"/>
                <a:gd name="connsiteY2" fmla="*/ 85779 h 292405"/>
                <a:gd name="connsiteX3" fmla="*/ 588191 w 588191"/>
                <a:gd name="connsiteY3" fmla="*/ 292405 h 292405"/>
                <a:gd name="connsiteX4" fmla="*/ 476106 w 588191"/>
                <a:gd name="connsiteY4" fmla="*/ 292405 h 292405"/>
                <a:gd name="connsiteX5" fmla="*/ 476106 w 588191"/>
                <a:gd name="connsiteY5" fmla="*/ 177618 h 292405"/>
                <a:gd name="connsiteX6" fmla="*/ 410573 w 588191"/>
                <a:gd name="connsiteY6" fmla="*/ 112085 h 292405"/>
                <a:gd name="connsiteX7" fmla="*/ 177617 w 588191"/>
                <a:gd name="connsiteY7" fmla="*/ 112085 h 292405"/>
                <a:gd name="connsiteX8" fmla="*/ 112084 w 588191"/>
                <a:gd name="connsiteY8" fmla="*/ 177618 h 292405"/>
                <a:gd name="connsiteX9" fmla="*/ 112084 w 588191"/>
                <a:gd name="connsiteY9" fmla="*/ 292405 h 292405"/>
                <a:gd name="connsiteX10" fmla="*/ 0 w 588191"/>
                <a:gd name="connsiteY10" fmla="*/ 292405 h 292405"/>
                <a:gd name="connsiteX11" fmla="*/ 0 w 588191"/>
                <a:gd name="connsiteY11" fmla="*/ 85779 h 292405"/>
                <a:gd name="connsiteX12" fmla="*/ 85779 w 588191"/>
                <a:gd name="connsiteY12" fmla="*/ 0 h 29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8191" h="292405">
                  <a:moveTo>
                    <a:pt x="85779" y="0"/>
                  </a:moveTo>
                  <a:lnTo>
                    <a:pt x="502412" y="0"/>
                  </a:lnTo>
                  <a:cubicBezTo>
                    <a:pt x="549786" y="0"/>
                    <a:pt x="588191" y="38405"/>
                    <a:pt x="588191" y="85779"/>
                  </a:cubicBezTo>
                  <a:lnTo>
                    <a:pt x="588191" y="292405"/>
                  </a:lnTo>
                  <a:lnTo>
                    <a:pt x="476106" y="292405"/>
                  </a:lnTo>
                  <a:lnTo>
                    <a:pt x="476106" y="177618"/>
                  </a:lnTo>
                  <a:cubicBezTo>
                    <a:pt x="476106" y="141425"/>
                    <a:pt x="446766" y="112085"/>
                    <a:pt x="410573" y="112085"/>
                  </a:cubicBezTo>
                  <a:lnTo>
                    <a:pt x="177617" y="112085"/>
                  </a:lnTo>
                  <a:cubicBezTo>
                    <a:pt x="141424" y="112085"/>
                    <a:pt x="112084" y="141425"/>
                    <a:pt x="112084" y="177618"/>
                  </a:cubicBezTo>
                  <a:lnTo>
                    <a:pt x="112084" y="292405"/>
                  </a:lnTo>
                  <a:lnTo>
                    <a:pt x="0" y="292405"/>
                  </a:lnTo>
                  <a:lnTo>
                    <a:pt x="0" y="85779"/>
                  </a:lnTo>
                  <a:cubicBezTo>
                    <a:pt x="0" y="38405"/>
                    <a:pt x="38405" y="0"/>
                    <a:pt x="85779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128" name="그룹 2">
            <a:extLst>
              <a:ext uri="{FF2B5EF4-FFF2-40B4-BE49-F238E27FC236}">
                <a16:creationId xmlns:a16="http://schemas.microsoft.com/office/drawing/2014/main" id="{A9FBF44E-4F46-4538-9828-0B6EC5BDC397}"/>
              </a:ext>
            </a:extLst>
          </p:cNvPr>
          <p:cNvGrpSpPr/>
          <p:nvPr/>
        </p:nvGrpSpPr>
        <p:grpSpPr>
          <a:xfrm>
            <a:off x="7397405" y="5027524"/>
            <a:ext cx="1893253" cy="1117356"/>
            <a:chOff x="4986771" y="4670840"/>
            <a:chExt cx="1996552" cy="1117356"/>
          </a:xfrm>
        </p:grpSpPr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512779F-A85D-44C8-AC4F-407E0BEBEDD1}"/>
                </a:ext>
              </a:extLst>
            </p:cNvPr>
            <p:cNvSpPr txBox="1"/>
            <p:nvPr/>
          </p:nvSpPr>
          <p:spPr>
            <a:xfrm>
              <a:off x="4986771" y="4670840"/>
              <a:ext cx="19965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1BDED136-DDE3-4D28-9D44-DF096B4A9404}"/>
                </a:ext>
              </a:extLst>
            </p:cNvPr>
            <p:cNvSpPr txBox="1"/>
            <p:nvPr/>
          </p:nvSpPr>
          <p:spPr>
            <a:xfrm>
              <a:off x="4986771" y="4957199"/>
              <a:ext cx="19892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1" name="Rectangle: Rounded Corners 28">
            <a:extLst>
              <a:ext uri="{FF2B5EF4-FFF2-40B4-BE49-F238E27FC236}">
                <a16:creationId xmlns:a16="http://schemas.microsoft.com/office/drawing/2014/main" id="{2FBAC894-1C9E-4E81-A1E5-6993B9D88CE2}"/>
              </a:ext>
            </a:extLst>
          </p:cNvPr>
          <p:cNvSpPr/>
          <p:nvPr/>
        </p:nvSpPr>
        <p:spPr>
          <a:xfrm>
            <a:off x="8097220" y="4352515"/>
            <a:ext cx="493616" cy="493616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32" name="그룹 23">
            <a:extLst>
              <a:ext uri="{FF2B5EF4-FFF2-40B4-BE49-F238E27FC236}">
                <a16:creationId xmlns:a16="http://schemas.microsoft.com/office/drawing/2014/main" id="{47C45F93-4990-4A19-9898-A1BDA11A87C6}"/>
              </a:ext>
            </a:extLst>
          </p:cNvPr>
          <p:cNvGrpSpPr/>
          <p:nvPr/>
        </p:nvGrpSpPr>
        <p:grpSpPr>
          <a:xfrm>
            <a:off x="5294614" y="5027524"/>
            <a:ext cx="1893253" cy="1117356"/>
            <a:chOff x="3059832" y="4670840"/>
            <a:chExt cx="1996552" cy="1117356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EDE43A82-E9FA-4628-9153-F8B9BE841AD3}"/>
                </a:ext>
              </a:extLst>
            </p:cNvPr>
            <p:cNvSpPr txBox="1"/>
            <p:nvPr/>
          </p:nvSpPr>
          <p:spPr>
            <a:xfrm>
              <a:off x="3059832" y="4670840"/>
              <a:ext cx="19965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414A1162-5ED4-411A-A8D4-9247D883252B}"/>
                </a:ext>
              </a:extLst>
            </p:cNvPr>
            <p:cNvSpPr txBox="1"/>
            <p:nvPr/>
          </p:nvSpPr>
          <p:spPr>
            <a:xfrm>
              <a:off x="3059832" y="4957199"/>
              <a:ext cx="19892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5" name="Rectangle: Rounded Corners 32">
            <a:extLst>
              <a:ext uri="{FF2B5EF4-FFF2-40B4-BE49-F238E27FC236}">
                <a16:creationId xmlns:a16="http://schemas.microsoft.com/office/drawing/2014/main" id="{7070AC55-0742-40B0-BFCA-2526E55DEB55}"/>
              </a:ext>
            </a:extLst>
          </p:cNvPr>
          <p:cNvSpPr/>
          <p:nvPr/>
        </p:nvSpPr>
        <p:spPr>
          <a:xfrm>
            <a:off x="5994430" y="4361407"/>
            <a:ext cx="493616" cy="49361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36" name="그룹 1">
            <a:extLst>
              <a:ext uri="{FF2B5EF4-FFF2-40B4-BE49-F238E27FC236}">
                <a16:creationId xmlns:a16="http://schemas.microsoft.com/office/drawing/2014/main" id="{B8EE8F43-3AF7-4044-A30B-AC19E6F577C8}"/>
              </a:ext>
            </a:extLst>
          </p:cNvPr>
          <p:cNvGrpSpPr/>
          <p:nvPr/>
        </p:nvGrpSpPr>
        <p:grpSpPr>
          <a:xfrm>
            <a:off x="9500194" y="5027524"/>
            <a:ext cx="1893253" cy="1117356"/>
            <a:chOff x="6913710" y="4670840"/>
            <a:chExt cx="1996552" cy="1117356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CCB883BB-CC77-47E8-82CB-BF91A80EF4B5}"/>
                </a:ext>
              </a:extLst>
            </p:cNvPr>
            <p:cNvSpPr txBox="1"/>
            <p:nvPr/>
          </p:nvSpPr>
          <p:spPr>
            <a:xfrm>
              <a:off x="6913710" y="4670840"/>
              <a:ext cx="19965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5BE958C5-C363-4266-8D79-57DF667EDF53}"/>
                </a:ext>
              </a:extLst>
            </p:cNvPr>
            <p:cNvSpPr txBox="1"/>
            <p:nvPr/>
          </p:nvSpPr>
          <p:spPr>
            <a:xfrm>
              <a:off x="6913710" y="4957199"/>
              <a:ext cx="198929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9" name="Rectangle: Rounded Corners 36">
            <a:extLst>
              <a:ext uri="{FF2B5EF4-FFF2-40B4-BE49-F238E27FC236}">
                <a16:creationId xmlns:a16="http://schemas.microsoft.com/office/drawing/2014/main" id="{5ED34588-2670-4C20-8899-DE3A5E8AB317}"/>
              </a:ext>
            </a:extLst>
          </p:cNvPr>
          <p:cNvSpPr/>
          <p:nvPr/>
        </p:nvSpPr>
        <p:spPr>
          <a:xfrm>
            <a:off x="10200010" y="4350967"/>
            <a:ext cx="493616" cy="49361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0" name="Rectangle 9">
            <a:extLst>
              <a:ext uri="{FF2B5EF4-FFF2-40B4-BE49-F238E27FC236}">
                <a16:creationId xmlns:a16="http://schemas.microsoft.com/office/drawing/2014/main" id="{58C00FDB-EF61-45C5-BA41-A93D221ECD49}"/>
              </a:ext>
            </a:extLst>
          </p:cNvPr>
          <p:cNvSpPr/>
          <p:nvPr/>
        </p:nvSpPr>
        <p:spPr>
          <a:xfrm>
            <a:off x="8225702" y="4495189"/>
            <a:ext cx="236654" cy="221530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1" name="Oval 7">
            <a:extLst>
              <a:ext uri="{FF2B5EF4-FFF2-40B4-BE49-F238E27FC236}">
                <a16:creationId xmlns:a16="http://schemas.microsoft.com/office/drawing/2014/main" id="{B03D4D9E-58F2-426F-B762-2FF7A6B7B32A}"/>
              </a:ext>
            </a:extLst>
          </p:cNvPr>
          <p:cNvSpPr/>
          <p:nvPr/>
        </p:nvSpPr>
        <p:spPr>
          <a:xfrm>
            <a:off x="6123851" y="4481936"/>
            <a:ext cx="234783" cy="23478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42" name="Oval 21">
            <a:extLst>
              <a:ext uri="{FF2B5EF4-FFF2-40B4-BE49-F238E27FC236}">
                <a16:creationId xmlns:a16="http://schemas.microsoft.com/office/drawing/2014/main" id="{6B96D9D9-07E1-43D7-8A40-71D55C1689ED}"/>
              </a:ext>
            </a:extLst>
          </p:cNvPr>
          <p:cNvSpPr>
            <a:spLocks noChangeAspect="1"/>
          </p:cNvSpPr>
          <p:nvPr/>
        </p:nvSpPr>
        <p:spPr>
          <a:xfrm>
            <a:off x="10310936" y="4442675"/>
            <a:ext cx="271770" cy="27404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0458F89-972C-4A05-AF02-25B0F196A2E3}"/>
              </a:ext>
            </a:extLst>
          </p:cNvPr>
          <p:cNvSpPr txBox="1"/>
          <p:nvPr/>
        </p:nvSpPr>
        <p:spPr>
          <a:xfrm>
            <a:off x="5088429" y="1780417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PowerPoint 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AC92788-B67F-4C57-8B13-09106F1777BB}"/>
              </a:ext>
            </a:extLst>
          </p:cNvPr>
          <p:cNvSpPr txBox="1"/>
          <p:nvPr/>
        </p:nvSpPr>
        <p:spPr>
          <a:xfrm>
            <a:off x="5088426" y="2655008"/>
            <a:ext cx="6624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162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2022-10-28T04:51:21Z</dcterms:modified>
</cp:coreProperties>
</file>