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1" name="Graphic 23">
            <a:extLst>
              <a:ext uri="{FF2B5EF4-FFF2-40B4-BE49-F238E27FC236}">
                <a16:creationId xmlns:a16="http://schemas.microsoft.com/office/drawing/2014/main" id="{81096693-304D-4133-AD34-96B377567A6A}"/>
              </a:ext>
            </a:extLst>
          </p:cNvPr>
          <p:cNvSpPr/>
          <p:nvPr/>
        </p:nvSpPr>
        <p:spPr>
          <a:xfrm flipH="1">
            <a:off x="4545014" y="4558694"/>
            <a:ext cx="4159073" cy="1737569"/>
          </a:xfrm>
          <a:custGeom>
            <a:avLst/>
            <a:gdLst>
              <a:gd name="connsiteX0" fmla="*/ 4153376 w 4286250"/>
              <a:gd name="connsiteY0" fmla="*/ 1737011 h 1790700"/>
              <a:gd name="connsiteX1" fmla="*/ 4115276 w 4286250"/>
              <a:gd name="connsiteY1" fmla="*/ 1717008 h 1790700"/>
              <a:gd name="connsiteX2" fmla="*/ 4106704 w 4286250"/>
              <a:gd name="connsiteY2" fmla="*/ 1694148 h 1790700"/>
              <a:gd name="connsiteX3" fmla="*/ 4094321 w 4286250"/>
              <a:gd name="connsiteY3" fmla="*/ 1674146 h 1790700"/>
              <a:gd name="connsiteX4" fmla="*/ 4067651 w 4286250"/>
              <a:gd name="connsiteY4" fmla="*/ 1668431 h 1790700"/>
              <a:gd name="connsiteX5" fmla="*/ 2486501 w 4286250"/>
              <a:gd name="connsiteY5" fmla="*/ 1590326 h 1790700"/>
              <a:gd name="connsiteX6" fmla="*/ 2084546 w 4286250"/>
              <a:gd name="connsiteY6" fmla="*/ 1581753 h 1790700"/>
              <a:gd name="connsiteX7" fmla="*/ 1812131 w 4286250"/>
              <a:gd name="connsiteY7" fmla="*/ 1569371 h 1790700"/>
              <a:gd name="connsiteX8" fmla="*/ 1246346 w 4286250"/>
              <a:gd name="connsiteY8" fmla="*/ 1325531 h 1790700"/>
              <a:gd name="connsiteX9" fmla="*/ 955834 w 4286250"/>
              <a:gd name="connsiteY9" fmla="*/ 763556 h 1790700"/>
              <a:gd name="connsiteX10" fmla="*/ 968216 w 4286250"/>
              <a:gd name="connsiteY10" fmla="*/ 658781 h 1790700"/>
              <a:gd name="connsiteX11" fmla="*/ 912019 w 4286250"/>
              <a:gd name="connsiteY11" fmla="*/ 725456 h 1790700"/>
              <a:gd name="connsiteX12" fmla="*/ 1001554 w 4286250"/>
              <a:gd name="connsiteY12" fmla="*/ 1054068 h 1790700"/>
              <a:gd name="connsiteX13" fmla="*/ 1280636 w 4286250"/>
              <a:gd name="connsiteY13" fmla="*/ 1477931 h 1790700"/>
              <a:gd name="connsiteX14" fmla="*/ 949166 w 4286250"/>
              <a:gd name="connsiteY14" fmla="*/ 1030256 h 1790700"/>
              <a:gd name="connsiteX15" fmla="*/ 863441 w 4286250"/>
              <a:gd name="connsiteY15" fmla="*/ 710216 h 1790700"/>
              <a:gd name="connsiteX16" fmla="*/ 870109 w 4286250"/>
              <a:gd name="connsiteY16" fmla="*/ 669258 h 1790700"/>
              <a:gd name="connsiteX17" fmla="*/ 811054 w 4286250"/>
              <a:gd name="connsiteY17" fmla="*/ 710216 h 1790700"/>
              <a:gd name="connsiteX18" fmla="*/ 817721 w 4286250"/>
              <a:gd name="connsiteY18" fmla="*/ 664496 h 1790700"/>
              <a:gd name="connsiteX19" fmla="*/ 811054 w 4286250"/>
              <a:gd name="connsiteY19" fmla="*/ 623538 h 1790700"/>
              <a:gd name="connsiteX20" fmla="*/ 870109 w 4286250"/>
              <a:gd name="connsiteY20" fmla="*/ 612108 h 1790700"/>
              <a:gd name="connsiteX21" fmla="*/ 908209 w 4286250"/>
              <a:gd name="connsiteY21" fmla="*/ 599726 h 1790700"/>
              <a:gd name="connsiteX22" fmla="*/ 917734 w 4286250"/>
              <a:gd name="connsiteY22" fmla="*/ 537813 h 1790700"/>
              <a:gd name="connsiteX23" fmla="*/ 1005364 w 4286250"/>
              <a:gd name="connsiteY23" fmla="*/ 506381 h 1790700"/>
              <a:gd name="connsiteX24" fmla="*/ 1065371 w 4286250"/>
              <a:gd name="connsiteY24" fmla="*/ 437801 h 1790700"/>
              <a:gd name="connsiteX25" fmla="*/ 1336834 w 4286250"/>
              <a:gd name="connsiteY25" fmla="*/ 296831 h 1790700"/>
              <a:gd name="connsiteX26" fmla="*/ 1482566 w 4286250"/>
              <a:gd name="connsiteY26" fmla="*/ 322548 h 1790700"/>
              <a:gd name="connsiteX27" fmla="*/ 1539716 w 4286250"/>
              <a:gd name="connsiteY27" fmla="*/ 308261 h 1790700"/>
              <a:gd name="connsiteX28" fmla="*/ 1452086 w 4286250"/>
              <a:gd name="connsiteY28" fmla="*/ 258731 h 1790700"/>
              <a:gd name="connsiteX29" fmla="*/ 1428274 w 4286250"/>
              <a:gd name="connsiteY29" fmla="*/ 243491 h 1790700"/>
              <a:gd name="connsiteX30" fmla="*/ 1402556 w 4286250"/>
              <a:gd name="connsiteY30" fmla="*/ 231108 h 1790700"/>
              <a:gd name="connsiteX31" fmla="*/ 1376839 w 4286250"/>
              <a:gd name="connsiteY31" fmla="*/ 238728 h 1790700"/>
              <a:gd name="connsiteX32" fmla="*/ 1373981 w 4286250"/>
              <a:gd name="connsiteY32" fmla="*/ 225393 h 1790700"/>
              <a:gd name="connsiteX33" fmla="*/ 1333024 w 4286250"/>
              <a:gd name="connsiteY33" fmla="*/ 188246 h 1790700"/>
              <a:gd name="connsiteX34" fmla="*/ 1275874 w 4286250"/>
              <a:gd name="connsiteY34" fmla="*/ 179673 h 1790700"/>
              <a:gd name="connsiteX35" fmla="*/ 1223486 w 4286250"/>
              <a:gd name="connsiteY35" fmla="*/ 199676 h 1790700"/>
              <a:gd name="connsiteX36" fmla="*/ 1220629 w 4286250"/>
              <a:gd name="connsiteY36" fmla="*/ 253016 h 1790700"/>
              <a:gd name="connsiteX37" fmla="*/ 1219676 w 4286250"/>
              <a:gd name="connsiteY37" fmla="*/ 255873 h 1790700"/>
              <a:gd name="connsiteX38" fmla="*/ 1167289 w 4286250"/>
              <a:gd name="connsiteY38" fmla="*/ 293021 h 1790700"/>
              <a:gd name="connsiteX39" fmla="*/ 1112044 w 4286250"/>
              <a:gd name="connsiteY39" fmla="*/ 327311 h 1790700"/>
              <a:gd name="connsiteX40" fmla="*/ 1143476 w 4286250"/>
              <a:gd name="connsiteY40" fmla="*/ 292068 h 1790700"/>
              <a:gd name="connsiteX41" fmla="*/ 1148239 w 4286250"/>
              <a:gd name="connsiteY41" fmla="*/ 241586 h 1790700"/>
              <a:gd name="connsiteX42" fmla="*/ 1144429 w 4286250"/>
              <a:gd name="connsiteY42" fmla="*/ 207296 h 1790700"/>
              <a:gd name="connsiteX43" fmla="*/ 1121569 w 4286250"/>
              <a:gd name="connsiteY43" fmla="*/ 173006 h 1790700"/>
              <a:gd name="connsiteX44" fmla="*/ 1034891 w 4286250"/>
              <a:gd name="connsiteY44" fmla="*/ 183483 h 1790700"/>
              <a:gd name="connsiteX45" fmla="*/ 1019651 w 4286250"/>
              <a:gd name="connsiteY45" fmla="*/ 229203 h 1790700"/>
              <a:gd name="connsiteX46" fmla="*/ 1035844 w 4286250"/>
              <a:gd name="connsiteY46" fmla="*/ 246348 h 1790700"/>
              <a:gd name="connsiteX47" fmla="*/ 1018699 w 4286250"/>
              <a:gd name="connsiteY47" fmla="*/ 268256 h 1790700"/>
              <a:gd name="connsiteX48" fmla="*/ 978694 w 4286250"/>
              <a:gd name="connsiteY48" fmla="*/ 238728 h 1790700"/>
              <a:gd name="connsiteX49" fmla="*/ 917734 w 4286250"/>
              <a:gd name="connsiteY49" fmla="*/ 247301 h 1790700"/>
              <a:gd name="connsiteX50" fmla="*/ 902494 w 4286250"/>
              <a:gd name="connsiteY50" fmla="*/ 268256 h 1790700"/>
              <a:gd name="connsiteX51" fmla="*/ 897731 w 4286250"/>
              <a:gd name="connsiteY51" fmla="*/ 313976 h 1790700"/>
              <a:gd name="connsiteX52" fmla="*/ 903446 w 4286250"/>
              <a:gd name="connsiteY52" fmla="*/ 347313 h 1790700"/>
              <a:gd name="connsiteX53" fmla="*/ 885349 w 4286250"/>
              <a:gd name="connsiteY53" fmla="*/ 336836 h 1790700"/>
              <a:gd name="connsiteX54" fmla="*/ 747236 w 4286250"/>
              <a:gd name="connsiteY54" fmla="*/ 335883 h 1790700"/>
              <a:gd name="connsiteX55" fmla="*/ 698659 w 4286250"/>
              <a:gd name="connsiteY55" fmla="*/ 344456 h 1790700"/>
              <a:gd name="connsiteX56" fmla="*/ 639604 w 4286250"/>
              <a:gd name="connsiteY56" fmla="*/ 357791 h 1790700"/>
              <a:gd name="connsiteX57" fmla="*/ 621506 w 4286250"/>
              <a:gd name="connsiteY57" fmla="*/ 372078 h 1790700"/>
              <a:gd name="connsiteX58" fmla="*/ 589121 w 4286250"/>
              <a:gd name="connsiteY58" fmla="*/ 414941 h 1790700"/>
              <a:gd name="connsiteX59" fmla="*/ 584359 w 4286250"/>
              <a:gd name="connsiteY59" fmla="*/ 478758 h 1790700"/>
              <a:gd name="connsiteX60" fmla="*/ 561499 w 4286250"/>
              <a:gd name="connsiteY60" fmla="*/ 541623 h 1790700"/>
              <a:gd name="connsiteX61" fmla="*/ 568166 w 4286250"/>
              <a:gd name="connsiteY61" fmla="*/ 515906 h 1790700"/>
              <a:gd name="connsiteX62" fmla="*/ 519589 w 4286250"/>
              <a:gd name="connsiteY62" fmla="*/ 494951 h 1790700"/>
              <a:gd name="connsiteX63" fmla="*/ 494824 w 4286250"/>
              <a:gd name="connsiteY63" fmla="*/ 534003 h 1790700"/>
              <a:gd name="connsiteX64" fmla="*/ 475774 w 4286250"/>
              <a:gd name="connsiteY64" fmla="*/ 576866 h 1790700"/>
              <a:gd name="connsiteX65" fmla="*/ 422434 w 4286250"/>
              <a:gd name="connsiteY65" fmla="*/ 591153 h 1790700"/>
              <a:gd name="connsiteX66" fmla="*/ 447199 w 4286250"/>
              <a:gd name="connsiteY66" fmla="*/ 647351 h 1790700"/>
              <a:gd name="connsiteX67" fmla="*/ 413861 w 4286250"/>
              <a:gd name="connsiteY67" fmla="*/ 694023 h 1790700"/>
              <a:gd name="connsiteX68" fmla="*/ 392906 w 4286250"/>
              <a:gd name="connsiteY68" fmla="*/ 775938 h 1790700"/>
              <a:gd name="connsiteX69" fmla="*/ 372904 w 4286250"/>
              <a:gd name="connsiteY69" fmla="*/ 803561 h 1790700"/>
              <a:gd name="connsiteX70" fmla="*/ 367189 w 4286250"/>
              <a:gd name="connsiteY70" fmla="*/ 736886 h 1790700"/>
              <a:gd name="connsiteX71" fmla="*/ 371951 w 4286250"/>
              <a:gd name="connsiteY71" fmla="*/ 660686 h 1790700"/>
              <a:gd name="connsiteX72" fmla="*/ 365284 w 4286250"/>
              <a:gd name="connsiteY72" fmla="*/ 616871 h 1790700"/>
              <a:gd name="connsiteX73" fmla="*/ 394811 w 4286250"/>
              <a:gd name="connsiteY73" fmla="*/ 545433 h 1790700"/>
              <a:gd name="connsiteX74" fmla="*/ 447199 w 4286250"/>
              <a:gd name="connsiteY74" fmla="*/ 466376 h 1790700"/>
              <a:gd name="connsiteX75" fmla="*/ 521494 w 4286250"/>
              <a:gd name="connsiteY75" fmla="*/ 341598 h 1790700"/>
              <a:gd name="connsiteX76" fmla="*/ 561499 w 4286250"/>
              <a:gd name="connsiteY76" fmla="*/ 315881 h 1790700"/>
              <a:gd name="connsiteX77" fmla="*/ 566261 w 4286250"/>
              <a:gd name="connsiteY77" fmla="*/ 296831 h 1790700"/>
              <a:gd name="connsiteX78" fmla="*/ 603409 w 4286250"/>
              <a:gd name="connsiteY78" fmla="*/ 263493 h 1790700"/>
              <a:gd name="connsiteX79" fmla="*/ 628174 w 4286250"/>
              <a:gd name="connsiteY79" fmla="*/ 236823 h 1790700"/>
              <a:gd name="connsiteX80" fmla="*/ 678656 w 4286250"/>
              <a:gd name="connsiteY80" fmla="*/ 238728 h 1790700"/>
              <a:gd name="connsiteX81" fmla="*/ 717709 w 4286250"/>
              <a:gd name="connsiteY81" fmla="*/ 189198 h 1790700"/>
              <a:gd name="connsiteX82" fmla="*/ 747236 w 4286250"/>
              <a:gd name="connsiteY82" fmla="*/ 172053 h 1790700"/>
              <a:gd name="connsiteX83" fmla="*/ 772954 w 4286250"/>
              <a:gd name="connsiteY83" fmla="*/ 182531 h 1790700"/>
              <a:gd name="connsiteX84" fmla="*/ 797719 w 4286250"/>
              <a:gd name="connsiteY84" fmla="*/ 179673 h 1790700"/>
              <a:gd name="connsiteX85" fmla="*/ 861536 w 4286250"/>
              <a:gd name="connsiteY85" fmla="*/ 157766 h 1790700"/>
              <a:gd name="connsiteX86" fmla="*/ 1086326 w 4286250"/>
              <a:gd name="connsiteY86" fmla="*/ 126333 h 1790700"/>
              <a:gd name="connsiteX87" fmla="*/ 1149191 w 4286250"/>
              <a:gd name="connsiteY87" fmla="*/ 122523 h 1790700"/>
              <a:gd name="connsiteX88" fmla="*/ 1204436 w 4286250"/>
              <a:gd name="connsiteY88" fmla="*/ 100616 h 1790700"/>
              <a:gd name="connsiteX89" fmla="*/ 1234916 w 4286250"/>
              <a:gd name="connsiteY89" fmla="*/ 110141 h 1790700"/>
              <a:gd name="connsiteX90" fmla="*/ 1307306 w 4286250"/>
              <a:gd name="connsiteY90" fmla="*/ 141573 h 1790700"/>
              <a:gd name="connsiteX91" fmla="*/ 1373981 w 4286250"/>
              <a:gd name="connsiteY91" fmla="*/ 145383 h 1790700"/>
              <a:gd name="connsiteX92" fmla="*/ 1397794 w 4286250"/>
              <a:gd name="connsiteY92" fmla="*/ 162528 h 1790700"/>
              <a:gd name="connsiteX93" fmla="*/ 1494949 w 4286250"/>
              <a:gd name="connsiteY93" fmla="*/ 192056 h 1790700"/>
              <a:gd name="connsiteX94" fmla="*/ 1535906 w 4286250"/>
              <a:gd name="connsiteY94" fmla="*/ 212058 h 1790700"/>
              <a:gd name="connsiteX95" fmla="*/ 1576864 w 4286250"/>
              <a:gd name="connsiteY95" fmla="*/ 247301 h 1790700"/>
              <a:gd name="connsiteX96" fmla="*/ 1595914 w 4286250"/>
              <a:gd name="connsiteY96" fmla="*/ 267303 h 1790700"/>
              <a:gd name="connsiteX97" fmla="*/ 1622584 w 4286250"/>
              <a:gd name="connsiteY97" fmla="*/ 295878 h 1790700"/>
              <a:gd name="connsiteX98" fmla="*/ 1697831 w 4286250"/>
              <a:gd name="connsiteY98" fmla="*/ 345408 h 1790700"/>
              <a:gd name="connsiteX99" fmla="*/ 1754981 w 4286250"/>
              <a:gd name="connsiteY99" fmla="*/ 395891 h 1790700"/>
              <a:gd name="connsiteX100" fmla="*/ 1757839 w 4286250"/>
              <a:gd name="connsiteY100" fmla="*/ 491141 h 1790700"/>
              <a:gd name="connsiteX101" fmla="*/ 1720691 w 4286250"/>
              <a:gd name="connsiteY101" fmla="*/ 608298 h 1790700"/>
              <a:gd name="connsiteX102" fmla="*/ 1795939 w 4286250"/>
              <a:gd name="connsiteY102" fmla="*/ 493046 h 1790700"/>
              <a:gd name="connsiteX103" fmla="*/ 1802606 w 4286250"/>
              <a:gd name="connsiteY103" fmla="*/ 382556 h 1790700"/>
              <a:gd name="connsiteX104" fmla="*/ 1754029 w 4286250"/>
              <a:gd name="connsiteY104" fmla="*/ 310166 h 1790700"/>
              <a:gd name="connsiteX105" fmla="*/ 1685449 w 4286250"/>
              <a:gd name="connsiteY105" fmla="*/ 253016 h 1790700"/>
              <a:gd name="connsiteX106" fmla="*/ 1634966 w 4286250"/>
              <a:gd name="connsiteY106" fmla="*/ 224441 h 1790700"/>
              <a:gd name="connsiteX107" fmla="*/ 1621631 w 4286250"/>
              <a:gd name="connsiteY107" fmla="*/ 182531 h 1790700"/>
              <a:gd name="connsiteX108" fmla="*/ 1525429 w 4286250"/>
              <a:gd name="connsiteY108" fmla="*/ 133001 h 1790700"/>
              <a:gd name="connsiteX109" fmla="*/ 1472089 w 4286250"/>
              <a:gd name="connsiteY109" fmla="*/ 118713 h 1790700"/>
              <a:gd name="connsiteX110" fmla="*/ 1429226 w 4286250"/>
              <a:gd name="connsiteY110" fmla="*/ 92996 h 1790700"/>
              <a:gd name="connsiteX111" fmla="*/ 1390174 w 4286250"/>
              <a:gd name="connsiteY111" fmla="*/ 94901 h 1790700"/>
              <a:gd name="connsiteX112" fmla="*/ 1306354 w 4286250"/>
              <a:gd name="connsiteY112" fmla="*/ 66326 h 1790700"/>
              <a:gd name="connsiteX113" fmla="*/ 1230154 w 4286250"/>
              <a:gd name="connsiteY113" fmla="*/ 52991 h 1790700"/>
              <a:gd name="connsiteX114" fmla="*/ 1121569 w 4286250"/>
              <a:gd name="connsiteY114" fmla="*/ 67278 h 1790700"/>
              <a:gd name="connsiteX115" fmla="*/ 1010126 w 4286250"/>
              <a:gd name="connsiteY115" fmla="*/ 68231 h 1790700"/>
              <a:gd name="connsiteX116" fmla="*/ 931069 w 4286250"/>
              <a:gd name="connsiteY116" fmla="*/ 38703 h 1790700"/>
              <a:gd name="connsiteX117" fmla="*/ 853916 w 4286250"/>
              <a:gd name="connsiteY117" fmla="*/ 34893 h 1790700"/>
              <a:gd name="connsiteX118" fmla="*/ 772954 w 4286250"/>
              <a:gd name="connsiteY118" fmla="*/ 37751 h 1790700"/>
              <a:gd name="connsiteX119" fmla="*/ 731996 w 4286250"/>
              <a:gd name="connsiteY119" fmla="*/ 7271 h 1790700"/>
              <a:gd name="connsiteX120" fmla="*/ 669131 w 4286250"/>
              <a:gd name="connsiteY120" fmla="*/ 53943 h 1790700"/>
              <a:gd name="connsiteX121" fmla="*/ 551974 w 4286250"/>
              <a:gd name="connsiteY121" fmla="*/ 87281 h 1790700"/>
              <a:gd name="connsiteX122" fmla="*/ 518636 w 4286250"/>
              <a:gd name="connsiteY122" fmla="*/ 80613 h 1790700"/>
              <a:gd name="connsiteX123" fmla="*/ 474821 w 4286250"/>
              <a:gd name="connsiteY123" fmla="*/ 75851 h 1790700"/>
              <a:gd name="connsiteX124" fmla="*/ 435769 w 4286250"/>
              <a:gd name="connsiteY124" fmla="*/ 178721 h 1790700"/>
              <a:gd name="connsiteX125" fmla="*/ 419576 w 4286250"/>
              <a:gd name="connsiteY125" fmla="*/ 247301 h 1790700"/>
              <a:gd name="connsiteX126" fmla="*/ 360521 w 4286250"/>
              <a:gd name="connsiteY126" fmla="*/ 330168 h 1790700"/>
              <a:gd name="connsiteX127" fmla="*/ 275749 w 4286250"/>
              <a:gd name="connsiteY127" fmla="*/ 518763 h 1790700"/>
              <a:gd name="connsiteX128" fmla="*/ 284321 w 4286250"/>
              <a:gd name="connsiteY128" fmla="*/ 895001 h 1790700"/>
              <a:gd name="connsiteX129" fmla="*/ 411956 w 4286250"/>
              <a:gd name="connsiteY129" fmla="*/ 1216946 h 1790700"/>
              <a:gd name="connsiteX130" fmla="*/ 794861 w 4286250"/>
              <a:gd name="connsiteY130" fmla="*/ 1650333 h 1790700"/>
              <a:gd name="connsiteX131" fmla="*/ 805339 w 4286250"/>
              <a:gd name="connsiteY131" fmla="*/ 1662716 h 1790700"/>
              <a:gd name="connsiteX132" fmla="*/ 787241 w 4286250"/>
              <a:gd name="connsiteY132" fmla="*/ 1662716 h 1790700"/>
              <a:gd name="connsiteX133" fmla="*/ 550069 w 4286250"/>
              <a:gd name="connsiteY133" fmla="*/ 1661763 h 1790700"/>
              <a:gd name="connsiteX134" fmla="*/ 246221 w 4286250"/>
              <a:gd name="connsiteY134" fmla="*/ 1675098 h 1790700"/>
              <a:gd name="connsiteX135" fmla="*/ 65246 w 4286250"/>
              <a:gd name="connsiteY135" fmla="*/ 1714151 h 1790700"/>
              <a:gd name="connsiteX136" fmla="*/ 7144 w 4286250"/>
              <a:gd name="connsiteY136" fmla="*/ 1731296 h 1790700"/>
              <a:gd name="connsiteX137" fmla="*/ 7144 w 4286250"/>
              <a:gd name="connsiteY137" fmla="*/ 1734153 h 1790700"/>
              <a:gd name="connsiteX138" fmla="*/ 53816 w 4286250"/>
              <a:gd name="connsiteY138" fmla="*/ 1742726 h 1790700"/>
              <a:gd name="connsiteX139" fmla="*/ 391954 w 4286250"/>
              <a:gd name="connsiteY139" fmla="*/ 1741773 h 1790700"/>
              <a:gd name="connsiteX140" fmla="*/ 1787366 w 4286250"/>
              <a:gd name="connsiteY140" fmla="*/ 1759871 h 1790700"/>
              <a:gd name="connsiteX141" fmla="*/ 3703796 w 4286250"/>
              <a:gd name="connsiteY141" fmla="*/ 1778921 h 1790700"/>
              <a:gd name="connsiteX142" fmla="*/ 4275297 w 4286250"/>
              <a:gd name="connsiteY142" fmla="*/ 1783683 h 1790700"/>
              <a:gd name="connsiteX143" fmla="*/ 4285774 w 4286250"/>
              <a:gd name="connsiteY143" fmla="*/ 1778921 h 1790700"/>
              <a:gd name="connsiteX144" fmla="*/ 4256247 w 4286250"/>
              <a:gd name="connsiteY144" fmla="*/ 1768443 h 1790700"/>
              <a:gd name="connsiteX145" fmla="*/ 4153376 w 4286250"/>
              <a:gd name="connsiteY145" fmla="*/ 1737011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286250" h="1790700">
                <a:moveTo>
                  <a:pt x="4153376" y="1737011"/>
                </a:moveTo>
                <a:cubicBezTo>
                  <a:pt x="4140041" y="1732248"/>
                  <a:pt x="4125754" y="1726533"/>
                  <a:pt x="4115276" y="1717008"/>
                </a:cubicBezTo>
                <a:cubicBezTo>
                  <a:pt x="4108609" y="1711293"/>
                  <a:pt x="4100989" y="1702721"/>
                  <a:pt x="4106704" y="1694148"/>
                </a:cubicBezTo>
                <a:cubicBezTo>
                  <a:pt x="4116229" y="1677003"/>
                  <a:pt x="4104799" y="1676051"/>
                  <a:pt x="4094321" y="1674146"/>
                </a:cubicBezTo>
                <a:cubicBezTo>
                  <a:pt x="4085749" y="1672241"/>
                  <a:pt x="4077176" y="1670336"/>
                  <a:pt x="4067651" y="1668431"/>
                </a:cubicBezTo>
                <a:lnTo>
                  <a:pt x="2486501" y="1590326"/>
                </a:lnTo>
                <a:cubicBezTo>
                  <a:pt x="2352199" y="1587468"/>
                  <a:pt x="2218849" y="1584611"/>
                  <a:pt x="2084546" y="1581753"/>
                </a:cubicBezTo>
                <a:cubicBezTo>
                  <a:pt x="1994059" y="1579848"/>
                  <a:pt x="1902619" y="1580801"/>
                  <a:pt x="1812131" y="1569371"/>
                </a:cubicBezTo>
                <a:cubicBezTo>
                  <a:pt x="1594961" y="1541748"/>
                  <a:pt x="1404461" y="1476978"/>
                  <a:pt x="1246346" y="1325531"/>
                </a:cubicBezTo>
                <a:cubicBezTo>
                  <a:pt x="1122521" y="1206468"/>
                  <a:pt x="960596" y="961676"/>
                  <a:pt x="955834" y="763556"/>
                </a:cubicBezTo>
                <a:cubicBezTo>
                  <a:pt x="954881" y="732123"/>
                  <a:pt x="987266" y="656876"/>
                  <a:pt x="968216" y="658781"/>
                </a:cubicBezTo>
                <a:cubicBezTo>
                  <a:pt x="926306" y="662591"/>
                  <a:pt x="913924" y="718788"/>
                  <a:pt x="912019" y="725456"/>
                </a:cubicBezTo>
                <a:cubicBezTo>
                  <a:pt x="885349" y="833088"/>
                  <a:pt x="973931" y="967391"/>
                  <a:pt x="1001554" y="1054068"/>
                </a:cubicBezTo>
                <a:cubicBezTo>
                  <a:pt x="1052036" y="1215041"/>
                  <a:pt x="1136809" y="1284573"/>
                  <a:pt x="1280636" y="1477931"/>
                </a:cubicBezTo>
                <a:cubicBezTo>
                  <a:pt x="1272064" y="1473168"/>
                  <a:pt x="991076" y="1206468"/>
                  <a:pt x="949166" y="1030256"/>
                </a:cubicBezTo>
                <a:cubicBezTo>
                  <a:pt x="932021" y="957866"/>
                  <a:pt x="839629" y="783558"/>
                  <a:pt x="863441" y="710216"/>
                </a:cubicBezTo>
                <a:cubicBezTo>
                  <a:pt x="864394" y="705453"/>
                  <a:pt x="883444" y="670211"/>
                  <a:pt x="870109" y="669258"/>
                </a:cubicBezTo>
                <a:cubicBezTo>
                  <a:pt x="851059" y="668306"/>
                  <a:pt x="815816" y="697833"/>
                  <a:pt x="811054" y="710216"/>
                </a:cubicBezTo>
                <a:cubicBezTo>
                  <a:pt x="809149" y="716883"/>
                  <a:pt x="815816" y="671163"/>
                  <a:pt x="817721" y="664496"/>
                </a:cubicBezTo>
                <a:cubicBezTo>
                  <a:pt x="821531" y="648303"/>
                  <a:pt x="807244" y="639731"/>
                  <a:pt x="811054" y="623538"/>
                </a:cubicBezTo>
                <a:cubicBezTo>
                  <a:pt x="818674" y="592106"/>
                  <a:pt x="843439" y="594011"/>
                  <a:pt x="870109" y="612108"/>
                </a:cubicBezTo>
                <a:cubicBezTo>
                  <a:pt x="881539" y="619728"/>
                  <a:pt x="900589" y="611156"/>
                  <a:pt x="908209" y="599726"/>
                </a:cubicBezTo>
                <a:cubicBezTo>
                  <a:pt x="921544" y="577818"/>
                  <a:pt x="905351" y="560673"/>
                  <a:pt x="917734" y="537813"/>
                </a:cubicBezTo>
                <a:cubicBezTo>
                  <a:pt x="937736" y="501618"/>
                  <a:pt x="965359" y="507333"/>
                  <a:pt x="1005364" y="506381"/>
                </a:cubicBezTo>
                <a:cubicBezTo>
                  <a:pt x="1024414" y="506381"/>
                  <a:pt x="1052036" y="451136"/>
                  <a:pt x="1065371" y="437801"/>
                </a:cubicBezTo>
                <a:cubicBezTo>
                  <a:pt x="1075849" y="427323"/>
                  <a:pt x="1236821" y="298736"/>
                  <a:pt x="1336834" y="296831"/>
                </a:cubicBezTo>
                <a:cubicBezTo>
                  <a:pt x="1373981" y="295878"/>
                  <a:pt x="1445419" y="317786"/>
                  <a:pt x="1482566" y="322548"/>
                </a:cubicBezTo>
                <a:cubicBezTo>
                  <a:pt x="1523524" y="327311"/>
                  <a:pt x="1571149" y="381603"/>
                  <a:pt x="1539716" y="308261"/>
                </a:cubicBezTo>
                <a:cubicBezTo>
                  <a:pt x="1524476" y="273971"/>
                  <a:pt x="1488281" y="252063"/>
                  <a:pt x="1452086" y="258731"/>
                </a:cubicBezTo>
                <a:cubicBezTo>
                  <a:pt x="1437799" y="261588"/>
                  <a:pt x="1431131" y="257778"/>
                  <a:pt x="1428274" y="243491"/>
                </a:cubicBezTo>
                <a:cubicBezTo>
                  <a:pt x="1425416" y="228251"/>
                  <a:pt x="1416844" y="225393"/>
                  <a:pt x="1402556" y="231108"/>
                </a:cubicBezTo>
                <a:cubicBezTo>
                  <a:pt x="1398746" y="233013"/>
                  <a:pt x="1381601" y="242538"/>
                  <a:pt x="1376839" y="238728"/>
                </a:cubicBezTo>
                <a:cubicBezTo>
                  <a:pt x="1373029" y="235871"/>
                  <a:pt x="1373981" y="230156"/>
                  <a:pt x="1373981" y="225393"/>
                </a:cubicBezTo>
                <a:cubicBezTo>
                  <a:pt x="1376839" y="193961"/>
                  <a:pt x="1363504" y="181578"/>
                  <a:pt x="1333024" y="188246"/>
                </a:cubicBezTo>
                <a:cubicBezTo>
                  <a:pt x="1313021" y="192056"/>
                  <a:pt x="1293971" y="190151"/>
                  <a:pt x="1275874" y="179673"/>
                </a:cubicBezTo>
                <a:cubicBezTo>
                  <a:pt x="1261586" y="171101"/>
                  <a:pt x="1228249" y="194913"/>
                  <a:pt x="1223486" y="199676"/>
                </a:cubicBezTo>
                <a:cubicBezTo>
                  <a:pt x="1200626" y="223488"/>
                  <a:pt x="1200626" y="226346"/>
                  <a:pt x="1220629" y="253016"/>
                </a:cubicBezTo>
                <a:cubicBezTo>
                  <a:pt x="1220629" y="253016"/>
                  <a:pt x="1220629" y="254921"/>
                  <a:pt x="1219676" y="255873"/>
                </a:cubicBezTo>
                <a:cubicBezTo>
                  <a:pt x="1186339" y="255873"/>
                  <a:pt x="1178719" y="261588"/>
                  <a:pt x="1167289" y="293021"/>
                </a:cubicBezTo>
                <a:cubicBezTo>
                  <a:pt x="1164431" y="301593"/>
                  <a:pt x="1119664" y="329216"/>
                  <a:pt x="1112044" y="327311"/>
                </a:cubicBezTo>
                <a:cubicBezTo>
                  <a:pt x="1104424" y="325406"/>
                  <a:pt x="1136809" y="297783"/>
                  <a:pt x="1143476" y="292068"/>
                </a:cubicBezTo>
                <a:cubicBezTo>
                  <a:pt x="1161574" y="274923"/>
                  <a:pt x="1163479" y="262541"/>
                  <a:pt x="1148239" y="241586"/>
                </a:cubicBezTo>
                <a:cubicBezTo>
                  <a:pt x="1139666" y="230156"/>
                  <a:pt x="1138714" y="219678"/>
                  <a:pt x="1144429" y="207296"/>
                </a:cubicBezTo>
                <a:cubicBezTo>
                  <a:pt x="1154906" y="184436"/>
                  <a:pt x="1146334" y="172053"/>
                  <a:pt x="1121569" y="173006"/>
                </a:cubicBezTo>
                <a:cubicBezTo>
                  <a:pt x="1092041" y="173958"/>
                  <a:pt x="1063466" y="177768"/>
                  <a:pt x="1034891" y="183483"/>
                </a:cubicBezTo>
                <a:cubicBezTo>
                  <a:pt x="1009174" y="189198"/>
                  <a:pt x="1002506" y="209201"/>
                  <a:pt x="1019651" y="229203"/>
                </a:cubicBezTo>
                <a:cubicBezTo>
                  <a:pt x="1024414" y="234918"/>
                  <a:pt x="1031081" y="240633"/>
                  <a:pt x="1035844" y="246348"/>
                </a:cubicBezTo>
                <a:cubicBezTo>
                  <a:pt x="1040606" y="252063"/>
                  <a:pt x="1025366" y="271113"/>
                  <a:pt x="1018699" y="268256"/>
                </a:cubicBezTo>
                <a:cubicBezTo>
                  <a:pt x="1003459" y="261588"/>
                  <a:pt x="991076" y="250158"/>
                  <a:pt x="978694" y="238728"/>
                </a:cubicBezTo>
                <a:cubicBezTo>
                  <a:pt x="955834" y="217773"/>
                  <a:pt x="934879" y="220631"/>
                  <a:pt x="917734" y="247301"/>
                </a:cubicBezTo>
                <a:cubicBezTo>
                  <a:pt x="912971" y="254921"/>
                  <a:pt x="908209" y="262541"/>
                  <a:pt x="902494" y="268256"/>
                </a:cubicBezTo>
                <a:cubicBezTo>
                  <a:pt x="887254" y="283496"/>
                  <a:pt x="886301" y="295878"/>
                  <a:pt x="897731" y="313976"/>
                </a:cubicBezTo>
                <a:cubicBezTo>
                  <a:pt x="900589" y="317786"/>
                  <a:pt x="912971" y="341598"/>
                  <a:pt x="903446" y="347313"/>
                </a:cubicBezTo>
                <a:cubicBezTo>
                  <a:pt x="892969" y="353028"/>
                  <a:pt x="889159" y="344456"/>
                  <a:pt x="885349" y="336836"/>
                </a:cubicBezTo>
                <a:cubicBezTo>
                  <a:pt x="857726" y="286353"/>
                  <a:pt x="755809" y="336836"/>
                  <a:pt x="747236" y="335883"/>
                </a:cubicBezTo>
                <a:cubicBezTo>
                  <a:pt x="730091" y="333978"/>
                  <a:pt x="713899" y="338741"/>
                  <a:pt x="698659" y="344456"/>
                </a:cubicBezTo>
                <a:cubicBezTo>
                  <a:pt x="679609" y="352076"/>
                  <a:pt x="660559" y="358743"/>
                  <a:pt x="639604" y="357791"/>
                </a:cubicBezTo>
                <a:cubicBezTo>
                  <a:pt x="630079" y="357791"/>
                  <a:pt x="622459" y="362553"/>
                  <a:pt x="621506" y="372078"/>
                </a:cubicBezTo>
                <a:cubicBezTo>
                  <a:pt x="620554" y="393986"/>
                  <a:pt x="605314" y="404463"/>
                  <a:pt x="589121" y="414941"/>
                </a:cubicBezTo>
                <a:cubicBezTo>
                  <a:pt x="557689" y="434943"/>
                  <a:pt x="556736" y="453993"/>
                  <a:pt x="584359" y="478758"/>
                </a:cubicBezTo>
                <a:cubicBezTo>
                  <a:pt x="610076" y="501618"/>
                  <a:pt x="567214" y="548291"/>
                  <a:pt x="561499" y="541623"/>
                </a:cubicBezTo>
                <a:cubicBezTo>
                  <a:pt x="554831" y="534003"/>
                  <a:pt x="572929" y="523526"/>
                  <a:pt x="568166" y="515906"/>
                </a:cubicBezTo>
                <a:cubicBezTo>
                  <a:pt x="558641" y="496856"/>
                  <a:pt x="540544" y="489236"/>
                  <a:pt x="519589" y="494951"/>
                </a:cubicBezTo>
                <a:cubicBezTo>
                  <a:pt x="500539" y="499713"/>
                  <a:pt x="493871" y="512096"/>
                  <a:pt x="494824" y="534003"/>
                </a:cubicBezTo>
                <a:cubicBezTo>
                  <a:pt x="495776" y="561626"/>
                  <a:pt x="504349" y="577818"/>
                  <a:pt x="475774" y="576866"/>
                </a:cubicBezTo>
                <a:cubicBezTo>
                  <a:pt x="454819" y="576866"/>
                  <a:pt x="430054" y="572103"/>
                  <a:pt x="422434" y="591153"/>
                </a:cubicBezTo>
                <a:cubicBezTo>
                  <a:pt x="414814" y="610203"/>
                  <a:pt x="429101" y="631158"/>
                  <a:pt x="447199" y="647351"/>
                </a:cubicBezTo>
                <a:cubicBezTo>
                  <a:pt x="457676" y="655923"/>
                  <a:pt x="414814" y="684498"/>
                  <a:pt x="413861" y="694023"/>
                </a:cubicBezTo>
                <a:cubicBezTo>
                  <a:pt x="411004" y="727361"/>
                  <a:pt x="394811" y="741648"/>
                  <a:pt x="392906" y="775938"/>
                </a:cubicBezTo>
                <a:cubicBezTo>
                  <a:pt x="392906" y="782606"/>
                  <a:pt x="377666" y="808323"/>
                  <a:pt x="372904" y="803561"/>
                </a:cubicBezTo>
                <a:cubicBezTo>
                  <a:pt x="354806" y="784511"/>
                  <a:pt x="351949" y="760698"/>
                  <a:pt x="367189" y="736886"/>
                </a:cubicBezTo>
                <a:cubicBezTo>
                  <a:pt x="383381" y="712121"/>
                  <a:pt x="387191" y="687356"/>
                  <a:pt x="371951" y="660686"/>
                </a:cubicBezTo>
                <a:cubicBezTo>
                  <a:pt x="364331" y="647351"/>
                  <a:pt x="363379" y="632111"/>
                  <a:pt x="365284" y="616871"/>
                </a:cubicBezTo>
                <a:cubicBezTo>
                  <a:pt x="370046" y="591153"/>
                  <a:pt x="380524" y="567341"/>
                  <a:pt x="394811" y="545433"/>
                </a:cubicBezTo>
                <a:cubicBezTo>
                  <a:pt x="412909" y="518763"/>
                  <a:pt x="431959" y="493998"/>
                  <a:pt x="447199" y="466376"/>
                </a:cubicBezTo>
                <a:cubicBezTo>
                  <a:pt x="474821" y="415893"/>
                  <a:pt x="480536" y="380651"/>
                  <a:pt x="521494" y="341598"/>
                </a:cubicBezTo>
                <a:cubicBezTo>
                  <a:pt x="528161" y="335883"/>
                  <a:pt x="565309" y="324453"/>
                  <a:pt x="561499" y="315881"/>
                </a:cubicBezTo>
                <a:cubicBezTo>
                  <a:pt x="557689" y="308261"/>
                  <a:pt x="558641" y="300641"/>
                  <a:pt x="566261" y="296831"/>
                </a:cubicBezTo>
                <a:cubicBezTo>
                  <a:pt x="581501" y="288258"/>
                  <a:pt x="591026" y="274923"/>
                  <a:pt x="603409" y="263493"/>
                </a:cubicBezTo>
                <a:cubicBezTo>
                  <a:pt x="614839" y="253016"/>
                  <a:pt x="611981" y="236823"/>
                  <a:pt x="628174" y="236823"/>
                </a:cubicBezTo>
                <a:cubicBezTo>
                  <a:pt x="642461" y="236823"/>
                  <a:pt x="664369" y="240633"/>
                  <a:pt x="678656" y="238728"/>
                </a:cubicBezTo>
                <a:cubicBezTo>
                  <a:pt x="701516" y="235871"/>
                  <a:pt x="709136" y="208248"/>
                  <a:pt x="717709" y="189198"/>
                </a:cubicBezTo>
                <a:cubicBezTo>
                  <a:pt x="722471" y="178721"/>
                  <a:pt x="739616" y="182531"/>
                  <a:pt x="747236" y="172053"/>
                </a:cubicBezTo>
                <a:cubicBezTo>
                  <a:pt x="751046" y="178721"/>
                  <a:pt x="769144" y="177768"/>
                  <a:pt x="772954" y="182531"/>
                </a:cubicBezTo>
                <a:cubicBezTo>
                  <a:pt x="782479" y="195866"/>
                  <a:pt x="794861" y="183483"/>
                  <a:pt x="797719" y="179673"/>
                </a:cubicBezTo>
                <a:cubicBezTo>
                  <a:pt x="834866" y="135858"/>
                  <a:pt x="832961" y="168243"/>
                  <a:pt x="861536" y="157766"/>
                </a:cubicBezTo>
                <a:cubicBezTo>
                  <a:pt x="935831" y="131096"/>
                  <a:pt x="994886" y="109188"/>
                  <a:pt x="1086326" y="126333"/>
                </a:cubicBezTo>
                <a:cubicBezTo>
                  <a:pt x="1107281" y="130143"/>
                  <a:pt x="1128236" y="128238"/>
                  <a:pt x="1149191" y="122523"/>
                </a:cubicBezTo>
                <a:cubicBezTo>
                  <a:pt x="1168241" y="116808"/>
                  <a:pt x="1186339" y="108236"/>
                  <a:pt x="1204436" y="100616"/>
                </a:cubicBezTo>
                <a:cubicBezTo>
                  <a:pt x="1217771" y="94901"/>
                  <a:pt x="1228249" y="94901"/>
                  <a:pt x="1234916" y="110141"/>
                </a:cubicBezTo>
                <a:cubicBezTo>
                  <a:pt x="1237774" y="115856"/>
                  <a:pt x="1288256" y="133953"/>
                  <a:pt x="1307306" y="141573"/>
                </a:cubicBezTo>
                <a:cubicBezTo>
                  <a:pt x="1329214" y="150146"/>
                  <a:pt x="1351121" y="153003"/>
                  <a:pt x="1373981" y="145383"/>
                </a:cubicBezTo>
                <a:cubicBezTo>
                  <a:pt x="1391126" y="139668"/>
                  <a:pt x="1398746" y="144431"/>
                  <a:pt x="1397794" y="162528"/>
                </a:cubicBezTo>
                <a:cubicBezTo>
                  <a:pt x="1397794" y="178721"/>
                  <a:pt x="1469231" y="194913"/>
                  <a:pt x="1494949" y="192056"/>
                </a:cubicBezTo>
                <a:cubicBezTo>
                  <a:pt x="1516856" y="190151"/>
                  <a:pt x="1531144" y="194913"/>
                  <a:pt x="1535906" y="212058"/>
                </a:cubicBezTo>
                <a:cubicBezTo>
                  <a:pt x="1541621" y="233966"/>
                  <a:pt x="1555909" y="243491"/>
                  <a:pt x="1576864" y="247301"/>
                </a:cubicBezTo>
                <a:cubicBezTo>
                  <a:pt x="1587341" y="249206"/>
                  <a:pt x="1594961" y="254921"/>
                  <a:pt x="1595914" y="267303"/>
                </a:cubicBezTo>
                <a:cubicBezTo>
                  <a:pt x="1596866" y="284448"/>
                  <a:pt x="1607344" y="292068"/>
                  <a:pt x="1622584" y="295878"/>
                </a:cubicBezTo>
                <a:cubicBezTo>
                  <a:pt x="1654016" y="303498"/>
                  <a:pt x="1678781" y="320643"/>
                  <a:pt x="1697831" y="345408"/>
                </a:cubicBezTo>
                <a:cubicBezTo>
                  <a:pt x="1720691" y="374936"/>
                  <a:pt x="1738789" y="362553"/>
                  <a:pt x="1754981" y="395891"/>
                </a:cubicBezTo>
                <a:cubicBezTo>
                  <a:pt x="1766411" y="419703"/>
                  <a:pt x="1767364" y="466376"/>
                  <a:pt x="1757839" y="491141"/>
                </a:cubicBezTo>
                <a:cubicBezTo>
                  <a:pt x="1748314" y="517811"/>
                  <a:pt x="1665446" y="638778"/>
                  <a:pt x="1720691" y="608298"/>
                </a:cubicBezTo>
                <a:cubicBezTo>
                  <a:pt x="1726406" y="605441"/>
                  <a:pt x="1787366" y="509238"/>
                  <a:pt x="1795939" y="493046"/>
                </a:cubicBezTo>
                <a:cubicBezTo>
                  <a:pt x="1810226" y="463518"/>
                  <a:pt x="1820704" y="410178"/>
                  <a:pt x="1802606" y="382556"/>
                </a:cubicBezTo>
                <a:cubicBezTo>
                  <a:pt x="1786414" y="358743"/>
                  <a:pt x="1770221" y="333978"/>
                  <a:pt x="1754029" y="310166"/>
                </a:cubicBezTo>
                <a:cubicBezTo>
                  <a:pt x="1735931" y="285401"/>
                  <a:pt x="1714024" y="265398"/>
                  <a:pt x="1685449" y="253016"/>
                </a:cubicBezTo>
                <a:cubicBezTo>
                  <a:pt x="1663541" y="243491"/>
                  <a:pt x="1646396" y="245396"/>
                  <a:pt x="1634966" y="224441"/>
                </a:cubicBezTo>
                <a:cubicBezTo>
                  <a:pt x="1630204" y="215868"/>
                  <a:pt x="1627346" y="191103"/>
                  <a:pt x="1621631" y="182531"/>
                </a:cubicBezTo>
                <a:cubicBezTo>
                  <a:pt x="1598771" y="148241"/>
                  <a:pt x="1567339" y="130143"/>
                  <a:pt x="1525429" y="133001"/>
                </a:cubicBezTo>
                <a:cubicBezTo>
                  <a:pt x="1506379" y="133953"/>
                  <a:pt x="1488281" y="129191"/>
                  <a:pt x="1472089" y="118713"/>
                </a:cubicBezTo>
                <a:cubicBezTo>
                  <a:pt x="1457801" y="110141"/>
                  <a:pt x="1443514" y="101568"/>
                  <a:pt x="1429226" y="92996"/>
                </a:cubicBezTo>
                <a:cubicBezTo>
                  <a:pt x="1415891" y="84423"/>
                  <a:pt x="1402556" y="85376"/>
                  <a:pt x="1390174" y="94901"/>
                </a:cubicBezTo>
                <a:cubicBezTo>
                  <a:pt x="1374934" y="107283"/>
                  <a:pt x="1318736" y="75851"/>
                  <a:pt x="1306354" y="66326"/>
                </a:cubicBezTo>
                <a:cubicBezTo>
                  <a:pt x="1283494" y="48228"/>
                  <a:pt x="1257776" y="41561"/>
                  <a:pt x="1230154" y="52991"/>
                </a:cubicBezTo>
                <a:cubicBezTo>
                  <a:pt x="1204436" y="62516"/>
                  <a:pt x="1131094" y="66326"/>
                  <a:pt x="1121569" y="67278"/>
                </a:cubicBezTo>
                <a:cubicBezTo>
                  <a:pt x="1084421" y="72041"/>
                  <a:pt x="1047274" y="76803"/>
                  <a:pt x="1010126" y="68231"/>
                </a:cubicBezTo>
                <a:cubicBezTo>
                  <a:pt x="982504" y="61563"/>
                  <a:pt x="957739" y="49181"/>
                  <a:pt x="931069" y="38703"/>
                </a:cubicBezTo>
                <a:cubicBezTo>
                  <a:pt x="905351" y="29178"/>
                  <a:pt x="880586" y="23463"/>
                  <a:pt x="853916" y="34893"/>
                </a:cubicBezTo>
                <a:cubicBezTo>
                  <a:pt x="826294" y="47276"/>
                  <a:pt x="794861" y="60611"/>
                  <a:pt x="772954" y="37751"/>
                </a:cubicBezTo>
                <a:cubicBezTo>
                  <a:pt x="760571" y="25368"/>
                  <a:pt x="750094" y="5366"/>
                  <a:pt x="731996" y="7271"/>
                </a:cubicBezTo>
                <a:cubicBezTo>
                  <a:pt x="711041" y="10128"/>
                  <a:pt x="688181" y="45371"/>
                  <a:pt x="669131" y="53943"/>
                </a:cubicBezTo>
                <a:cubicBezTo>
                  <a:pt x="627221" y="72041"/>
                  <a:pt x="591026" y="65373"/>
                  <a:pt x="551974" y="87281"/>
                </a:cubicBezTo>
                <a:cubicBezTo>
                  <a:pt x="538639" y="94901"/>
                  <a:pt x="499586" y="115856"/>
                  <a:pt x="518636" y="80613"/>
                </a:cubicBezTo>
                <a:cubicBezTo>
                  <a:pt x="534829" y="53943"/>
                  <a:pt x="494824" y="54896"/>
                  <a:pt x="474821" y="75851"/>
                </a:cubicBezTo>
                <a:cubicBezTo>
                  <a:pt x="444341" y="106331"/>
                  <a:pt x="447199" y="136811"/>
                  <a:pt x="435769" y="178721"/>
                </a:cubicBezTo>
                <a:cubicBezTo>
                  <a:pt x="433864" y="186341"/>
                  <a:pt x="434816" y="228251"/>
                  <a:pt x="419576" y="247301"/>
                </a:cubicBezTo>
                <a:cubicBezTo>
                  <a:pt x="403384" y="267303"/>
                  <a:pt x="375761" y="309213"/>
                  <a:pt x="360521" y="330168"/>
                </a:cubicBezTo>
                <a:cubicBezTo>
                  <a:pt x="323374" y="381603"/>
                  <a:pt x="281464" y="504476"/>
                  <a:pt x="275749" y="518763"/>
                </a:cubicBezTo>
                <a:cubicBezTo>
                  <a:pt x="248126" y="601631"/>
                  <a:pt x="265271" y="801656"/>
                  <a:pt x="284321" y="895001"/>
                </a:cubicBezTo>
                <a:cubicBezTo>
                  <a:pt x="308134" y="1011206"/>
                  <a:pt x="349091" y="1117886"/>
                  <a:pt x="411956" y="1216946"/>
                </a:cubicBezTo>
                <a:cubicBezTo>
                  <a:pt x="516731" y="1381728"/>
                  <a:pt x="646271" y="1523651"/>
                  <a:pt x="794861" y="1650333"/>
                </a:cubicBezTo>
                <a:cubicBezTo>
                  <a:pt x="798671" y="1653191"/>
                  <a:pt x="804386" y="1656048"/>
                  <a:pt x="805339" y="1662716"/>
                </a:cubicBezTo>
                <a:cubicBezTo>
                  <a:pt x="798671" y="1662716"/>
                  <a:pt x="792956" y="1662716"/>
                  <a:pt x="787241" y="1662716"/>
                </a:cubicBezTo>
                <a:cubicBezTo>
                  <a:pt x="708184" y="1662716"/>
                  <a:pt x="629126" y="1661763"/>
                  <a:pt x="550069" y="1661763"/>
                </a:cubicBezTo>
                <a:cubicBezTo>
                  <a:pt x="449104" y="1661763"/>
                  <a:pt x="347186" y="1666526"/>
                  <a:pt x="246221" y="1675098"/>
                </a:cubicBezTo>
                <a:cubicBezTo>
                  <a:pt x="184309" y="1679861"/>
                  <a:pt x="125254" y="1697006"/>
                  <a:pt x="65246" y="1714151"/>
                </a:cubicBezTo>
                <a:cubicBezTo>
                  <a:pt x="46196" y="1719866"/>
                  <a:pt x="26194" y="1723676"/>
                  <a:pt x="7144" y="1731296"/>
                </a:cubicBezTo>
                <a:cubicBezTo>
                  <a:pt x="7144" y="1732248"/>
                  <a:pt x="7144" y="1733201"/>
                  <a:pt x="7144" y="1734153"/>
                </a:cubicBezTo>
                <a:cubicBezTo>
                  <a:pt x="21431" y="1744631"/>
                  <a:pt x="37624" y="1743678"/>
                  <a:pt x="53816" y="1742726"/>
                </a:cubicBezTo>
                <a:cubicBezTo>
                  <a:pt x="166211" y="1738916"/>
                  <a:pt x="279559" y="1740821"/>
                  <a:pt x="391954" y="1741773"/>
                </a:cubicBezTo>
                <a:cubicBezTo>
                  <a:pt x="857726" y="1745583"/>
                  <a:pt x="1322546" y="1753203"/>
                  <a:pt x="1787366" y="1759871"/>
                </a:cubicBezTo>
                <a:cubicBezTo>
                  <a:pt x="2188369" y="1765586"/>
                  <a:pt x="3303746" y="1772253"/>
                  <a:pt x="3703796" y="1778921"/>
                </a:cubicBezTo>
                <a:cubicBezTo>
                  <a:pt x="4100036" y="1785588"/>
                  <a:pt x="4180999" y="1783683"/>
                  <a:pt x="4275297" y="1783683"/>
                </a:cubicBezTo>
                <a:cubicBezTo>
                  <a:pt x="4278154" y="1780826"/>
                  <a:pt x="4283869" y="1782731"/>
                  <a:pt x="4285774" y="1778921"/>
                </a:cubicBezTo>
                <a:cubicBezTo>
                  <a:pt x="4276249" y="1773206"/>
                  <a:pt x="4266724" y="1771301"/>
                  <a:pt x="4256247" y="1768443"/>
                </a:cubicBezTo>
                <a:cubicBezTo>
                  <a:pt x="4223862" y="1757966"/>
                  <a:pt x="4187666" y="1750346"/>
                  <a:pt x="4153376" y="173701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Isosceles Triangle 2">
            <a:extLst>
              <a:ext uri="{FF2B5EF4-FFF2-40B4-BE49-F238E27FC236}">
                <a16:creationId xmlns:a16="http://schemas.microsoft.com/office/drawing/2014/main" id="{400F5E6B-3CE9-46E1-BA23-6B50CEC60D4F}"/>
              </a:ext>
            </a:extLst>
          </p:cNvPr>
          <p:cNvSpPr/>
          <p:nvPr/>
        </p:nvSpPr>
        <p:spPr>
          <a:xfrm rot="13175373" flipH="1">
            <a:off x="7869437" y="3527726"/>
            <a:ext cx="324000" cy="1346530"/>
          </a:xfrm>
          <a:prstGeom prst="triangle">
            <a:avLst>
              <a:gd name="adj" fmla="val 61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3" name="Isosceles Triangle 3">
            <a:extLst>
              <a:ext uri="{FF2B5EF4-FFF2-40B4-BE49-F238E27FC236}">
                <a16:creationId xmlns:a16="http://schemas.microsoft.com/office/drawing/2014/main" id="{D3FC784E-9053-4C54-B4A7-33F17AA8AA3E}"/>
              </a:ext>
            </a:extLst>
          </p:cNvPr>
          <p:cNvSpPr/>
          <p:nvPr/>
        </p:nvSpPr>
        <p:spPr>
          <a:xfrm rot="13999348" flipH="1">
            <a:off x="7738390" y="1801068"/>
            <a:ext cx="324000" cy="1346530"/>
          </a:xfrm>
          <a:prstGeom prst="triangle">
            <a:avLst>
              <a:gd name="adj" fmla="val 2149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4" name="Isosceles Triangle 4">
            <a:extLst>
              <a:ext uri="{FF2B5EF4-FFF2-40B4-BE49-F238E27FC236}">
                <a16:creationId xmlns:a16="http://schemas.microsoft.com/office/drawing/2014/main" id="{E584A12B-1BF9-47E6-A7ED-11B695BD238D}"/>
              </a:ext>
            </a:extLst>
          </p:cNvPr>
          <p:cNvSpPr/>
          <p:nvPr/>
        </p:nvSpPr>
        <p:spPr>
          <a:xfrm rot="8392489">
            <a:off x="3989842" y="4339523"/>
            <a:ext cx="324000" cy="1346530"/>
          </a:xfrm>
          <a:prstGeom prst="triangle">
            <a:avLst>
              <a:gd name="adj" fmla="val 61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5" name="Isosceles Triangle 5">
            <a:extLst>
              <a:ext uri="{FF2B5EF4-FFF2-40B4-BE49-F238E27FC236}">
                <a16:creationId xmlns:a16="http://schemas.microsoft.com/office/drawing/2014/main" id="{2D63497E-935C-46CC-AC66-52E92653A666}"/>
              </a:ext>
            </a:extLst>
          </p:cNvPr>
          <p:cNvSpPr/>
          <p:nvPr/>
        </p:nvSpPr>
        <p:spPr>
          <a:xfrm rot="7600652">
            <a:off x="4104303" y="1998788"/>
            <a:ext cx="324000" cy="1346530"/>
          </a:xfrm>
          <a:prstGeom prst="triangle">
            <a:avLst>
              <a:gd name="adj" fmla="val 214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6D4651B-611F-43C3-BA67-6DD2CC3427F3}"/>
              </a:ext>
            </a:extLst>
          </p:cNvPr>
          <p:cNvSpPr txBox="1"/>
          <p:nvPr/>
        </p:nvSpPr>
        <p:spPr>
          <a:xfrm>
            <a:off x="919879" y="2139981"/>
            <a:ext cx="29160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546F981-3D66-4F06-8058-7C98B9982E32}"/>
              </a:ext>
            </a:extLst>
          </p:cNvPr>
          <p:cNvSpPr txBox="1"/>
          <p:nvPr/>
        </p:nvSpPr>
        <p:spPr>
          <a:xfrm>
            <a:off x="919879" y="2456110"/>
            <a:ext cx="2915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5BCB7A4-88FE-4BEB-B20A-554F65D74C4B}"/>
              </a:ext>
            </a:extLst>
          </p:cNvPr>
          <p:cNvSpPr txBox="1"/>
          <p:nvPr/>
        </p:nvSpPr>
        <p:spPr>
          <a:xfrm>
            <a:off x="928037" y="4393584"/>
            <a:ext cx="291600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742B3E4-593D-4EE6-955B-993866E694F6}"/>
              </a:ext>
            </a:extLst>
          </p:cNvPr>
          <p:cNvSpPr txBox="1"/>
          <p:nvPr/>
        </p:nvSpPr>
        <p:spPr>
          <a:xfrm>
            <a:off x="919884" y="4709713"/>
            <a:ext cx="291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0756F84-27C5-4EDD-841A-D91B380B5E56}"/>
              </a:ext>
            </a:extLst>
          </p:cNvPr>
          <p:cNvSpPr txBox="1"/>
          <p:nvPr/>
        </p:nvSpPr>
        <p:spPr>
          <a:xfrm>
            <a:off x="8341320" y="1937419"/>
            <a:ext cx="29160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5805B71-9D82-4739-AE12-D353E8C7786C}"/>
              </a:ext>
            </a:extLst>
          </p:cNvPr>
          <p:cNvSpPr txBox="1"/>
          <p:nvPr/>
        </p:nvSpPr>
        <p:spPr>
          <a:xfrm>
            <a:off x="8341320" y="2253548"/>
            <a:ext cx="29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A30799F-F575-407C-AAB9-BB9A6C5E0F7F}"/>
              </a:ext>
            </a:extLst>
          </p:cNvPr>
          <p:cNvSpPr txBox="1"/>
          <p:nvPr/>
        </p:nvSpPr>
        <p:spPr>
          <a:xfrm>
            <a:off x="8341320" y="3560086"/>
            <a:ext cx="2916000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AF92DC2-A0DB-4028-BEA4-948DE486D39D}"/>
              </a:ext>
            </a:extLst>
          </p:cNvPr>
          <p:cNvSpPr txBox="1"/>
          <p:nvPr/>
        </p:nvSpPr>
        <p:spPr>
          <a:xfrm>
            <a:off x="8341320" y="3876215"/>
            <a:ext cx="29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14" name="Graphic 8">
            <a:extLst>
              <a:ext uri="{FF2B5EF4-FFF2-40B4-BE49-F238E27FC236}">
                <a16:creationId xmlns:a16="http://schemas.microsoft.com/office/drawing/2014/main" id="{84752453-710C-45B6-A206-1CFC18229602}"/>
              </a:ext>
            </a:extLst>
          </p:cNvPr>
          <p:cNvSpPr/>
          <p:nvPr/>
        </p:nvSpPr>
        <p:spPr>
          <a:xfrm>
            <a:off x="4903033" y="1702914"/>
            <a:ext cx="2192587" cy="4540085"/>
          </a:xfrm>
          <a:custGeom>
            <a:avLst/>
            <a:gdLst>
              <a:gd name="connsiteX0" fmla="*/ 1178461 w 1752600"/>
              <a:gd name="connsiteY0" fmla="*/ 1915288 h 3629025"/>
              <a:gd name="connsiteX1" fmla="*/ 1160363 w 1752600"/>
              <a:gd name="connsiteY1" fmla="*/ 1892428 h 3629025"/>
              <a:gd name="connsiteX2" fmla="*/ 1147028 w 1752600"/>
              <a:gd name="connsiteY2" fmla="*/ 1914336 h 3629025"/>
              <a:gd name="connsiteX3" fmla="*/ 1130836 w 1752600"/>
              <a:gd name="connsiteY3" fmla="*/ 2060068 h 3629025"/>
              <a:gd name="connsiteX4" fmla="*/ 1088926 w 1752600"/>
              <a:gd name="connsiteY4" fmla="*/ 2322006 h 3629025"/>
              <a:gd name="connsiteX5" fmla="*/ 1080353 w 1752600"/>
              <a:gd name="connsiteY5" fmla="*/ 2374393 h 3629025"/>
              <a:gd name="connsiteX6" fmla="*/ 1057494 w 1752600"/>
              <a:gd name="connsiteY6" fmla="*/ 2402016 h 3629025"/>
              <a:gd name="connsiteX7" fmla="*/ 1039396 w 1752600"/>
              <a:gd name="connsiteY7" fmla="*/ 2422971 h 3629025"/>
              <a:gd name="connsiteX8" fmla="*/ 1016536 w 1752600"/>
              <a:gd name="connsiteY8" fmla="*/ 2554416 h 3629025"/>
              <a:gd name="connsiteX9" fmla="*/ 991771 w 1752600"/>
              <a:gd name="connsiteY9" fmla="*/ 2621091 h 3629025"/>
              <a:gd name="connsiteX10" fmla="*/ 960338 w 1752600"/>
              <a:gd name="connsiteY10" fmla="*/ 2752536 h 3629025"/>
              <a:gd name="connsiteX11" fmla="*/ 922238 w 1752600"/>
              <a:gd name="connsiteY11" fmla="*/ 3007806 h 3629025"/>
              <a:gd name="connsiteX12" fmla="*/ 881281 w 1752600"/>
              <a:gd name="connsiteY12" fmla="*/ 3204021 h 3629025"/>
              <a:gd name="connsiteX13" fmla="*/ 881281 w 1752600"/>
              <a:gd name="connsiteY13" fmla="*/ 3265933 h 3629025"/>
              <a:gd name="connsiteX14" fmla="*/ 872708 w 1752600"/>
              <a:gd name="connsiteY14" fmla="*/ 3399283 h 3629025"/>
              <a:gd name="connsiteX15" fmla="*/ 867946 w 1752600"/>
              <a:gd name="connsiteY15" fmla="*/ 3445956 h 3629025"/>
              <a:gd name="connsiteX16" fmla="*/ 877471 w 1752600"/>
              <a:gd name="connsiteY16" fmla="*/ 3490723 h 3629025"/>
              <a:gd name="connsiteX17" fmla="*/ 869851 w 1752600"/>
              <a:gd name="connsiteY17" fmla="*/ 3557398 h 3629025"/>
              <a:gd name="connsiteX18" fmla="*/ 840323 w 1752600"/>
              <a:gd name="connsiteY18" fmla="*/ 3581211 h 3629025"/>
              <a:gd name="connsiteX19" fmla="*/ 703163 w 1752600"/>
              <a:gd name="connsiteY19" fmla="*/ 3575496 h 3629025"/>
              <a:gd name="connsiteX20" fmla="*/ 673636 w 1752600"/>
              <a:gd name="connsiteY20" fmla="*/ 3525966 h 3629025"/>
              <a:gd name="connsiteX21" fmla="*/ 709831 w 1752600"/>
              <a:gd name="connsiteY21" fmla="*/ 3450718 h 3629025"/>
              <a:gd name="connsiteX22" fmla="*/ 741263 w 1752600"/>
              <a:gd name="connsiteY22" fmla="*/ 3363088 h 3629025"/>
              <a:gd name="connsiteX23" fmla="*/ 755551 w 1752600"/>
              <a:gd name="connsiteY23" fmla="*/ 3276411 h 3629025"/>
              <a:gd name="connsiteX24" fmla="*/ 760313 w 1752600"/>
              <a:gd name="connsiteY24" fmla="*/ 3168778 h 3629025"/>
              <a:gd name="connsiteX25" fmla="*/ 744121 w 1752600"/>
              <a:gd name="connsiteY25" fmla="*/ 2928748 h 3629025"/>
              <a:gd name="connsiteX26" fmla="*/ 740311 w 1752600"/>
              <a:gd name="connsiteY26" fmla="*/ 2818258 h 3629025"/>
              <a:gd name="connsiteX27" fmla="*/ 773648 w 1752600"/>
              <a:gd name="connsiteY27" fmla="*/ 2680146 h 3629025"/>
              <a:gd name="connsiteX28" fmla="*/ 798413 w 1752600"/>
              <a:gd name="connsiteY28" fmla="*/ 2532508 h 3629025"/>
              <a:gd name="connsiteX29" fmla="*/ 809843 w 1752600"/>
              <a:gd name="connsiteY29" fmla="*/ 2419161 h 3629025"/>
              <a:gd name="connsiteX30" fmla="*/ 797461 w 1752600"/>
              <a:gd name="connsiteY30" fmla="*/ 2388681 h 3629025"/>
              <a:gd name="connsiteX31" fmla="*/ 779363 w 1752600"/>
              <a:gd name="connsiteY31" fmla="*/ 2340103 h 3629025"/>
              <a:gd name="connsiteX32" fmla="*/ 789841 w 1752600"/>
              <a:gd name="connsiteY32" fmla="*/ 1999108 h 3629025"/>
              <a:gd name="connsiteX33" fmla="*/ 824131 w 1752600"/>
              <a:gd name="connsiteY33" fmla="*/ 1756221 h 3629025"/>
              <a:gd name="connsiteX34" fmla="*/ 890806 w 1752600"/>
              <a:gd name="connsiteY34" fmla="*/ 1393318 h 3629025"/>
              <a:gd name="connsiteX35" fmla="*/ 872708 w 1752600"/>
              <a:gd name="connsiteY35" fmla="*/ 1211391 h 3629025"/>
              <a:gd name="connsiteX36" fmla="*/ 846991 w 1752600"/>
              <a:gd name="connsiteY36" fmla="*/ 1139001 h 3629025"/>
              <a:gd name="connsiteX37" fmla="*/ 803176 w 1752600"/>
              <a:gd name="connsiteY37" fmla="*/ 1014223 h 3629025"/>
              <a:gd name="connsiteX38" fmla="*/ 788888 w 1752600"/>
              <a:gd name="connsiteY38" fmla="*/ 968503 h 3629025"/>
              <a:gd name="connsiteX39" fmla="*/ 783173 w 1752600"/>
              <a:gd name="connsiteY39" fmla="*/ 1016128 h 3629025"/>
              <a:gd name="connsiteX40" fmla="*/ 748883 w 1752600"/>
              <a:gd name="connsiteY40" fmla="*/ 1117093 h 3629025"/>
              <a:gd name="connsiteX41" fmla="*/ 746978 w 1752600"/>
              <a:gd name="connsiteY41" fmla="*/ 1148526 h 3629025"/>
              <a:gd name="connsiteX42" fmla="*/ 766028 w 1752600"/>
              <a:gd name="connsiteY42" fmla="*/ 1430466 h 3629025"/>
              <a:gd name="connsiteX43" fmla="*/ 772696 w 1752600"/>
              <a:gd name="connsiteY43" fmla="*/ 1559053 h 3629025"/>
              <a:gd name="connsiteX44" fmla="*/ 779363 w 1752600"/>
              <a:gd name="connsiteY44" fmla="*/ 2174368 h 3629025"/>
              <a:gd name="connsiteX45" fmla="*/ 757456 w 1752600"/>
              <a:gd name="connsiteY45" fmla="*/ 2542986 h 3629025"/>
              <a:gd name="connsiteX46" fmla="*/ 729833 w 1752600"/>
              <a:gd name="connsiteY46" fmla="*/ 2859216 h 3629025"/>
              <a:gd name="connsiteX47" fmla="*/ 611723 w 1752600"/>
              <a:gd name="connsiteY47" fmla="*/ 3453576 h 3629025"/>
              <a:gd name="connsiteX48" fmla="*/ 584101 w 1752600"/>
              <a:gd name="connsiteY48" fmla="*/ 3541206 h 3629025"/>
              <a:gd name="connsiteX49" fmla="*/ 568861 w 1752600"/>
              <a:gd name="connsiteY49" fmla="*/ 3570733 h 3629025"/>
              <a:gd name="connsiteX50" fmla="*/ 505996 w 1752600"/>
              <a:gd name="connsiteY50" fmla="*/ 3595498 h 3629025"/>
              <a:gd name="connsiteX51" fmla="*/ 370741 w 1752600"/>
              <a:gd name="connsiteY51" fmla="*/ 3613596 h 3629025"/>
              <a:gd name="connsiteX52" fmla="*/ 254536 w 1752600"/>
              <a:gd name="connsiteY52" fmla="*/ 3575496 h 3629025"/>
              <a:gd name="connsiteX53" fmla="*/ 197386 w 1752600"/>
              <a:gd name="connsiteY53" fmla="*/ 3423096 h 3629025"/>
              <a:gd name="connsiteX54" fmla="*/ 105946 w 1752600"/>
              <a:gd name="connsiteY54" fmla="*/ 3055431 h 3629025"/>
              <a:gd name="connsiteX55" fmla="*/ 59273 w 1752600"/>
              <a:gd name="connsiteY55" fmla="*/ 2831593 h 3629025"/>
              <a:gd name="connsiteX56" fmla="*/ 24983 w 1752600"/>
              <a:gd name="connsiteY56" fmla="*/ 1456183 h 3629025"/>
              <a:gd name="connsiteX57" fmla="*/ 44033 w 1752600"/>
              <a:gd name="connsiteY57" fmla="*/ 1258063 h 3629025"/>
              <a:gd name="connsiteX58" fmla="*/ 32603 w 1752600"/>
              <a:gd name="connsiteY58" fmla="*/ 1225678 h 3629025"/>
              <a:gd name="connsiteX59" fmla="*/ 34508 w 1752600"/>
              <a:gd name="connsiteY59" fmla="*/ 1198056 h 3629025"/>
              <a:gd name="connsiteX60" fmla="*/ 33556 w 1752600"/>
              <a:gd name="connsiteY60" fmla="*/ 1180911 h 3629025"/>
              <a:gd name="connsiteX61" fmla="*/ 8791 w 1752600"/>
              <a:gd name="connsiteY61" fmla="*/ 1154241 h 3629025"/>
              <a:gd name="connsiteX62" fmla="*/ 28793 w 1752600"/>
              <a:gd name="connsiteY62" fmla="*/ 1134238 h 3629025"/>
              <a:gd name="connsiteX63" fmla="*/ 32603 w 1752600"/>
              <a:gd name="connsiteY63" fmla="*/ 1118046 h 3629025"/>
              <a:gd name="connsiteX64" fmla="*/ 44986 w 1752600"/>
              <a:gd name="connsiteY64" fmla="*/ 1074231 h 3629025"/>
              <a:gd name="connsiteX65" fmla="*/ 47843 w 1752600"/>
              <a:gd name="connsiteY65" fmla="*/ 1062801 h 3629025"/>
              <a:gd name="connsiteX66" fmla="*/ 69751 w 1752600"/>
              <a:gd name="connsiteY66" fmla="*/ 1007556 h 3629025"/>
              <a:gd name="connsiteX67" fmla="*/ 127853 w 1752600"/>
              <a:gd name="connsiteY67" fmla="*/ 776098 h 3629025"/>
              <a:gd name="connsiteX68" fmla="*/ 321211 w 1752600"/>
              <a:gd name="connsiteY68" fmla="*/ 252223 h 3629025"/>
              <a:gd name="connsiteX69" fmla="*/ 485041 w 1752600"/>
              <a:gd name="connsiteY69" fmla="*/ 19813 h 3629025"/>
              <a:gd name="connsiteX70" fmla="*/ 528856 w 1752600"/>
              <a:gd name="connsiteY70" fmla="*/ 25528 h 3629025"/>
              <a:gd name="connsiteX71" fmla="*/ 569813 w 1752600"/>
              <a:gd name="connsiteY71" fmla="*/ 140781 h 3629025"/>
              <a:gd name="connsiteX72" fmla="*/ 690781 w 1752600"/>
              <a:gd name="connsiteY72" fmla="*/ 704661 h 3629025"/>
              <a:gd name="connsiteX73" fmla="*/ 713641 w 1752600"/>
              <a:gd name="connsiteY73" fmla="*/ 713233 h 3629025"/>
              <a:gd name="connsiteX74" fmla="*/ 870803 w 1752600"/>
              <a:gd name="connsiteY74" fmla="*/ 663703 h 3629025"/>
              <a:gd name="connsiteX75" fmla="*/ 942241 w 1752600"/>
              <a:gd name="connsiteY75" fmla="*/ 637033 h 3629025"/>
              <a:gd name="connsiteX76" fmla="*/ 966053 w 1752600"/>
              <a:gd name="connsiteY76" fmla="*/ 598933 h 3629025"/>
              <a:gd name="connsiteX77" fmla="*/ 945098 w 1752600"/>
              <a:gd name="connsiteY77" fmla="*/ 437961 h 3629025"/>
              <a:gd name="connsiteX78" fmla="*/ 921286 w 1752600"/>
              <a:gd name="connsiteY78" fmla="*/ 413196 h 3629025"/>
              <a:gd name="connsiteX79" fmla="*/ 883186 w 1752600"/>
              <a:gd name="connsiteY79" fmla="*/ 356046 h 3629025"/>
              <a:gd name="connsiteX80" fmla="*/ 893663 w 1752600"/>
              <a:gd name="connsiteY80" fmla="*/ 311278 h 3629025"/>
              <a:gd name="connsiteX81" fmla="*/ 897473 w 1752600"/>
              <a:gd name="connsiteY81" fmla="*/ 287466 h 3629025"/>
              <a:gd name="connsiteX82" fmla="*/ 1036538 w 1752600"/>
              <a:gd name="connsiteY82" fmla="*/ 91251 h 3629025"/>
              <a:gd name="connsiteX83" fmla="*/ 1189891 w 1752600"/>
              <a:gd name="connsiteY83" fmla="*/ 153163 h 3629025"/>
              <a:gd name="connsiteX84" fmla="*/ 1200369 w 1752600"/>
              <a:gd name="connsiteY84" fmla="*/ 170308 h 3629025"/>
              <a:gd name="connsiteX85" fmla="*/ 1228944 w 1752600"/>
              <a:gd name="connsiteY85" fmla="*/ 308421 h 3629025"/>
              <a:gd name="connsiteX86" fmla="*/ 1228944 w 1752600"/>
              <a:gd name="connsiteY86" fmla="*/ 423673 h 3629025"/>
              <a:gd name="connsiteX87" fmla="*/ 1215609 w 1752600"/>
              <a:gd name="connsiteY87" fmla="*/ 487491 h 3629025"/>
              <a:gd name="connsiteX88" fmla="*/ 1200369 w 1752600"/>
              <a:gd name="connsiteY88" fmla="*/ 509398 h 3629025"/>
              <a:gd name="connsiteX89" fmla="*/ 1185128 w 1752600"/>
              <a:gd name="connsiteY89" fmla="*/ 534163 h 3629025"/>
              <a:gd name="connsiteX90" fmla="*/ 1202273 w 1752600"/>
              <a:gd name="connsiteY90" fmla="*/ 579883 h 3629025"/>
              <a:gd name="connsiteX91" fmla="*/ 1281331 w 1752600"/>
              <a:gd name="connsiteY91" fmla="*/ 612268 h 3629025"/>
              <a:gd name="connsiteX92" fmla="*/ 1422301 w 1752600"/>
              <a:gd name="connsiteY92" fmla="*/ 630366 h 3629025"/>
              <a:gd name="connsiteX93" fmla="*/ 1452781 w 1752600"/>
              <a:gd name="connsiteY93" fmla="*/ 638938 h 3629025"/>
              <a:gd name="connsiteX94" fmla="*/ 1512789 w 1752600"/>
              <a:gd name="connsiteY94" fmla="*/ 677991 h 3629025"/>
              <a:gd name="connsiteX95" fmla="*/ 1567081 w 1752600"/>
              <a:gd name="connsiteY95" fmla="*/ 827533 h 3629025"/>
              <a:gd name="connsiteX96" fmla="*/ 1593751 w 1752600"/>
              <a:gd name="connsiteY96" fmla="*/ 1029463 h 3629025"/>
              <a:gd name="connsiteX97" fmla="*/ 1657569 w 1752600"/>
              <a:gd name="connsiteY97" fmla="*/ 1260921 h 3629025"/>
              <a:gd name="connsiteX98" fmla="*/ 1689953 w 1752600"/>
              <a:gd name="connsiteY98" fmla="*/ 1457136 h 3629025"/>
              <a:gd name="connsiteX99" fmla="*/ 1694716 w 1752600"/>
              <a:gd name="connsiteY99" fmla="*/ 1605726 h 3629025"/>
              <a:gd name="connsiteX100" fmla="*/ 1713766 w 1752600"/>
              <a:gd name="connsiteY100" fmla="*/ 1843851 h 3629025"/>
              <a:gd name="connsiteX101" fmla="*/ 1703289 w 1752600"/>
              <a:gd name="connsiteY101" fmla="*/ 1959103 h 3629025"/>
              <a:gd name="connsiteX102" fmla="*/ 1675666 w 1752600"/>
              <a:gd name="connsiteY102" fmla="*/ 2037208 h 3629025"/>
              <a:gd name="connsiteX103" fmla="*/ 1632803 w 1752600"/>
              <a:gd name="connsiteY103" fmla="*/ 2081023 h 3629025"/>
              <a:gd name="connsiteX104" fmla="*/ 1618516 w 1752600"/>
              <a:gd name="connsiteY104" fmla="*/ 2081023 h 3629025"/>
              <a:gd name="connsiteX105" fmla="*/ 1612801 w 1752600"/>
              <a:gd name="connsiteY105" fmla="*/ 2062926 h 3629025"/>
              <a:gd name="connsiteX106" fmla="*/ 1604228 w 1752600"/>
              <a:gd name="connsiteY106" fmla="*/ 2041971 h 3629025"/>
              <a:gd name="connsiteX107" fmla="*/ 1604228 w 1752600"/>
              <a:gd name="connsiteY107" fmla="*/ 2021968 h 3629025"/>
              <a:gd name="connsiteX108" fmla="*/ 1632803 w 1752600"/>
              <a:gd name="connsiteY108" fmla="*/ 1996251 h 3629025"/>
              <a:gd name="connsiteX109" fmla="*/ 1621373 w 1752600"/>
              <a:gd name="connsiteY109" fmla="*/ 1999108 h 3629025"/>
              <a:gd name="connsiteX110" fmla="*/ 1604228 w 1752600"/>
              <a:gd name="connsiteY110" fmla="*/ 1998156 h 3629025"/>
              <a:gd name="connsiteX111" fmla="*/ 1608039 w 1752600"/>
              <a:gd name="connsiteY111" fmla="*/ 1978153 h 3629025"/>
              <a:gd name="connsiteX112" fmla="*/ 1628994 w 1752600"/>
              <a:gd name="connsiteY112" fmla="*/ 1961961 h 3629025"/>
              <a:gd name="connsiteX113" fmla="*/ 1642328 w 1752600"/>
              <a:gd name="connsiteY113" fmla="*/ 1937196 h 3629025"/>
              <a:gd name="connsiteX114" fmla="*/ 1626136 w 1752600"/>
              <a:gd name="connsiteY114" fmla="*/ 1867663 h 3629025"/>
              <a:gd name="connsiteX115" fmla="*/ 1616611 w 1752600"/>
              <a:gd name="connsiteY115" fmla="*/ 1884808 h 3629025"/>
              <a:gd name="connsiteX116" fmla="*/ 1600419 w 1752600"/>
              <a:gd name="connsiteY116" fmla="*/ 1930528 h 3629025"/>
              <a:gd name="connsiteX117" fmla="*/ 1572796 w 1752600"/>
              <a:gd name="connsiteY117" fmla="*/ 1932433 h 3629025"/>
              <a:gd name="connsiteX118" fmla="*/ 1563271 w 1752600"/>
              <a:gd name="connsiteY118" fmla="*/ 1904811 h 3629025"/>
              <a:gd name="connsiteX119" fmla="*/ 1570891 w 1752600"/>
              <a:gd name="connsiteY119" fmla="*/ 1868616 h 3629025"/>
              <a:gd name="connsiteX120" fmla="*/ 1575653 w 1752600"/>
              <a:gd name="connsiteY120" fmla="*/ 1820991 h 3629025"/>
              <a:gd name="connsiteX121" fmla="*/ 1593751 w 1752600"/>
              <a:gd name="connsiteY121" fmla="*/ 1754316 h 3629025"/>
              <a:gd name="connsiteX122" fmla="*/ 1604228 w 1752600"/>
              <a:gd name="connsiteY122" fmla="*/ 1679068 h 3629025"/>
              <a:gd name="connsiteX123" fmla="*/ 1529933 w 1752600"/>
              <a:gd name="connsiteY123" fmla="*/ 1442848 h 3629025"/>
              <a:gd name="connsiteX124" fmla="*/ 1480403 w 1752600"/>
              <a:gd name="connsiteY124" fmla="*/ 1219963 h 3629025"/>
              <a:gd name="connsiteX125" fmla="*/ 1450876 w 1752600"/>
              <a:gd name="connsiteY125" fmla="*/ 1131381 h 3629025"/>
              <a:gd name="connsiteX126" fmla="*/ 1443256 w 1752600"/>
              <a:gd name="connsiteY126" fmla="*/ 1169481 h 3629025"/>
              <a:gd name="connsiteX127" fmla="*/ 1433731 w 1752600"/>
              <a:gd name="connsiteY127" fmla="*/ 1439038 h 3629025"/>
              <a:gd name="connsiteX128" fmla="*/ 1513741 w 1752600"/>
              <a:gd name="connsiteY128" fmla="*/ 1788606 h 3629025"/>
              <a:gd name="connsiteX129" fmla="*/ 1536601 w 1752600"/>
              <a:gd name="connsiteY129" fmla="*/ 1981011 h 3629025"/>
              <a:gd name="connsiteX130" fmla="*/ 1543269 w 1752600"/>
              <a:gd name="connsiteY130" fmla="*/ 2315338 h 3629025"/>
              <a:gd name="connsiteX131" fmla="*/ 1544221 w 1752600"/>
              <a:gd name="connsiteY131" fmla="*/ 2343913 h 3629025"/>
              <a:gd name="connsiteX132" fmla="*/ 1520408 w 1752600"/>
              <a:gd name="connsiteY132" fmla="*/ 2391538 h 3629025"/>
              <a:gd name="connsiteX133" fmla="*/ 1511836 w 1752600"/>
              <a:gd name="connsiteY133" fmla="*/ 2406778 h 3629025"/>
              <a:gd name="connsiteX134" fmla="*/ 1507073 w 1752600"/>
              <a:gd name="connsiteY134" fmla="*/ 2533461 h 3629025"/>
              <a:gd name="connsiteX135" fmla="*/ 1544221 w 1752600"/>
              <a:gd name="connsiteY135" fmla="*/ 2776348 h 3629025"/>
              <a:gd name="connsiteX136" fmla="*/ 1545173 w 1752600"/>
              <a:gd name="connsiteY136" fmla="*/ 2880171 h 3629025"/>
              <a:gd name="connsiteX137" fmla="*/ 1543269 w 1752600"/>
              <a:gd name="connsiteY137" fmla="*/ 2910651 h 3629025"/>
              <a:gd name="connsiteX138" fmla="*/ 1530886 w 1752600"/>
              <a:gd name="connsiteY138" fmla="*/ 3227833 h 3629025"/>
              <a:gd name="connsiteX139" fmla="*/ 1535648 w 1752600"/>
              <a:gd name="connsiteY139" fmla="*/ 3270696 h 3629025"/>
              <a:gd name="connsiteX140" fmla="*/ 1544221 w 1752600"/>
              <a:gd name="connsiteY140" fmla="*/ 3307843 h 3629025"/>
              <a:gd name="connsiteX141" fmla="*/ 1552794 w 1752600"/>
              <a:gd name="connsiteY141" fmla="*/ 3327846 h 3629025"/>
              <a:gd name="connsiteX142" fmla="*/ 1613753 w 1752600"/>
              <a:gd name="connsiteY142" fmla="*/ 3403093 h 3629025"/>
              <a:gd name="connsiteX143" fmla="*/ 1698526 w 1752600"/>
              <a:gd name="connsiteY143" fmla="*/ 3465006 h 3629025"/>
              <a:gd name="connsiteX144" fmla="*/ 1731864 w 1752600"/>
              <a:gd name="connsiteY144" fmla="*/ 3511678 h 3629025"/>
              <a:gd name="connsiteX145" fmla="*/ 1743294 w 1752600"/>
              <a:gd name="connsiteY145" fmla="*/ 3532633 h 3629025"/>
              <a:gd name="connsiteX146" fmla="*/ 1742341 w 1752600"/>
              <a:gd name="connsiteY146" fmla="*/ 3560256 h 3629025"/>
              <a:gd name="connsiteX147" fmla="*/ 1709956 w 1752600"/>
              <a:gd name="connsiteY147" fmla="*/ 3573591 h 3629025"/>
              <a:gd name="connsiteX148" fmla="*/ 1578511 w 1752600"/>
              <a:gd name="connsiteY148" fmla="*/ 3562161 h 3629025"/>
              <a:gd name="connsiteX149" fmla="*/ 1445161 w 1752600"/>
              <a:gd name="connsiteY149" fmla="*/ 3511678 h 3629025"/>
              <a:gd name="connsiteX150" fmla="*/ 1422301 w 1752600"/>
              <a:gd name="connsiteY150" fmla="*/ 3500248 h 3629025"/>
              <a:gd name="connsiteX151" fmla="*/ 1411823 w 1752600"/>
              <a:gd name="connsiteY151" fmla="*/ 3466911 h 3629025"/>
              <a:gd name="connsiteX152" fmla="*/ 1413728 w 1752600"/>
              <a:gd name="connsiteY152" fmla="*/ 3455481 h 3629025"/>
              <a:gd name="connsiteX153" fmla="*/ 1414681 w 1752600"/>
              <a:gd name="connsiteY153" fmla="*/ 3357373 h 3629025"/>
              <a:gd name="connsiteX154" fmla="*/ 1397536 w 1752600"/>
              <a:gd name="connsiteY154" fmla="*/ 3164016 h 3629025"/>
              <a:gd name="connsiteX155" fmla="*/ 1364198 w 1752600"/>
              <a:gd name="connsiteY155" fmla="*/ 3003996 h 3629025"/>
              <a:gd name="connsiteX156" fmla="*/ 1344196 w 1752600"/>
              <a:gd name="connsiteY156" fmla="*/ 2947798 h 3629025"/>
              <a:gd name="connsiteX157" fmla="*/ 1328003 w 1752600"/>
              <a:gd name="connsiteY157" fmla="*/ 2864931 h 3629025"/>
              <a:gd name="connsiteX158" fmla="*/ 1334671 w 1752600"/>
              <a:gd name="connsiteY158" fmla="*/ 2714436 h 3629025"/>
              <a:gd name="connsiteX159" fmla="*/ 1317526 w 1752600"/>
              <a:gd name="connsiteY159" fmla="*/ 2611566 h 3629025"/>
              <a:gd name="connsiteX160" fmla="*/ 1281331 w 1752600"/>
              <a:gd name="connsiteY160" fmla="*/ 2448688 h 3629025"/>
              <a:gd name="connsiteX161" fmla="*/ 1277521 w 1752600"/>
              <a:gd name="connsiteY161" fmla="*/ 2420113 h 3629025"/>
              <a:gd name="connsiteX162" fmla="*/ 1260376 w 1752600"/>
              <a:gd name="connsiteY162" fmla="*/ 2394396 h 3629025"/>
              <a:gd name="connsiteX163" fmla="*/ 1241326 w 1752600"/>
              <a:gd name="connsiteY163" fmla="*/ 2364868 h 3629025"/>
              <a:gd name="connsiteX164" fmla="*/ 1185128 w 1752600"/>
              <a:gd name="connsiteY164" fmla="*/ 2009586 h 36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1752600" h="3629025">
                <a:moveTo>
                  <a:pt x="1178461" y="1915288"/>
                </a:moveTo>
                <a:cubicBezTo>
                  <a:pt x="1177509" y="1904811"/>
                  <a:pt x="1173698" y="1892428"/>
                  <a:pt x="1160363" y="1892428"/>
                </a:cubicBezTo>
                <a:cubicBezTo>
                  <a:pt x="1147981" y="1892428"/>
                  <a:pt x="1147981" y="1905763"/>
                  <a:pt x="1147028" y="1914336"/>
                </a:cubicBezTo>
                <a:cubicBezTo>
                  <a:pt x="1141313" y="1962913"/>
                  <a:pt x="1136551" y="2011491"/>
                  <a:pt x="1130836" y="2060068"/>
                </a:cubicBezTo>
                <a:cubicBezTo>
                  <a:pt x="1119406" y="2147698"/>
                  <a:pt x="1102261" y="2235328"/>
                  <a:pt x="1088926" y="2322006"/>
                </a:cubicBezTo>
                <a:cubicBezTo>
                  <a:pt x="1086069" y="2339151"/>
                  <a:pt x="1083211" y="2357248"/>
                  <a:pt x="1080353" y="2374393"/>
                </a:cubicBezTo>
                <a:cubicBezTo>
                  <a:pt x="1078448" y="2388681"/>
                  <a:pt x="1071781" y="2398206"/>
                  <a:pt x="1057494" y="2402016"/>
                </a:cubicBezTo>
                <a:cubicBezTo>
                  <a:pt x="1046063" y="2404873"/>
                  <a:pt x="1041301" y="2411541"/>
                  <a:pt x="1039396" y="2422971"/>
                </a:cubicBezTo>
                <a:cubicBezTo>
                  <a:pt x="1031776" y="2466786"/>
                  <a:pt x="1019393" y="2509648"/>
                  <a:pt x="1016536" y="2554416"/>
                </a:cubicBezTo>
                <a:cubicBezTo>
                  <a:pt x="1015583" y="2578228"/>
                  <a:pt x="1003201" y="2600136"/>
                  <a:pt x="991771" y="2621091"/>
                </a:cubicBezTo>
                <a:cubicBezTo>
                  <a:pt x="968911" y="2662048"/>
                  <a:pt x="958433" y="2705863"/>
                  <a:pt x="960338" y="2752536"/>
                </a:cubicBezTo>
                <a:cubicBezTo>
                  <a:pt x="964148" y="2840166"/>
                  <a:pt x="948908" y="2923986"/>
                  <a:pt x="922238" y="3007806"/>
                </a:cubicBezTo>
                <a:cubicBezTo>
                  <a:pt x="902236" y="3071623"/>
                  <a:pt x="891758" y="3138298"/>
                  <a:pt x="881281" y="3204021"/>
                </a:cubicBezTo>
                <a:cubicBezTo>
                  <a:pt x="877471" y="3224023"/>
                  <a:pt x="878423" y="3245931"/>
                  <a:pt x="881281" y="3265933"/>
                </a:cubicBezTo>
                <a:cubicBezTo>
                  <a:pt x="887948" y="3310701"/>
                  <a:pt x="879376" y="3354516"/>
                  <a:pt x="872708" y="3399283"/>
                </a:cubicBezTo>
                <a:cubicBezTo>
                  <a:pt x="870803" y="3414523"/>
                  <a:pt x="868898" y="3430716"/>
                  <a:pt x="867946" y="3445956"/>
                </a:cubicBezTo>
                <a:cubicBezTo>
                  <a:pt x="866993" y="3454528"/>
                  <a:pt x="878423" y="3484056"/>
                  <a:pt x="877471" y="3490723"/>
                </a:cubicBezTo>
                <a:cubicBezTo>
                  <a:pt x="876518" y="3512631"/>
                  <a:pt x="871756" y="3534538"/>
                  <a:pt x="869851" y="3557398"/>
                </a:cubicBezTo>
                <a:cubicBezTo>
                  <a:pt x="867946" y="3571686"/>
                  <a:pt x="853658" y="3578353"/>
                  <a:pt x="840323" y="3581211"/>
                </a:cubicBezTo>
                <a:cubicBezTo>
                  <a:pt x="794603" y="3589783"/>
                  <a:pt x="747931" y="3590736"/>
                  <a:pt x="703163" y="3575496"/>
                </a:cubicBezTo>
                <a:cubicBezTo>
                  <a:pt x="679351" y="3567876"/>
                  <a:pt x="669826" y="3550731"/>
                  <a:pt x="673636" y="3525966"/>
                </a:cubicBezTo>
                <a:cubicBezTo>
                  <a:pt x="678398" y="3497391"/>
                  <a:pt x="687923" y="3472626"/>
                  <a:pt x="709831" y="3450718"/>
                </a:cubicBezTo>
                <a:cubicBezTo>
                  <a:pt x="732691" y="3427858"/>
                  <a:pt x="740311" y="3394521"/>
                  <a:pt x="741263" y="3363088"/>
                </a:cubicBezTo>
                <a:cubicBezTo>
                  <a:pt x="742216" y="3333561"/>
                  <a:pt x="746026" y="3304986"/>
                  <a:pt x="755551" y="3276411"/>
                </a:cubicBezTo>
                <a:cubicBezTo>
                  <a:pt x="766981" y="3241168"/>
                  <a:pt x="761266" y="3204021"/>
                  <a:pt x="760313" y="3168778"/>
                </a:cubicBezTo>
                <a:cubicBezTo>
                  <a:pt x="757456" y="3088768"/>
                  <a:pt x="746978" y="3008758"/>
                  <a:pt x="744121" y="2928748"/>
                </a:cubicBezTo>
                <a:cubicBezTo>
                  <a:pt x="743168" y="2891601"/>
                  <a:pt x="738406" y="2855406"/>
                  <a:pt x="740311" y="2818258"/>
                </a:cubicBezTo>
                <a:cubicBezTo>
                  <a:pt x="743168" y="2770633"/>
                  <a:pt x="761266" y="2725866"/>
                  <a:pt x="773648" y="2680146"/>
                </a:cubicBezTo>
                <a:cubicBezTo>
                  <a:pt x="786983" y="2631568"/>
                  <a:pt x="796508" y="2582991"/>
                  <a:pt x="798413" y="2532508"/>
                </a:cubicBezTo>
                <a:cubicBezTo>
                  <a:pt x="799366" y="2495361"/>
                  <a:pt x="807938" y="2457261"/>
                  <a:pt x="809843" y="2419161"/>
                </a:cubicBezTo>
                <a:cubicBezTo>
                  <a:pt x="810796" y="2406778"/>
                  <a:pt x="807938" y="2397253"/>
                  <a:pt x="797461" y="2388681"/>
                </a:cubicBezTo>
                <a:cubicBezTo>
                  <a:pt x="782221" y="2376298"/>
                  <a:pt x="778411" y="2358201"/>
                  <a:pt x="779363" y="2340103"/>
                </a:cubicBezTo>
                <a:cubicBezTo>
                  <a:pt x="786983" y="2226756"/>
                  <a:pt x="783173" y="2112456"/>
                  <a:pt x="789841" y="1999108"/>
                </a:cubicBezTo>
                <a:cubicBezTo>
                  <a:pt x="793651" y="1917193"/>
                  <a:pt x="810796" y="1836231"/>
                  <a:pt x="824131" y="1756221"/>
                </a:cubicBezTo>
                <a:cubicBezTo>
                  <a:pt x="845086" y="1635253"/>
                  <a:pt x="869851" y="1514286"/>
                  <a:pt x="890806" y="1393318"/>
                </a:cubicBezTo>
                <a:cubicBezTo>
                  <a:pt x="901283" y="1331406"/>
                  <a:pt x="903188" y="1270446"/>
                  <a:pt x="872708" y="1211391"/>
                </a:cubicBezTo>
                <a:cubicBezTo>
                  <a:pt x="861278" y="1188531"/>
                  <a:pt x="854611" y="1163766"/>
                  <a:pt x="846991" y="1139001"/>
                </a:cubicBezTo>
                <a:cubicBezTo>
                  <a:pt x="834608" y="1097091"/>
                  <a:pt x="821273" y="1054228"/>
                  <a:pt x="803176" y="1014223"/>
                </a:cubicBezTo>
                <a:cubicBezTo>
                  <a:pt x="796508" y="999936"/>
                  <a:pt x="790793" y="985648"/>
                  <a:pt x="788888" y="968503"/>
                </a:cubicBezTo>
                <a:cubicBezTo>
                  <a:pt x="786983" y="984696"/>
                  <a:pt x="786031" y="999936"/>
                  <a:pt x="783173" y="1016128"/>
                </a:cubicBezTo>
                <a:cubicBezTo>
                  <a:pt x="778411" y="1041846"/>
                  <a:pt x="762218" y="1093281"/>
                  <a:pt x="748883" y="1117093"/>
                </a:cubicBezTo>
                <a:cubicBezTo>
                  <a:pt x="738406" y="1135191"/>
                  <a:pt x="746026" y="1128523"/>
                  <a:pt x="746978" y="1148526"/>
                </a:cubicBezTo>
                <a:cubicBezTo>
                  <a:pt x="753646" y="1242823"/>
                  <a:pt x="760313" y="1336168"/>
                  <a:pt x="766028" y="1430466"/>
                </a:cubicBezTo>
                <a:cubicBezTo>
                  <a:pt x="768886" y="1473328"/>
                  <a:pt x="770791" y="1516191"/>
                  <a:pt x="772696" y="1559053"/>
                </a:cubicBezTo>
                <a:cubicBezTo>
                  <a:pt x="781268" y="1763841"/>
                  <a:pt x="783173" y="1969581"/>
                  <a:pt x="779363" y="2174368"/>
                </a:cubicBezTo>
                <a:cubicBezTo>
                  <a:pt x="776506" y="2297241"/>
                  <a:pt x="768886" y="2420113"/>
                  <a:pt x="757456" y="2542986"/>
                </a:cubicBezTo>
                <a:cubicBezTo>
                  <a:pt x="747931" y="2648713"/>
                  <a:pt x="741263" y="2754441"/>
                  <a:pt x="729833" y="2859216"/>
                </a:cubicBezTo>
                <a:cubicBezTo>
                  <a:pt x="707926" y="3060193"/>
                  <a:pt x="678398" y="3260218"/>
                  <a:pt x="611723" y="3453576"/>
                </a:cubicBezTo>
                <a:cubicBezTo>
                  <a:pt x="602198" y="3482151"/>
                  <a:pt x="593626" y="3511678"/>
                  <a:pt x="584101" y="3541206"/>
                </a:cubicBezTo>
                <a:cubicBezTo>
                  <a:pt x="580291" y="3551683"/>
                  <a:pt x="574576" y="3561208"/>
                  <a:pt x="568861" y="3570733"/>
                </a:cubicBezTo>
                <a:cubicBezTo>
                  <a:pt x="553621" y="3593593"/>
                  <a:pt x="532666" y="3604071"/>
                  <a:pt x="505996" y="3595498"/>
                </a:cubicBezTo>
                <a:cubicBezTo>
                  <a:pt x="457418" y="3579306"/>
                  <a:pt x="411698" y="3581211"/>
                  <a:pt x="370741" y="3613596"/>
                </a:cubicBezTo>
                <a:cubicBezTo>
                  <a:pt x="316448" y="3642171"/>
                  <a:pt x="278348" y="3630741"/>
                  <a:pt x="254536" y="3575496"/>
                </a:cubicBezTo>
                <a:cubicBezTo>
                  <a:pt x="233581" y="3525966"/>
                  <a:pt x="214531" y="3475483"/>
                  <a:pt x="197386" y="3423096"/>
                </a:cubicBezTo>
                <a:cubicBezTo>
                  <a:pt x="193576" y="3410713"/>
                  <a:pt x="119281" y="3156396"/>
                  <a:pt x="105946" y="3055431"/>
                </a:cubicBezTo>
                <a:cubicBezTo>
                  <a:pt x="90706" y="2978278"/>
                  <a:pt x="69751" y="2906841"/>
                  <a:pt x="59273" y="2831593"/>
                </a:cubicBezTo>
                <a:cubicBezTo>
                  <a:pt x="7838" y="2493456"/>
                  <a:pt x="-9307" y="1693356"/>
                  <a:pt x="24983" y="1456183"/>
                </a:cubicBezTo>
                <a:cubicBezTo>
                  <a:pt x="30698" y="1390461"/>
                  <a:pt x="37366" y="1323786"/>
                  <a:pt x="44033" y="1258063"/>
                </a:cubicBezTo>
                <a:cubicBezTo>
                  <a:pt x="44986" y="1245681"/>
                  <a:pt x="45938" y="1235203"/>
                  <a:pt x="32603" y="1225678"/>
                </a:cubicBezTo>
                <a:cubicBezTo>
                  <a:pt x="20221" y="1217106"/>
                  <a:pt x="24031" y="1205676"/>
                  <a:pt x="34508" y="1198056"/>
                </a:cubicBezTo>
                <a:cubicBezTo>
                  <a:pt x="44033" y="1190436"/>
                  <a:pt x="41176" y="1185673"/>
                  <a:pt x="33556" y="1180911"/>
                </a:cubicBezTo>
                <a:cubicBezTo>
                  <a:pt x="30698" y="1179006"/>
                  <a:pt x="8791" y="1165671"/>
                  <a:pt x="8791" y="1154241"/>
                </a:cubicBezTo>
                <a:cubicBezTo>
                  <a:pt x="8791" y="1141858"/>
                  <a:pt x="19268" y="1138048"/>
                  <a:pt x="28793" y="1134238"/>
                </a:cubicBezTo>
                <a:cubicBezTo>
                  <a:pt x="38318" y="1130428"/>
                  <a:pt x="41176" y="1127571"/>
                  <a:pt x="32603" y="1118046"/>
                </a:cubicBezTo>
                <a:cubicBezTo>
                  <a:pt x="15458" y="1098043"/>
                  <a:pt x="20221" y="1081851"/>
                  <a:pt x="44986" y="1074231"/>
                </a:cubicBezTo>
                <a:cubicBezTo>
                  <a:pt x="54511" y="1071373"/>
                  <a:pt x="51653" y="1068516"/>
                  <a:pt x="47843" y="1062801"/>
                </a:cubicBezTo>
                <a:cubicBezTo>
                  <a:pt x="30698" y="1035178"/>
                  <a:pt x="39271" y="1015176"/>
                  <a:pt x="69751" y="1007556"/>
                </a:cubicBezTo>
                <a:cubicBezTo>
                  <a:pt x="79276" y="1004698"/>
                  <a:pt x="106898" y="846583"/>
                  <a:pt x="127853" y="776098"/>
                </a:cubicBezTo>
                <a:cubicBezTo>
                  <a:pt x="180241" y="597028"/>
                  <a:pt x="233581" y="418911"/>
                  <a:pt x="321211" y="252223"/>
                </a:cubicBezTo>
                <a:cubicBezTo>
                  <a:pt x="365978" y="167451"/>
                  <a:pt x="424081" y="93156"/>
                  <a:pt x="485041" y="19813"/>
                </a:cubicBezTo>
                <a:cubicBezTo>
                  <a:pt x="500281" y="763"/>
                  <a:pt x="516473" y="3621"/>
                  <a:pt x="528856" y="25528"/>
                </a:cubicBezTo>
                <a:cubicBezTo>
                  <a:pt x="547906" y="61723"/>
                  <a:pt x="559336" y="100776"/>
                  <a:pt x="569813" y="140781"/>
                </a:cubicBezTo>
                <a:cubicBezTo>
                  <a:pt x="619343" y="326518"/>
                  <a:pt x="658396" y="515113"/>
                  <a:pt x="690781" y="704661"/>
                </a:cubicBezTo>
                <a:cubicBezTo>
                  <a:pt x="694591" y="727521"/>
                  <a:pt x="694591" y="727521"/>
                  <a:pt x="713641" y="713233"/>
                </a:cubicBezTo>
                <a:cubicBezTo>
                  <a:pt x="727928" y="702756"/>
                  <a:pt x="847943" y="667513"/>
                  <a:pt x="870803" y="663703"/>
                </a:cubicBezTo>
                <a:cubicBezTo>
                  <a:pt x="896521" y="659893"/>
                  <a:pt x="919381" y="647511"/>
                  <a:pt x="942241" y="637033"/>
                </a:cubicBezTo>
                <a:cubicBezTo>
                  <a:pt x="957481" y="630366"/>
                  <a:pt x="964148" y="616078"/>
                  <a:pt x="966053" y="598933"/>
                </a:cubicBezTo>
                <a:cubicBezTo>
                  <a:pt x="970816" y="543688"/>
                  <a:pt x="964148" y="490348"/>
                  <a:pt x="945098" y="437961"/>
                </a:cubicBezTo>
                <a:cubicBezTo>
                  <a:pt x="940336" y="425578"/>
                  <a:pt x="931763" y="418911"/>
                  <a:pt x="921286" y="413196"/>
                </a:cubicBezTo>
                <a:cubicBezTo>
                  <a:pt x="899378" y="399861"/>
                  <a:pt x="888901" y="379858"/>
                  <a:pt x="883186" y="356046"/>
                </a:cubicBezTo>
                <a:cubicBezTo>
                  <a:pt x="879376" y="339853"/>
                  <a:pt x="878423" y="323661"/>
                  <a:pt x="893663" y="311278"/>
                </a:cubicBezTo>
                <a:cubicBezTo>
                  <a:pt x="901283" y="304611"/>
                  <a:pt x="898426" y="296038"/>
                  <a:pt x="897473" y="287466"/>
                </a:cubicBezTo>
                <a:cubicBezTo>
                  <a:pt x="873661" y="172213"/>
                  <a:pt x="947956" y="111253"/>
                  <a:pt x="1036538" y="91251"/>
                </a:cubicBezTo>
                <a:cubicBezTo>
                  <a:pt x="1100356" y="76963"/>
                  <a:pt x="1148934" y="107443"/>
                  <a:pt x="1189891" y="153163"/>
                </a:cubicBezTo>
                <a:cubicBezTo>
                  <a:pt x="1194653" y="157926"/>
                  <a:pt x="1198463" y="163641"/>
                  <a:pt x="1200369" y="170308"/>
                </a:cubicBezTo>
                <a:cubicBezTo>
                  <a:pt x="1213703" y="216028"/>
                  <a:pt x="1232753" y="258891"/>
                  <a:pt x="1228944" y="308421"/>
                </a:cubicBezTo>
                <a:cubicBezTo>
                  <a:pt x="1226086" y="346521"/>
                  <a:pt x="1232753" y="385573"/>
                  <a:pt x="1228944" y="423673"/>
                </a:cubicBezTo>
                <a:cubicBezTo>
                  <a:pt x="1227039" y="445581"/>
                  <a:pt x="1224181" y="466536"/>
                  <a:pt x="1215609" y="487491"/>
                </a:cubicBezTo>
                <a:cubicBezTo>
                  <a:pt x="1211798" y="496063"/>
                  <a:pt x="1207988" y="503683"/>
                  <a:pt x="1200369" y="509398"/>
                </a:cubicBezTo>
                <a:cubicBezTo>
                  <a:pt x="1192748" y="516066"/>
                  <a:pt x="1183223" y="520828"/>
                  <a:pt x="1185128" y="534163"/>
                </a:cubicBezTo>
                <a:cubicBezTo>
                  <a:pt x="1187986" y="550356"/>
                  <a:pt x="1188938" y="567501"/>
                  <a:pt x="1202273" y="579883"/>
                </a:cubicBezTo>
                <a:cubicBezTo>
                  <a:pt x="1224181" y="600838"/>
                  <a:pt x="1251803" y="608458"/>
                  <a:pt x="1281331" y="612268"/>
                </a:cubicBezTo>
                <a:cubicBezTo>
                  <a:pt x="1315621" y="617031"/>
                  <a:pt x="1380391" y="621793"/>
                  <a:pt x="1422301" y="630366"/>
                </a:cubicBezTo>
                <a:cubicBezTo>
                  <a:pt x="1430873" y="637033"/>
                  <a:pt x="1442303" y="637033"/>
                  <a:pt x="1452781" y="638938"/>
                </a:cubicBezTo>
                <a:cubicBezTo>
                  <a:pt x="1477546" y="644653"/>
                  <a:pt x="1496596" y="657988"/>
                  <a:pt x="1512789" y="677991"/>
                </a:cubicBezTo>
                <a:cubicBezTo>
                  <a:pt x="1548031" y="721806"/>
                  <a:pt x="1564223" y="771336"/>
                  <a:pt x="1567081" y="827533"/>
                </a:cubicBezTo>
                <a:cubicBezTo>
                  <a:pt x="1570891" y="895161"/>
                  <a:pt x="1586131" y="961836"/>
                  <a:pt x="1593751" y="1029463"/>
                </a:cubicBezTo>
                <a:cubicBezTo>
                  <a:pt x="1602323" y="1110426"/>
                  <a:pt x="1631851" y="1184721"/>
                  <a:pt x="1657569" y="1260921"/>
                </a:cubicBezTo>
                <a:cubicBezTo>
                  <a:pt x="1679476" y="1323786"/>
                  <a:pt x="1686144" y="1390461"/>
                  <a:pt x="1689953" y="1457136"/>
                </a:cubicBezTo>
                <a:cubicBezTo>
                  <a:pt x="1692811" y="1506666"/>
                  <a:pt x="1689953" y="1556196"/>
                  <a:pt x="1694716" y="1605726"/>
                </a:cubicBezTo>
                <a:cubicBezTo>
                  <a:pt x="1701383" y="1684783"/>
                  <a:pt x="1703289" y="1764793"/>
                  <a:pt x="1713766" y="1843851"/>
                </a:cubicBezTo>
                <a:cubicBezTo>
                  <a:pt x="1718528" y="1882903"/>
                  <a:pt x="1718528" y="1921003"/>
                  <a:pt x="1703289" y="1959103"/>
                </a:cubicBezTo>
                <a:cubicBezTo>
                  <a:pt x="1692811" y="1984821"/>
                  <a:pt x="1689953" y="2012443"/>
                  <a:pt x="1675666" y="2037208"/>
                </a:cubicBezTo>
                <a:cubicBezTo>
                  <a:pt x="1665189" y="2056258"/>
                  <a:pt x="1648996" y="2067688"/>
                  <a:pt x="1632803" y="2081023"/>
                </a:cubicBezTo>
                <a:cubicBezTo>
                  <a:pt x="1628041" y="2084833"/>
                  <a:pt x="1623278" y="2084833"/>
                  <a:pt x="1618516" y="2081023"/>
                </a:cubicBezTo>
                <a:cubicBezTo>
                  <a:pt x="1611848" y="2076261"/>
                  <a:pt x="1609944" y="2069593"/>
                  <a:pt x="1612801" y="2062926"/>
                </a:cubicBezTo>
                <a:cubicBezTo>
                  <a:pt x="1618516" y="2051496"/>
                  <a:pt x="1614706" y="2046733"/>
                  <a:pt x="1604228" y="2041971"/>
                </a:cubicBezTo>
                <a:cubicBezTo>
                  <a:pt x="1593751" y="2037208"/>
                  <a:pt x="1596608" y="2028636"/>
                  <a:pt x="1604228" y="2021968"/>
                </a:cubicBezTo>
                <a:cubicBezTo>
                  <a:pt x="1613753" y="2013396"/>
                  <a:pt x="1625183" y="2007681"/>
                  <a:pt x="1632803" y="1996251"/>
                </a:cubicBezTo>
                <a:cubicBezTo>
                  <a:pt x="1628041" y="1994346"/>
                  <a:pt x="1625183" y="1998156"/>
                  <a:pt x="1621373" y="1999108"/>
                </a:cubicBezTo>
                <a:cubicBezTo>
                  <a:pt x="1615658" y="2001013"/>
                  <a:pt x="1608991" y="2003871"/>
                  <a:pt x="1604228" y="1998156"/>
                </a:cubicBezTo>
                <a:cubicBezTo>
                  <a:pt x="1599466" y="1991488"/>
                  <a:pt x="1602323" y="1983868"/>
                  <a:pt x="1608039" y="1978153"/>
                </a:cubicBezTo>
                <a:cubicBezTo>
                  <a:pt x="1614706" y="1972438"/>
                  <a:pt x="1621373" y="1966723"/>
                  <a:pt x="1628994" y="1961961"/>
                </a:cubicBezTo>
                <a:cubicBezTo>
                  <a:pt x="1637566" y="1956246"/>
                  <a:pt x="1644233" y="1947673"/>
                  <a:pt x="1642328" y="1937196"/>
                </a:cubicBezTo>
                <a:cubicBezTo>
                  <a:pt x="1637566" y="1914336"/>
                  <a:pt x="1631851" y="1892428"/>
                  <a:pt x="1626136" y="1867663"/>
                </a:cubicBezTo>
                <a:cubicBezTo>
                  <a:pt x="1618516" y="1873378"/>
                  <a:pt x="1618516" y="1879093"/>
                  <a:pt x="1616611" y="1884808"/>
                </a:cubicBezTo>
                <a:cubicBezTo>
                  <a:pt x="1612801" y="1900048"/>
                  <a:pt x="1609944" y="1916241"/>
                  <a:pt x="1600419" y="1930528"/>
                </a:cubicBezTo>
                <a:cubicBezTo>
                  <a:pt x="1591846" y="1942911"/>
                  <a:pt x="1583273" y="1942911"/>
                  <a:pt x="1572796" y="1932433"/>
                </a:cubicBezTo>
                <a:cubicBezTo>
                  <a:pt x="1566128" y="1924813"/>
                  <a:pt x="1561366" y="1915288"/>
                  <a:pt x="1563271" y="1904811"/>
                </a:cubicBezTo>
                <a:cubicBezTo>
                  <a:pt x="1565176" y="1892428"/>
                  <a:pt x="1568033" y="1880998"/>
                  <a:pt x="1570891" y="1868616"/>
                </a:cubicBezTo>
                <a:cubicBezTo>
                  <a:pt x="1574701" y="1852423"/>
                  <a:pt x="1577558" y="1837183"/>
                  <a:pt x="1575653" y="1820991"/>
                </a:cubicBezTo>
                <a:cubicBezTo>
                  <a:pt x="1573748" y="1797178"/>
                  <a:pt x="1579464" y="1774318"/>
                  <a:pt x="1593751" y="1754316"/>
                </a:cubicBezTo>
                <a:cubicBezTo>
                  <a:pt x="1610896" y="1730503"/>
                  <a:pt x="1611848" y="1705738"/>
                  <a:pt x="1604228" y="1679068"/>
                </a:cubicBezTo>
                <a:cubicBezTo>
                  <a:pt x="1581369" y="1600011"/>
                  <a:pt x="1559461" y="1520001"/>
                  <a:pt x="1529933" y="1442848"/>
                </a:cubicBezTo>
                <a:cubicBezTo>
                  <a:pt x="1502311" y="1371411"/>
                  <a:pt x="1487071" y="1296163"/>
                  <a:pt x="1480403" y="1219963"/>
                </a:cubicBezTo>
                <a:cubicBezTo>
                  <a:pt x="1477546" y="1189483"/>
                  <a:pt x="1469926" y="1159956"/>
                  <a:pt x="1450876" y="1131381"/>
                </a:cubicBezTo>
                <a:cubicBezTo>
                  <a:pt x="1444208" y="1144716"/>
                  <a:pt x="1444208" y="1158051"/>
                  <a:pt x="1443256" y="1169481"/>
                </a:cubicBezTo>
                <a:cubicBezTo>
                  <a:pt x="1435636" y="1256158"/>
                  <a:pt x="1424206" y="1352361"/>
                  <a:pt x="1433731" y="1439038"/>
                </a:cubicBezTo>
                <a:cubicBezTo>
                  <a:pt x="1448019" y="1560006"/>
                  <a:pt x="1489928" y="1669543"/>
                  <a:pt x="1513741" y="1788606"/>
                </a:cubicBezTo>
                <a:cubicBezTo>
                  <a:pt x="1526123" y="1852423"/>
                  <a:pt x="1531839" y="1916241"/>
                  <a:pt x="1536601" y="1981011"/>
                </a:cubicBezTo>
                <a:cubicBezTo>
                  <a:pt x="1545173" y="2092453"/>
                  <a:pt x="1542316" y="2203896"/>
                  <a:pt x="1543269" y="2315338"/>
                </a:cubicBezTo>
                <a:cubicBezTo>
                  <a:pt x="1543269" y="2324863"/>
                  <a:pt x="1543269" y="2334388"/>
                  <a:pt x="1544221" y="2343913"/>
                </a:cubicBezTo>
                <a:cubicBezTo>
                  <a:pt x="1546126" y="2364868"/>
                  <a:pt x="1543269" y="2382966"/>
                  <a:pt x="1520408" y="2391538"/>
                </a:cubicBezTo>
                <a:cubicBezTo>
                  <a:pt x="1513741" y="2394396"/>
                  <a:pt x="1512789" y="2400111"/>
                  <a:pt x="1511836" y="2406778"/>
                </a:cubicBezTo>
                <a:cubicBezTo>
                  <a:pt x="1504216" y="2448688"/>
                  <a:pt x="1505169" y="2491551"/>
                  <a:pt x="1507073" y="2533461"/>
                </a:cubicBezTo>
                <a:cubicBezTo>
                  <a:pt x="1511836" y="2615376"/>
                  <a:pt x="1532791" y="2695386"/>
                  <a:pt x="1544221" y="2776348"/>
                </a:cubicBezTo>
                <a:cubicBezTo>
                  <a:pt x="1548983" y="2810638"/>
                  <a:pt x="1546126" y="2844928"/>
                  <a:pt x="1545173" y="2880171"/>
                </a:cubicBezTo>
                <a:cubicBezTo>
                  <a:pt x="1545173" y="2890648"/>
                  <a:pt x="1543269" y="2900173"/>
                  <a:pt x="1543269" y="2910651"/>
                </a:cubicBezTo>
                <a:cubicBezTo>
                  <a:pt x="1542316" y="3016378"/>
                  <a:pt x="1535648" y="3122106"/>
                  <a:pt x="1530886" y="3227833"/>
                </a:cubicBezTo>
                <a:cubicBezTo>
                  <a:pt x="1529933" y="3242121"/>
                  <a:pt x="1531839" y="3256408"/>
                  <a:pt x="1535648" y="3270696"/>
                </a:cubicBezTo>
                <a:cubicBezTo>
                  <a:pt x="1538506" y="3283078"/>
                  <a:pt x="1543269" y="3295461"/>
                  <a:pt x="1544221" y="3307843"/>
                </a:cubicBezTo>
                <a:cubicBezTo>
                  <a:pt x="1545173" y="3315463"/>
                  <a:pt x="1548031" y="3322131"/>
                  <a:pt x="1552794" y="3327846"/>
                </a:cubicBezTo>
                <a:cubicBezTo>
                  <a:pt x="1572796" y="3352611"/>
                  <a:pt x="1593751" y="3378328"/>
                  <a:pt x="1613753" y="3403093"/>
                </a:cubicBezTo>
                <a:cubicBezTo>
                  <a:pt x="1635661" y="3431668"/>
                  <a:pt x="1668046" y="3446908"/>
                  <a:pt x="1698526" y="3465006"/>
                </a:cubicBezTo>
                <a:cubicBezTo>
                  <a:pt x="1716623" y="3476436"/>
                  <a:pt x="1729958" y="3488818"/>
                  <a:pt x="1731864" y="3511678"/>
                </a:cubicBezTo>
                <a:cubicBezTo>
                  <a:pt x="1731864" y="3520251"/>
                  <a:pt x="1736626" y="3526918"/>
                  <a:pt x="1743294" y="3532633"/>
                </a:cubicBezTo>
                <a:cubicBezTo>
                  <a:pt x="1754723" y="3542158"/>
                  <a:pt x="1753771" y="3550731"/>
                  <a:pt x="1742341" y="3560256"/>
                </a:cubicBezTo>
                <a:cubicBezTo>
                  <a:pt x="1732816" y="3566923"/>
                  <a:pt x="1722339" y="3571686"/>
                  <a:pt x="1709956" y="3573591"/>
                </a:cubicBezTo>
                <a:cubicBezTo>
                  <a:pt x="1665189" y="3583116"/>
                  <a:pt x="1621373" y="3578353"/>
                  <a:pt x="1578511" y="3562161"/>
                </a:cubicBezTo>
                <a:cubicBezTo>
                  <a:pt x="1533744" y="3545968"/>
                  <a:pt x="1490881" y="3525966"/>
                  <a:pt x="1445161" y="3511678"/>
                </a:cubicBezTo>
                <a:cubicBezTo>
                  <a:pt x="1437541" y="3509773"/>
                  <a:pt x="1429921" y="3505011"/>
                  <a:pt x="1422301" y="3500248"/>
                </a:cubicBezTo>
                <a:cubicBezTo>
                  <a:pt x="1409919" y="3492628"/>
                  <a:pt x="1401346" y="3482151"/>
                  <a:pt x="1411823" y="3466911"/>
                </a:cubicBezTo>
                <a:cubicBezTo>
                  <a:pt x="1413728" y="3464053"/>
                  <a:pt x="1414681" y="3459291"/>
                  <a:pt x="1413728" y="3455481"/>
                </a:cubicBezTo>
                <a:cubicBezTo>
                  <a:pt x="1405156" y="3423096"/>
                  <a:pt x="1410871" y="3389758"/>
                  <a:pt x="1414681" y="3357373"/>
                </a:cubicBezTo>
                <a:cubicBezTo>
                  <a:pt x="1422301" y="3291651"/>
                  <a:pt x="1412776" y="3226881"/>
                  <a:pt x="1397536" y="3164016"/>
                </a:cubicBezTo>
                <a:cubicBezTo>
                  <a:pt x="1384201" y="3110676"/>
                  <a:pt x="1374676" y="3057336"/>
                  <a:pt x="1364198" y="3003996"/>
                </a:cubicBezTo>
                <a:cubicBezTo>
                  <a:pt x="1360389" y="2983993"/>
                  <a:pt x="1353721" y="2965896"/>
                  <a:pt x="1344196" y="2947798"/>
                </a:cubicBezTo>
                <a:cubicBezTo>
                  <a:pt x="1329908" y="2922081"/>
                  <a:pt x="1328956" y="2893506"/>
                  <a:pt x="1328003" y="2864931"/>
                </a:cubicBezTo>
                <a:cubicBezTo>
                  <a:pt x="1327051" y="2814448"/>
                  <a:pt x="1330861" y="2764918"/>
                  <a:pt x="1334671" y="2714436"/>
                </a:cubicBezTo>
                <a:cubicBezTo>
                  <a:pt x="1336576" y="2679193"/>
                  <a:pt x="1331814" y="2643951"/>
                  <a:pt x="1317526" y="2611566"/>
                </a:cubicBezTo>
                <a:cubicBezTo>
                  <a:pt x="1294666" y="2559178"/>
                  <a:pt x="1290856" y="2503933"/>
                  <a:pt x="1281331" y="2448688"/>
                </a:cubicBezTo>
                <a:cubicBezTo>
                  <a:pt x="1279426" y="2439163"/>
                  <a:pt x="1278473" y="2429638"/>
                  <a:pt x="1277521" y="2420113"/>
                </a:cubicBezTo>
                <a:cubicBezTo>
                  <a:pt x="1276569" y="2407731"/>
                  <a:pt x="1272758" y="2398206"/>
                  <a:pt x="1260376" y="2394396"/>
                </a:cubicBezTo>
                <a:cubicBezTo>
                  <a:pt x="1247041" y="2389633"/>
                  <a:pt x="1243231" y="2378203"/>
                  <a:pt x="1241326" y="2364868"/>
                </a:cubicBezTo>
                <a:cubicBezTo>
                  <a:pt x="1221323" y="2246758"/>
                  <a:pt x="1207036" y="2127696"/>
                  <a:pt x="1185128" y="2009586"/>
                </a:cubicBezTo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11231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58</cp:revision>
  <dcterms:created xsi:type="dcterms:W3CDTF">2018-02-18T19:39:47Z</dcterms:created>
  <dcterms:modified xsi:type="dcterms:W3CDTF">2022-10-24T06:50:28Z</dcterms:modified>
</cp:coreProperties>
</file>