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97A79A09-7E16-4E56-B04F-B19C36E41622}"/>
              </a:ext>
            </a:extLst>
          </p:cNvPr>
          <p:cNvGrpSpPr/>
          <p:nvPr/>
        </p:nvGrpSpPr>
        <p:grpSpPr>
          <a:xfrm>
            <a:off x="3757404" y="4820053"/>
            <a:ext cx="3663758" cy="1301012"/>
            <a:chOff x="3757404" y="4820053"/>
            <a:chExt cx="3663758" cy="1301012"/>
          </a:xfrm>
        </p:grpSpPr>
        <p:sp>
          <p:nvSpPr>
            <p:cNvPr id="67" name="사각형: 둥근 모서리 66">
              <a:extLst>
                <a:ext uri="{FF2B5EF4-FFF2-40B4-BE49-F238E27FC236}">
                  <a16:creationId xmlns:a16="http://schemas.microsoft.com/office/drawing/2014/main" id="{14FFAD46-4DAC-4863-BA1C-F267D0D20AEE}"/>
                </a:ext>
              </a:extLst>
            </p:cNvPr>
            <p:cNvSpPr/>
            <p:nvPr/>
          </p:nvSpPr>
          <p:spPr>
            <a:xfrm rot="5400000">
              <a:off x="4065163" y="5338394"/>
              <a:ext cx="474912" cy="109043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사각형: 둥근 모서리 67">
              <a:extLst>
                <a:ext uri="{FF2B5EF4-FFF2-40B4-BE49-F238E27FC236}">
                  <a16:creationId xmlns:a16="http://schemas.microsoft.com/office/drawing/2014/main" id="{FA9DA6B3-1285-47CE-BAAC-0353654F637A}"/>
                </a:ext>
              </a:extLst>
            </p:cNvPr>
            <p:cNvSpPr/>
            <p:nvPr/>
          </p:nvSpPr>
          <p:spPr>
            <a:xfrm rot="3711657">
              <a:off x="5600234" y="3673801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FE3BE83C-814E-46C6-BD9E-7AA73A6A40B3}"/>
                </a:ext>
              </a:extLst>
            </p:cNvPr>
            <p:cNvGrpSpPr/>
            <p:nvPr/>
          </p:nvGrpSpPr>
          <p:grpSpPr>
            <a:xfrm>
              <a:off x="4747366" y="4820053"/>
              <a:ext cx="2387984" cy="1266930"/>
              <a:chOff x="3127761" y="3800283"/>
              <a:chExt cx="3145875" cy="1669025"/>
            </a:xfrm>
            <a:solidFill>
              <a:schemeClr val="accent2"/>
            </a:solidFill>
          </p:grpSpPr>
          <p:sp>
            <p:nvSpPr>
              <p:cNvPr id="70" name="직각 삼각형 69">
                <a:extLst>
                  <a:ext uri="{FF2B5EF4-FFF2-40B4-BE49-F238E27FC236}">
                    <a16:creationId xmlns:a16="http://schemas.microsoft.com/office/drawing/2014/main" id="{41B23772-619E-4FE8-A440-4FE952D71417}"/>
                  </a:ext>
                </a:extLst>
              </p:cNvPr>
              <p:cNvSpPr/>
              <p:nvPr/>
            </p:nvSpPr>
            <p:spPr>
              <a:xfrm rot="5400000">
                <a:off x="3255949" y="5067656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직각 삼각형 70">
                <a:extLst>
                  <a:ext uri="{FF2B5EF4-FFF2-40B4-BE49-F238E27FC236}">
                    <a16:creationId xmlns:a16="http://schemas.microsoft.com/office/drawing/2014/main" id="{BE246134-54E1-4517-B3EB-1E92576DC238}"/>
                  </a:ext>
                </a:extLst>
              </p:cNvPr>
              <p:cNvSpPr/>
              <p:nvPr/>
            </p:nvSpPr>
            <p:spPr>
              <a:xfrm rot="5400000">
                <a:off x="3779155" y="4788546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각 삼각형 71">
                <a:extLst>
                  <a:ext uri="{FF2B5EF4-FFF2-40B4-BE49-F238E27FC236}">
                    <a16:creationId xmlns:a16="http://schemas.microsoft.com/office/drawing/2014/main" id="{14B574BF-3403-4A03-8C8F-A13CBFE0CBF6}"/>
                  </a:ext>
                </a:extLst>
              </p:cNvPr>
              <p:cNvSpPr/>
              <p:nvPr/>
            </p:nvSpPr>
            <p:spPr>
              <a:xfrm rot="5400000">
                <a:off x="4302362" y="4509433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각 삼각형 72">
                <a:extLst>
                  <a:ext uri="{FF2B5EF4-FFF2-40B4-BE49-F238E27FC236}">
                    <a16:creationId xmlns:a16="http://schemas.microsoft.com/office/drawing/2014/main" id="{67AD85EF-18A4-4545-95C0-1A05A6F14238}"/>
                  </a:ext>
                </a:extLst>
              </p:cNvPr>
              <p:cNvSpPr/>
              <p:nvPr/>
            </p:nvSpPr>
            <p:spPr>
              <a:xfrm rot="5400000">
                <a:off x="4825569" y="4230321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4" name="직각 삼각형 73">
                <a:extLst>
                  <a:ext uri="{FF2B5EF4-FFF2-40B4-BE49-F238E27FC236}">
                    <a16:creationId xmlns:a16="http://schemas.microsoft.com/office/drawing/2014/main" id="{1742C414-B8D2-4B5A-8E5C-C573B8371CC3}"/>
                  </a:ext>
                </a:extLst>
              </p:cNvPr>
              <p:cNvSpPr/>
              <p:nvPr/>
            </p:nvSpPr>
            <p:spPr>
              <a:xfrm rot="5400000">
                <a:off x="5348776" y="3951208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각 삼각형 74">
                <a:extLst>
                  <a:ext uri="{FF2B5EF4-FFF2-40B4-BE49-F238E27FC236}">
                    <a16:creationId xmlns:a16="http://schemas.microsoft.com/office/drawing/2014/main" id="{9FCFFA48-235B-4C1E-AA1D-13ECF4309673}"/>
                  </a:ext>
                </a:extLst>
              </p:cNvPr>
              <p:cNvSpPr/>
              <p:nvPr/>
            </p:nvSpPr>
            <p:spPr>
              <a:xfrm rot="5400000">
                <a:off x="5871984" y="3672095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E3818115-9267-4B37-9120-A108F88D13A4}"/>
              </a:ext>
            </a:extLst>
          </p:cNvPr>
          <p:cNvGrpSpPr/>
          <p:nvPr/>
        </p:nvGrpSpPr>
        <p:grpSpPr>
          <a:xfrm>
            <a:off x="4672197" y="3571277"/>
            <a:ext cx="3762400" cy="1324821"/>
            <a:chOff x="4672197" y="3571277"/>
            <a:chExt cx="3762400" cy="1324821"/>
          </a:xfrm>
        </p:grpSpPr>
        <p:sp>
          <p:nvSpPr>
            <p:cNvPr id="77" name="사각형: 둥근 모서리 76">
              <a:extLst>
                <a:ext uri="{FF2B5EF4-FFF2-40B4-BE49-F238E27FC236}">
                  <a16:creationId xmlns:a16="http://schemas.microsoft.com/office/drawing/2014/main" id="{7436A06F-2B5A-462F-9D16-51A12A5EB5B9}"/>
                </a:ext>
              </a:extLst>
            </p:cNvPr>
            <p:cNvSpPr/>
            <p:nvPr/>
          </p:nvSpPr>
          <p:spPr>
            <a:xfrm rot="5400000">
              <a:off x="7651926" y="4113427"/>
              <a:ext cx="474912" cy="109043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사각형: 둥근 모서리 77">
              <a:extLst>
                <a:ext uri="{FF2B5EF4-FFF2-40B4-BE49-F238E27FC236}">
                  <a16:creationId xmlns:a16="http://schemas.microsoft.com/office/drawing/2014/main" id="{3A761B94-B5A0-4CA3-8315-771959092AA0}"/>
                </a:ext>
              </a:extLst>
            </p:cNvPr>
            <p:cNvSpPr/>
            <p:nvPr/>
          </p:nvSpPr>
          <p:spPr>
            <a:xfrm rot="17888343" flipH="1">
              <a:off x="6018214" y="2367513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9" name="그룹 78">
              <a:extLst>
                <a:ext uri="{FF2B5EF4-FFF2-40B4-BE49-F238E27FC236}">
                  <a16:creationId xmlns:a16="http://schemas.microsoft.com/office/drawing/2014/main" id="{F5C836D5-2543-4F62-8573-DB775CBCAB61}"/>
                </a:ext>
              </a:extLst>
            </p:cNvPr>
            <p:cNvGrpSpPr/>
            <p:nvPr/>
          </p:nvGrpSpPr>
          <p:grpSpPr>
            <a:xfrm flipH="1">
              <a:off x="5049945" y="3571277"/>
              <a:ext cx="2388439" cy="1278125"/>
              <a:chOff x="3127765" y="3785538"/>
              <a:chExt cx="3146478" cy="1683774"/>
            </a:xfrm>
            <a:solidFill>
              <a:schemeClr val="accent4"/>
            </a:solidFill>
          </p:grpSpPr>
          <p:sp>
            <p:nvSpPr>
              <p:cNvPr id="80" name="직각 삼각형 79">
                <a:extLst>
                  <a:ext uri="{FF2B5EF4-FFF2-40B4-BE49-F238E27FC236}">
                    <a16:creationId xmlns:a16="http://schemas.microsoft.com/office/drawing/2014/main" id="{30B66D34-2F7A-46B0-AF6D-10C2F7ABC065}"/>
                  </a:ext>
                </a:extLst>
              </p:cNvPr>
              <p:cNvSpPr/>
              <p:nvPr/>
            </p:nvSpPr>
            <p:spPr>
              <a:xfrm rot="5400000">
                <a:off x="3255953" y="506766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직각 삼각형 80">
                <a:extLst>
                  <a:ext uri="{FF2B5EF4-FFF2-40B4-BE49-F238E27FC236}">
                    <a16:creationId xmlns:a16="http://schemas.microsoft.com/office/drawing/2014/main" id="{3A227157-F9EF-416E-BA25-B8E352BA3977}"/>
                  </a:ext>
                </a:extLst>
              </p:cNvPr>
              <p:cNvSpPr/>
              <p:nvPr/>
            </p:nvSpPr>
            <p:spPr>
              <a:xfrm rot="5400000">
                <a:off x="3779282" y="478560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직각 삼각형 81">
                <a:extLst>
                  <a:ext uri="{FF2B5EF4-FFF2-40B4-BE49-F238E27FC236}">
                    <a16:creationId xmlns:a16="http://schemas.microsoft.com/office/drawing/2014/main" id="{F5B90584-279E-457F-B7B3-C546593BF64E}"/>
                  </a:ext>
                </a:extLst>
              </p:cNvPr>
              <p:cNvSpPr/>
              <p:nvPr/>
            </p:nvSpPr>
            <p:spPr>
              <a:xfrm rot="5400000">
                <a:off x="4302611" y="4503538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직각 삼각형 82">
                <a:extLst>
                  <a:ext uri="{FF2B5EF4-FFF2-40B4-BE49-F238E27FC236}">
                    <a16:creationId xmlns:a16="http://schemas.microsoft.com/office/drawing/2014/main" id="{123FE176-21D2-404B-908D-E345406EB89C}"/>
                  </a:ext>
                </a:extLst>
              </p:cNvPr>
              <p:cNvSpPr/>
              <p:nvPr/>
            </p:nvSpPr>
            <p:spPr>
              <a:xfrm rot="5400000">
                <a:off x="4825939" y="4221474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직각 삼각형 83">
                <a:extLst>
                  <a:ext uri="{FF2B5EF4-FFF2-40B4-BE49-F238E27FC236}">
                    <a16:creationId xmlns:a16="http://schemas.microsoft.com/office/drawing/2014/main" id="{361EAE69-34E1-4B83-A4A0-4CE042F31DD4}"/>
                  </a:ext>
                </a:extLst>
              </p:cNvPr>
              <p:cNvSpPr/>
              <p:nvPr/>
            </p:nvSpPr>
            <p:spPr>
              <a:xfrm rot="5400000">
                <a:off x="5349265" y="3939415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직각 삼각형 84">
                <a:extLst>
                  <a:ext uri="{FF2B5EF4-FFF2-40B4-BE49-F238E27FC236}">
                    <a16:creationId xmlns:a16="http://schemas.microsoft.com/office/drawing/2014/main" id="{B766D266-7D63-4B05-BE2A-8A1C8063ED2C}"/>
                  </a:ext>
                </a:extLst>
              </p:cNvPr>
              <p:cNvSpPr/>
              <p:nvPr/>
            </p:nvSpPr>
            <p:spPr>
              <a:xfrm rot="5400000">
                <a:off x="5872591" y="365735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08BD6A02-4258-49EC-964A-E3E191C3AB96}"/>
              </a:ext>
            </a:extLst>
          </p:cNvPr>
          <p:cNvGrpSpPr/>
          <p:nvPr/>
        </p:nvGrpSpPr>
        <p:grpSpPr>
          <a:xfrm>
            <a:off x="3757404" y="2304326"/>
            <a:ext cx="3663758" cy="1325755"/>
            <a:chOff x="3757404" y="2304326"/>
            <a:chExt cx="3663758" cy="1325755"/>
          </a:xfrm>
        </p:grpSpPr>
        <p:sp>
          <p:nvSpPr>
            <p:cNvPr id="87" name="사각형: 둥근 모서리 86">
              <a:extLst>
                <a:ext uri="{FF2B5EF4-FFF2-40B4-BE49-F238E27FC236}">
                  <a16:creationId xmlns:a16="http://schemas.microsoft.com/office/drawing/2014/main" id="{2CA45F21-C1E3-4EBA-B82E-81F357504E66}"/>
                </a:ext>
              </a:extLst>
            </p:cNvPr>
            <p:cNvSpPr/>
            <p:nvPr/>
          </p:nvSpPr>
          <p:spPr>
            <a:xfrm rot="5400000">
              <a:off x="4065163" y="2847410"/>
              <a:ext cx="474912" cy="109043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사각형: 둥근 모서리 87">
              <a:extLst>
                <a:ext uri="{FF2B5EF4-FFF2-40B4-BE49-F238E27FC236}">
                  <a16:creationId xmlns:a16="http://schemas.microsoft.com/office/drawing/2014/main" id="{184EE213-3F2E-4163-9E1A-C0F018918FA9}"/>
                </a:ext>
              </a:extLst>
            </p:cNvPr>
            <p:cNvSpPr/>
            <p:nvPr/>
          </p:nvSpPr>
          <p:spPr>
            <a:xfrm rot="3711657">
              <a:off x="5600234" y="1174274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5C5112F6-1AD9-412D-BC36-6735839E865A}"/>
                </a:ext>
              </a:extLst>
            </p:cNvPr>
            <p:cNvGrpSpPr/>
            <p:nvPr/>
          </p:nvGrpSpPr>
          <p:grpSpPr>
            <a:xfrm>
              <a:off x="4747366" y="2304326"/>
              <a:ext cx="2413159" cy="1282713"/>
              <a:chOff x="3127761" y="3779491"/>
              <a:chExt cx="3179040" cy="1689817"/>
            </a:xfrm>
          </p:grpSpPr>
          <p:sp>
            <p:nvSpPr>
              <p:cNvPr id="90" name="직각 삼각형 89">
                <a:extLst>
                  <a:ext uri="{FF2B5EF4-FFF2-40B4-BE49-F238E27FC236}">
                    <a16:creationId xmlns:a16="http://schemas.microsoft.com/office/drawing/2014/main" id="{845F20CF-BD07-433C-A98E-47F639CA3359}"/>
                  </a:ext>
                </a:extLst>
              </p:cNvPr>
              <p:cNvSpPr/>
              <p:nvPr/>
            </p:nvSpPr>
            <p:spPr>
              <a:xfrm rot="5400000">
                <a:off x="3255949" y="5067656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직각 삼각형 90">
                <a:extLst>
                  <a:ext uri="{FF2B5EF4-FFF2-40B4-BE49-F238E27FC236}">
                    <a16:creationId xmlns:a16="http://schemas.microsoft.com/office/drawing/2014/main" id="{2473E269-8664-4400-B4AC-B040C7DA29FC}"/>
                  </a:ext>
                </a:extLst>
              </p:cNvPr>
              <p:cNvSpPr/>
              <p:nvPr/>
            </p:nvSpPr>
            <p:spPr>
              <a:xfrm rot="5400000">
                <a:off x="3785789" y="4784384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직각 삼각형 91">
                <a:extLst>
                  <a:ext uri="{FF2B5EF4-FFF2-40B4-BE49-F238E27FC236}">
                    <a16:creationId xmlns:a16="http://schemas.microsoft.com/office/drawing/2014/main" id="{6D14E62F-76C6-47C5-A59C-698075FDA1E7}"/>
                  </a:ext>
                </a:extLst>
              </p:cNvPr>
              <p:cNvSpPr/>
              <p:nvPr/>
            </p:nvSpPr>
            <p:spPr>
              <a:xfrm rot="5400000">
                <a:off x="4315629" y="450111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직각 삼각형 92">
                <a:extLst>
                  <a:ext uri="{FF2B5EF4-FFF2-40B4-BE49-F238E27FC236}">
                    <a16:creationId xmlns:a16="http://schemas.microsoft.com/office/drawing/2014/main" id="{8EA3CD7C-22F2-478B-97F7-713713023A27}"/>
                  </a:ext>
                </a:extLst>
              </p:cNvPr>
              <p:cNvSpPr/>
              <p:nvPr/>
            </p:nvSpPr>
            <p:spPr>
              <a:xfrm rot="5400000">
                <a:off x="4845469" y="421784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직각 삼각형 93">
                <a:extLst>
                  <a:ext uri="{FF2B5EF4-FFF2-40B4-BE49-F238E27FC236}">
                    <a16:creationId xmlns:a16="http://schemas.microsoft.com/office/drawing/2014/main" id="{11F42780-0E39-4AAA-88E3-5B9949A76EBA}"/>
                  </a:ext>
                </a:extLst>
              </p:cNvPr>
              <p:cNvSpPr/>
              <p:nvPr/>
            </p:nvSpPr>
            <p:spPr>
              <a:xfrm rot="5400000">
                <a:off x="5375309" y="393457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직각 삼각형 94">
                <a:extLst>
                  <a:ext uri="{FF2B5EF4-FFF2-40B4-BE49-F238E27FC236}">
                    <a16:creationId xmlns:a16="http://schemas.microsoft.com/office/drawing/2014/main" id="{259AB1E1-D03D-43B9-9562-16F35F11500E}"/>
                  </a:ext>
                </a:extLst>
              </p:cNvPr>
              <p:cNvSpPr/>
              <p:nvPr/>
            </p:nvSpPr>
            <p:spPr>
              <a:xfrm rot="5400000">
                <a:off x="5905149" y="365130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96" name="자유형: 도형 95">
            <a:extLst>
              <a:ext uri="{FF2B5EF4-FFF2-40B4-BE49-F238E27FC236}">
                <a16:creationId xmlns:a16="http://schemas.microsoft.com/office/drawing/2014/main" id="{8E6D8E17-1381-4357-A541-7826D433B243}"/>
              </a:ext>
            </a:extLst>
          </p:cNvPr>
          <p:cNvSpPr/>
          <p:nvPr/>
        </p:nvSpPr>
        <p:spPr>
          <a:xfrm flipH="1">
            <a:off x="7160524" y="3660816"/>
            <a:ext cx="717799" cy="1223802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97" name="자유형: 도형 96">
            <a:extLst>
              <a:ext uri="{FF2B5EF4-FFF2-40B4-BE49-F238E27FC236}">
                <a16:creationId xmlns:a16="http://schemas.microsoft.com/office/drawing/2014/main" id="{7B925239-D6FD-467F-B9CB-44ED07865497}"/>
              </a:ext>
            </a:extLst>
          </p:cNvPr>
          <p:cNvSpPr/>
          <p:nvPr/>
        </p:nvSpPr>
        <p:spPr>
          <a:xfrm>
            <a:off x="4290437" y="2394799"/>
            <a:ext cx="717799" cy="1223802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98" name="자유형: 도형 97">
            <a:extLst>
              <a:ext uri="{FF2B5EF4-FFF2-40B4-BE49-F238E27FC236}">
                <a16:creationId xmlns:a16="http://schemas.microsoft.com/office/drawing/2014/main" id="{229FFD9E-44F0-4576-8AD7-3684C624F6AE}"/>
              </a:ext>
            </a:extLst>
          </p:cNvPr>
          <p:cNvSpPr/>
          <p:nvPr/>
        </p:nvSpPr>
        <p:spPr>
          <a:xfrm>
            <a:off x="4302619" y="4907162"/>
            <a:ext cx="717799" cy="1223802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  <p:grpSp>
        <p:nvGrpSpPr>
          <p:cNvPr id="99" name="Group 31">
            <a:extLst>
              <a:ext uri="{FF2B5EF4-FFF2-40B4-BE49-F238E27FC236}">
                <a16:creationId xmlns:a16="http://schemas.microsoft.com/office/drawing/2014/main" id="{E6DA5984-A0EB-43B3-AA09-A6B94AC14EDD}"/>
              </a:ext>
            </a:extLst>
          </p:cNvPr>
          <p:cNvGrpSpPr/>
          <p:nvPr/>
        </p:nvGrpSpPr>
        <p:grpSpPr>
          <a:xfrm>
            <a:off x="8618240" y="4124249"/>
            <a:ext cx="3016606" cy="1068785"/>
            <a:chOff x="270023" y="1671305"/>
            <a:chExt cx="2279585" cy="107947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B0BB002-8A40-4F05-A846-2557ED8263B7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6D15220-496C-44AB-A655-FC82FB35D9A1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2" name="Group 31">
            <a:extLst>
              <a:ext uri="{FF2B5EF4-FFF2-40B4-BE49-F238E27FC236}">
                <a16:creationId xmlns:a16="http://schemas.microsoft.com/office/drawing/2014/main" id="{A2D33E2F-BDF2-4796-B596-07FE078E67BF}"/>
              </a:ext>
            </a:extLst>
          </p:cNvPr>
          <p:cNvGrpSpPr/>
          <p:nvPr/>
        </p:nvGrpSpPr>
        <p:grpSpPr>
          <a:xfrm>
            <a:off x="555205" y="5064887"/>
            <a:ext cx="3016606" cy="1068785"/>
            <a:chOff x="270023" y="1671305"/>
            <a:chExt cx="2279585" cy="107947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A139C9F-78FF-4E3C-AAF0-E7E9D3521B89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F774044-B56F-4036-BA94-0C7EE6BDB711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05" name="Group 31">
            <a:extLst>
              <a:ext uri="{FF2B5EF4-FFF2-40B4-BE49-F238E27FC236}">
                <a16:creationId xmlns:a16="http://schemas.microsoft.com/office/drawing/2014/main" id="{44070CB1-3D27-423E-AD1F-A21838D7D1EB}"/>
              </a:ext>
            </a:extLst>
          </p:cNvPr>
          <p:cNvGrpSpPr/>
          <p:nvPr/>
        </p:nvGrpSpPr>
        <p:grpSpPr>
          <a:xfrm>
            <a:off x="555205" y="2860665"/>
            <a:ext cx="3016606" cy="1068785"/>
            <a:chOff x="270023" y="1671305"/>
            <a:chExt cx="2279585" cy="107947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9693194-BE64-4A20-AEA2-581828516639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0181DAB-B016-4937-BFFC-56B5D138D7D5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757679D8-FE92-4FB3-AFA7-64EF27757ACE}"/>
              </a:ext>
            </a:extLst>
          </p:cNvPr>
          <p:cNvSpPr txBox="1"/>
          <p:nvPr/>
        </p:nvSpPr>
        <p:spPr>
          <a:xfrm>
            <a:off x="8359179" y="1637839"/>
            <a:ext cx="311329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3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400" dirty="0">
                <a:solidFill>
                  <a:schemeClr val="accent3"/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400" dirty="0">
                <a:solidFill>
                  <a:schemeClr val="accent3"/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112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2022-10-31T02:22:37Z</dcterms:modified>
</cp:coreProperties>
</file>