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5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1488" name="Block Arc 4">
            <a:extLst>
              <a:ext uri="{FF2B5EF4-FFF2-40B4-BE49-F238E27FC236}">
                <a16:creationId xmlns:a16="http://schemas.microsoft.com/office/drawing/2014/main" id="{BBF77345-8146-46ED-A39E-50E24C95FCA6}"/>
              </a:ext>
            </a:extLst>
          </p:cNvPr>
          <p:cNvSpPr/>
          <p:nvPr/>
        </p:nvSpPr>
        <p:spPr>
          <a:xfrm>
            <a:off x="1854740" y="1859178"/>
            <a:ext cx="2529192" cy="2529192"/>
          </a:xfrm>
          <a:prstGeom prst="blockArc">
            <a:avLst>
              <a:gd name="adj1" fmla="val 21597603"/>
              <a:gd name="adj2" fmla="val 10799995"/>
              <a:gd name="adj3" fmla="val 21539"/>
            </a:avLst>
          </a:prstGeom>
          <a:solidFill>
            <a:schemeClr val="accent1"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489" name="Block Arc 6">
            <a:extLst>
              <a:ext uri="{FF2B5EF4-FFF2-40B4-BE49-F238E27FC236}">
                <a16:creationId xmlns:a16="http://schemas.microsoft.com/office/drawing/2014/main" id="{26DE6387-2293-4367-9984-BBD0EFE1364C}"/>
              </a:ext>
            </a:extLst>
          </p:cNvPr>
          <p:cNvSpPr/>
          <p:nvPr/>
        </p:nvSpPr>
        <p:spPr>
          <a:xfrm>
            <a:off x="3835940" y="1859178"/>
            <a:ext cx="2529192" cy="2529192"/>
          </a:xfrm>
          <a:prstGeom prst="blockArc">
            <a:avLst>
              <a:gd name="adj1" fmla="val 10800000"/>
              <a:gd name="adj2" fmla="val 5"/>
              <a:gd name="adj3" fmla="val 21538"/>
            </a:avLst>
          </a:prstGeom>
          <a:solidFill>
            <a:schemeClr val="accent2"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490" name="Block Arc 9">
            <a:extLst>
              <a:ext uri="{FF2B5EF4-FFF2-40B4-BE49-F238E27FC236}">
                <a16:creationId xmlns:a16="http://schemas.microsoft.com/office/drawing/2014/main" id="{3C2C4AB5-F656-44A9-93F5-94652B97ECF8}"/>
              </a:ext>
            </a:extLst>
          </p:cNvPr>
          <p:cNvSpPr/>
          <p:nvPr/>
        </p:nvSpPr>
        <p:spPr>
          <a:xfrm>
            <a:off x="5826868" y="1859178"/>
            <a:ext cx="2529192" cy="2529192"/>
          </a:xfrm>
          <a:prstGeom prst="blockArc">
            <a:avLst>
              <a:gd name="adj1" fmla="val 21597603"/>
              <a:gd name="adj2" fmla="val 10799995"/>
              <a:gd name="adj3" fmla="val 21539"/>
            </a:avLst>
          </a:prstGeom>
          <a:solidFill>
            <a:schemeClr val="accent3"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491" name="Block Arc 10">
            <a:extLst>
              <a:ext uri="{FF2B5EF4-FFF2-40B4-BE49-F238E27FC236}">
                <a16:creationId xmlns:a16="http://schemas.microsoft.com/office/drawing/2014/main" id="{7BA9EA2A-407D-4F58-9607-7C4F2D566C32}"/>
              </a:ext>
            </a:extLst>
          </p:cNvPr>
          <p:cNvSpPr/>
          <p:nvPr/>
        </p:nvSpPr>
        <p:spPr>
          <a:xfrm>
            <a:off x="7808068" y="1859178"/>
            <a:ext cx="2529192" cy="2529192"/>
          </a:xfrm>
          <a:prstGeom prst="blockArc">
            <a:avLst>
              <a:gd name="adj1" fmla="val 10800000"/>
              <a:gd name="adj2" fmla="val 5"/>
              <a:gd name="adj3" fmla="val 21538"/>
            </a:avLst>
          </a:prstGeom>
          <a:solidFill>
            <a:schemeClr val="accent4"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492" name="Block Arc 1">
            <a:extLst>
              <a:ext uri="{FF2B5EF4-FFF2-40B4-BE49-F238E27FC236}">
                <a16:creationId xmlns:a16="http://schemas.microsoft.com/office/drawing/2014/main" id="{753407A3-229B-456F-88CE-F332FBE49D31}"/>
              </a:ext>
            </a:extLst>
          </p:cNvPr>
          <p:cNvSpPr/>
          <p:nvPr/>
        </p:nvSpPr>
        <p:spPr>
          <a:xfrm>
            <a:off x="1854740" y="1859178"/>
            <a:ext cx="2529192" cy="2529192"/>
          </a:xfrm>
          <a:prstGeom prst="blockArc">
            <a:avLst>
              <a:gd name="adj1" fmla="val 10800000"/>
              <a:gd name="adj2" fmla="val 5"/>
              <a:gd name="adj3" fmla="val 21538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493" name="Block Arc 7">
            <a:extLst>
              <a:ext uri="{FF2B5EF4-FFF2-40B4-BE49-F238E27FC236}">
                <a16:creationId xmlns:a16="http://schemas.microsoft.com/office/drawing/2014/main" id="{40AF502E-E082-4C11-B0E2-AAE96FC13182}"/>
              </a:ext>
            </a:extLst>
          </p:cNvPr>
          <p:cNvSpPr/>
          <p:nvPr/>
        </p:nvSpPr>
        <p:spPr>
          <a:xfrm>
            <a:off x="3835940" y="1859178"/>
            <a:ext cx="2529192" cy="2529192"/>
          </a:xfrm>
          <a:prstGeom prst="blockArc">
            <a:avLst>
              <a:gd name="adj1" fmla="val 21597603"/>
              <a:gd name="adj2" fmla="val 10799995"/>
              <a:gd name="adj3" fmla="val 21539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494" name="Block Arc 8">
            <a:extLst>
              <a:ext uri="{FF2B5EF4-FFF2-40B4-BE49-F238E27FC236}">
                <a16:creationId xmlns:a16="http://schemas.microsoft.com/office/drawing/2014/main" id="{93BA167C-4A8D-44D8-9542-FCF7ACA91C56}"/>
              </a:ext>
            </a:extLst>
          </p:cNvPr>
          <p:cNvSpPr/>
          <p:nvPr/>
        </p:nvSpPr>
        <p:spPr>
          <a:xfrm>
            <a:off x="5826868" y="1859178"/>
            <a:ext cx="2529192" cy="2529192"/>
          </a:xfrm>
          <a:prstGeom prst="blockArc">
            <a:avLst>
              <a:gd name="adj1" fmla="val 10800000"/>
              <a:gd name="adj2" fmla="val 5"/>
              <a:gd name="adj3" fmla="val 21538"/>
            </a:avLst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495" name="Block Arc 11">
            <a:extLst>
              <a:ext uri="{FF2B5EF4-FFF2-40B4-BE49-F238E27FC236}">
                <a16:creationId xmlns:a16="http://schemas.microsoft.com/office/drawing/2014/main" id="{C5ED5588-F9B6-4518-BF10-B061CAEA6FB1}"/>
              </a:ext>
            </a:extLst>
          </p:cNvPr>
          <p:cNvSpPr/>
          <p:nvPr/>
        </p:nvSpPr>
        <p:spPr>
          <a:xfrm>
            <a:off x="7808068" y="1859178"/>
            <a:ext cx="2529192" cy="2529192"/>
          </a:xfrm>
          <a:prstGeom prst="blockArc">
            <a:avLst>
              <a:gd name="adj1" fmla="val 21597603"/>
              <a:gd name="adj2" fmla="val 10799995"/>
              <a:gd name="adj3" fmla="val 21539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496" name="자유형: 도형 54">
            <a:extLst>
              <a:ext uri="{FF2B5EF4-FFF2-40B4-BE49-F238E27FC236}">
                <a16:creationId xmlns:a16="http://schemas.microsoft.com/office/drawing/2014/main" id="{7BEF7B1A-23AB-4BC1-B8A2-5662292536E8}"/>
              </a:ext>
            </a:extLst>
          </p:cNvPr>
          <p:cNvSpPr>
            <a:spLocks noChangeAspect="1"/>
          </p:cNvSpPr>
          <p:nvPr/>
        </p:nvSpPr>
        <p:spPr>
          <a:xfrm>
            <a:off x="8917883" y="2840928"/>
            <a:ext cx="349423" cy="565692"/>
          </a:xfrm>
          <a:custGeom>
            <a:avLst/>
            <a:gdLst>
              <a:gd name="connsiteX0" fmla="*/ 2288503 w 2628868"/>
              <a:gd name="connsiteY0" fmla="*/ 1437588 h 4255963"/>
              <a:gd name="connsiteX1" fmla="*/ 2055285 w 2628868"/>
              <a:gd name="connsiteY1" fmla="*/ 1235542 h 4255963"/>
              <a:gd name="connsiteX2" fmla="*/ 1750484 w 2628868"/>
              <a:gd name="connsiteY2" fmla="*/ 709069 h 4255963"/>
              <a:gd name="connsiteX3" fmla="*/ 1768957 w 2628868"/>
              <a:gd name="connsiteY3" fmla="*/ 395033 h 4255963"/>
              <a:gd name="connsiteX4" fmla="*/ 2507866 w 2628868"/>
              <a:gd name="connsiteY4" fmla="*/ 1244778 h 4255963"/>
              <a:gd name="connsiteX5" fmla="*/ 2288503 w 2628868"/>
              <a:gd name="connsiteY5" fmla="*/ 1437588 h 4255963"/>
              <a:gd name="connsiteX6" fmla="*/ 914400 w 2628868"/>
              <a:gd name="connsiteY6" fmla="*/ 2567085 h 4255963"/>
              <a:gd name="connsiteX7" fmla="*/ 0 w 2628868"/>
              <a:gd name="connsiteY7" fmla="*/ 1375594 h 4255963"/>
              <a:gd name="connsiteX8" fmla="*/ 886691 w 2628868"/>
              <a:gd name="connsiteY8" fmla="*/ 378067 h 4255963"/>
              <a:gd name="connsiteX9" fmla="*/ 886691 w 2628868"/>
              <a:gd name="connsiteY9" fmla="*/ 784467 h 4255963"/>
              <a:gd name="connsiteX10" fmla="*/ 905164 w 2628868"/>
              <a:gd name="connsiteY10" fmla="*/ 1310939 h 4255963"/>
              <a:gd name="connsiteX11" fmla="*/ 914400 w 2628868"/>
              <a:gd name="connsiteY11" fmla="*/ 2567085 h 4255963"/>
              <a:gd name="connsiteX12" fmla="*/ 1742177 w 2628868"/>
              <a:gd name="connsiteY12" fmla="*/ 3864625 h 4255963"/>
              <a:gd name="connsiteX13" fmla="*/ 1742177 w 2628868"/>
              <a:gd name="connsiteY13" fmla="*/ 3458225 h 4255963"/>
              <a:gd name="connsiteX14" fmla="*/ 1723704 w 2628868"/>
              <a:gd name="connsiteY14" fmla="*/ 2931753 h 4255963"/>
              <a:gd name="connsiteX15" fmla="*/ 1714468 w 2628868"/>
              <a:gd name="connsiteY15" fmla="*/ 1675607 h 4255963"/>
              <a:gd name="connsiteX16" fmla="*/ 2628868 w 2628868"/>
              <a:gd name="connsiteY16" fmla="*/ 2867098 h 4255963"/>
              <a:gd name="connsiteX17" fmla="*/ 1742177 w 2628868"/>
              <a:gd name="connsiteY17" fmla="*/ 3864625 h 4255963"/>
              <a:gd name="connsiteX18" fmla="*/ 886690 w 2628868"/>
              <a:gd name="connsiteY18" fmla="*/ 3869411 h 4255963"/>
              <a:gd name="connsiteX19" fmla="*/ 147781 w 2628868"/>
              <a:gd name="connsiteY19" fmla="*/ 3019666 h 4255963"/>
              <a:gd name="connsiteX20" fmla="*/ 600362 w 2628868"/>
              <a:gd name="connsiteY20" fmla="*/ 3028902 h 4255963"/>
              <a:gd name="connsiteX21" fmla="*/ 905163 w 2628868"/>
              <a:gd name="connsiteY21" fmla="*/ 3555375 h 4255963"/>
              <a:gd name="connsiteX22" fmla="*/ 1303568 w 2628868"/>
              <a:gd name="connsiteY22" fmla="*/ 4255963 h 4255963"/>
              <a:gd name="connsiteX23" fmla="*/ 1142559 w 2628868"/>
              <a:gd name="connsiteY23" fmla="*/ 4094954 h 4255963"/>
              <a:gd name="connsiteX24" fmla="*/ 1142560 w 2628868"/>
              <a:gd name="connsiteY24" fmla="*/ 161009 h 4255963"/>
              <a:gd name="connsiteX25" fmla="*/ 1303569 w 2628868"/>
              <a:gd name="connsiteY25" fmla="*/ 0 h 4255963"/>
              <a:gd name="connsiteX26" fmla="*/ 1303568 w 2628868"/>
              <a:gd name="connsiteY26" fmla="*/ 1 h 4255963"/>
              <a:gd name="connsiteX27" fmla="*/ 1464577 w 2628868"/>
              <a:gd name="connsiteY27" fmla="*/ 161010 h 4255963"/>
              <a:gd name="connsiteX28" fmla="*/ 1464577 w 2628868"/>
              <a:gd name="connsiteY28" fmla="*/ 4094954 h 4255963"/>
              <a:gd name="connsiteX29" fmla="*/ 1303568 w 2628868"/>
              <a:gd name="connsiteY29" fmla="*/ 4255963 h 42559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</a:cxnLst>
            <a:rect l="l" t="t" r="r" b="b"/>
            <a:pathLst>
              <a:path w="2628868" h="4255963">
                <a:moveTo>
                  <a:pt x="2288503" y="1437588"/>
                </a:moveTo>
                <a:cubicBezTo>
                  <a:pt x="2182285" y="1436434"/>
                  <a:pt x="2073758" y="1369470"/>
                  <a:pt x="2055285" y="1235542"/>
                </a:cubicBezTo>
                <a:cubicBezTo>
                  <a:pt x="2061443" y="1112391"/>
                  <a:pt x="2086071" y="822985"/>
                  <a:pt x="1750484" y="709069"/>
                </a:cubicBezTo>
                <a:lnTo>
                  <a:pt x="1768957" y="395033"/>
                </a:lnTo>
                <a:cubicBezTo>
                  <a:pt x="2326220" y="493554"/>
                  <a:pt x="2495550" y="915347"/>
                  <a:pt x="2507866" y="1244778"/>
                </a:cubicBezTo>
                <a:cubicBezTo>
                  <a:pt x="2498630" y="1374088"/>
                  <a:pt x="2394721" y="1438743"/>
                  <a:pt x="2288503" y="1437588"/>
                </a:cubicBezTo>
                <a:close/>
                <a:moveTo>
                  <a:pt x="914400" y="2567085"/>
                </a:moveTo>
                <a:cubicBezTo>
                  <a:pt x="193965" y="2299230"/>
                  <a:pt x="9236" y="1745049"/>
                  <a:pt x="0" y="1375594"/>
                </a:cubicBezTo>
                <a:cubicBezTo>
                  <a:pt x="36947" y="923011"/>
                  <a:pt x="360218" y="415012"/>
                  <a:pt x="886691" y="378067"/>
                </a:cubicBezTo>
                <a:lnTo>
                  <a:pt x="886691" y="784467"/>
                </a:lnTo>
                <a:cubicBezTo>
                  <a:pt x="689648" y="818333"/>
                  <a:pt x="548024" y="1193946"/>
                  <a:pt x="905164" y="1310939"/>
                </a:cubicBezTo>
                <a:cubicBezTo>
                  <a:pt x="908243" y="1729654"/>
                  <a:pt x="911321" y="2148370"/>
                  <a:pt x="914400" y="2567085"/>
                </a:cubicBezTo>
                <a:close/>
                <a:moveTo>
                  <a:pt x="1742177" y="3864625"/>
                </a:moveTo>
                <a:lnTo>
                  <a:pt x="1742177" y="3458225"/>
                </a:lnTo>
                <a:cubicBezTo>
                  <a:pt x="1939220" y="3424359"/>
                  <a:pt x="2080844" y="3048746"/>
                  <a:pt x="1723704" y="2931753"/>
                </a:cubicBezTo>
                <a:cubicBezTo>
                  <a:pt x="1720625" y="2513038"/>
                  <a:pt x="1717547" y="2094322"/>
                  <a:pt x="1714468" y="1675607"/>
                </a:cubicBezTo>
                <a:cubicBezTo>
                  <a:pt x="2434903" y="1943462"/>
                  <a:pt x="2619632" y="2497643"/>
                  <a:pt x="2628868" y="2867098"/>
                </a:cubicBezTo>
                <a:cubicBezTo>
                  <a:pt x="2591921" y="3319681"/>
                  <a:pt x="2268650" y="3827680"/>
                  <a:pt x="1742177" y="3864625"/>
                </a:cubicBezTo>
                <a:close/>
                <a:moveTo>
                  <a:pt x="886690" y="3869411"/>
                </a:moveTo>
                <a:cubicBezTo>
                  <a:pt x="329427" y="3770890"/>
                  <a:pt x="160097" y="3349097"/>
                  <a:pt x="147781" y="3019666"/>
                </a:cubicBezTo>
                <a:cubicBezTo>
                  <a:pt x="166253" y="2761046"/>
                  <a:pt x="563416" y="2761047"/>
                  <a:pt x="600362" y="3028902"/>
                </a:cubicBezTo>
                <a:cubicBezTo>
                  <a:pt x="594204" y="3152053"/>
                  <a:pt x="569576" y="3441459"/>
                  <a:pt x="905163" y="3555375"/>
                </a:cubicBezTo>
                <a:close/>
                <a:moveTo>
                  <a:pt x="1303568" y="4255963"/>
                </a:moveTo>
                <a:cubicBezTo>
                  <a:pt x="1214645" y="4255963"/>
                  <a:pt x="1142559" y="4183877"/>
                  <a:pt x="1142559" y="4094954"/>
                </a:cubicBezTo>
                <a:cubicBezTo>
                  <a:pt x="1142559" y="2783639"/>
                  <a:pt x="1142560" y="1472324"/>
                  <a:pt x="1142560" y="161009"/>
                </a:cubicBezTo>
                <a:cubicBezTo>
                  <a:pt x="1142560" y="72086"/>
                  <a:pt x="1214646" y="0"/>
                  <a:pt x="1303569" y="0"/>
                </a:cubicBezTo>
                <a:lnTo>
                  <a:pt x="1303568" y="1"/>
                </a:lnTo>
                <a:cubicBezTo>
                  <a:pt x="1392491" y="1"/>
                  <a:pt x="1464577" y="72087"/>
                  <a:pt x="1464577" y="161010"/>
                </a:cubicBezTo>
                <a:lnTo>
                  <a:pt x="1464577" y="4094954"/>
                </a:lnTo>
                <a:cubicBezTo>
                  <a:pt x="1464577" y="4183877"/>
                  <a:pt x="1392491" y="4255963"/>
                  <a:pt x="1303568" y="4255963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 dirty="0"/>
          </a:p>
        </p:txBody>
      </p:sp>
      <p:sp>
        <p:nvSpPr>
          <p:cNvPr id="1497" name="Block Arc 5">
            <a:extLst>
              <a:ext uri="{FF2B5EF4-FFF2-40B4-BE49-F238E27FC236}">
                <a16:creationId xmlns:a16="http://schemas.microsoft.com/office/drawing/2014/main" id="{D3B4F0BD-54AF-449D-A7D5-1B9289E69C92}"/>
              </a:ext>
            </a:extLst>
          </p:cNvPr>
          <p:cNvSpPr>
            <a:spLocks noChangeAspect="1"/>
          </p:cNvSpPr>
          <p:nvPr/>
        </p:nvSpPr>
        <p:spPr>
          <a:xfrm rot="10800000">
            <a:off x="4867689" y="2863309"/>
            <a:ext cx="524587" cy="565691"/>
          </a:xfrm>
          <a:custGeom>
            <a:avLst/>
            <a:gdLst/>
            <a:ahLst/>
            <a:cxnLst/>
            <a:rect l="l" t="t" r="r" b="b"/>
            <a:pathLst>
              <a:path w="3672275" h="3963955">
                <a:moveTo>
                  <a:pt x="984766" y="3417555"/>
                </a:moveTo>
                <a:cubicBezTo>
                  <a:pt x="932254" y="3417555"/>
                  <a:pt x="882982" y="3403623"/>
                  <a:pt x="841068" y="3378104"/>
                </a:cubicBezTo>
                <a:lnTo>
                  <a:pt x="840676" y="3378710"/>
                </a:lnTo>
                <a:lnTo>
                  <a:pt x="835545" y="3375094"/>
                </a:lnTo>
                <a:cubicBezTo>
                  <a:pt x="823791" y="3369308"/>
                  <a:pt x="813094" y="3361844"/>
                  <a:pt x="803763" y="3352697"/>
                </a:cubicBezTo>
                <a:cubicBezTo>
                  <a:pt x="147868" y="2908007"/>
                  <a:pt x="-148746" y="2089941"/>
                  <a:pt x="72539" y="1325492"/>
                </a:cubicBezTo>
                <a:cubicBezTo>
                  <a:pt x="298018" y="546553"/>
                  <a:pt x="1007805" y="7791"/>
                  <a:pt x="1818686" y="83"/>
                </a:cubicBezTo>
                <a:cubicBezTo>
                  <a:pt x="2629567" y="-7624"/>
                  <a:pt x="3349467" y="517549"/>
                  <a:pt x="3589711" y="1292061"/>
                </a:cubicBezTo>
                <a:cubicBezTo>
                  <a:pt x="3828334" y="2061344"/>
                  <a:pt x="3537615" y="2895621"/>
                  <a:pt x="2873980" y="3349798"/>
                </a:cubicBezTo>
                <a:cubicBezTo>
                  <a:pt x="2824845" y="3391084"/>
                  <a:pt x="2761401" y="3415171"/>
                  <a:pt x="2692355" y="3415171"/>
                </a:cubicBezTo>
                <a:cubicBezTo>
                  <a:pt x="2531252" y="3415171"/>
                  <a:pt x="2400652" y="3284038"/>
                  <a:pt x="2400652" y="3122277"/>
                </a:cubicBezTo>
                <a:cubicBezTo>
                  <a:pt x="2400652" y="3018609"/>
                  <a:pt x="2454292" y="2927520"/>
                  <a:pt x="2535552" y="2875976"/>
                </a:cubicBezTo>
                <a:lnTo>
                  <a:pt x="2534959" y="2875094"/>
                </a:lnTo>
                <a:cubicBezTo>
                  <a:pt x="2993902" y="2566441"/>
                  <a:pt x="3196002" y="1993261"/>
                  <a:pt x="3032146" y="1465012"/>
                </a:cubicBezTo>
                <a:cubicBezTo>
                  <a:pt x="2868290" y="936764"/>
                  <a:pt x="2377289" y="578575"/>
                  <a:pt x="1824236" y="583831"/>
                </a:cubicBezTo>
                <a:cubicBezTo>
                  <a:pt x="1271183" y="589088"/>
                  <a:pt x="787080" y="956545"/>
                  <a:pt x="633294" y="1487812"/>
                </a:cubicBezTo>
                <a:cubicBezTo>
                  <a:pt x="479508" y="2019079"/>
                  <a:pt x="692467" y="2588315"/>
                  <a:pt x="1157194" y="2888188"/>
                </a:cubicBezTo>
                <a:lnTo>
                  <a:pt x="1156634" y="2889057"/>
                </a:lnTo>
                <a:cubicBezTo>
                  <a:pt x="1229500" y="2941659"/>
                  <a:pt x="1276469" y="3027652"/>
                  <a:pt x="1276469" y="3124661"/>
                </a:cubicBezTo>
                <a:cubicBezTo>
                  <a:pt x="1276469" y="3286422"/>
                  <a:pt x="1145869" y="3417555"/>
                  <a:pt x="984766" y="3417555"/>
                </a:cubicBezTo>
                <a:close/>
                <a:moveTo>
                  <a:pt x="1836138" y="3963955"/>
                </a:moveTo>
                <a:cubicBezTo>
                  <a:pt x="1677062" y="3963955"/>
                  <a:pt x="1548106" y="3834999"/>
                  <a:pt x="1548106" y="3675923"/>
                </a:cubicBezTo>
                <a:lnTo>
                  <a:pt x="1548106" y="1958036"/>
                </a:lnTo>
                <a:cubicBezTo>
                  <a:pt x="1548106" y="1798960"/>
                  <a:pt x="1677062" y="1670004"/>
                  <a:pt x="1836138" y="1670004"/>
                </a:cubicBezTo>
                <a:cubicBezTo>
                  <a:pt x="1995214" y="1670004"/>
                  <a:pt x="2124170" y="1798960"/>
                  <a:pt x="2124170" y="1958036"/>
                </a:cubicBezTo>
                <a:lnTo>
                  <a:pt x="2124170" y="3675923"/>
                </a:lnTo>
                <a:cubicBezTo>
                  <a:pt x="2124170" y="3834999"/>
                  <a:pt x="1995214" y="3963955"/>
                  <a:pt x="1836138" y="3963955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1" dirty="0">
              <a:solidFill>
                <a:schemeClr val="tx1"/>
              </a:solidFill>
            </a:endParaRPr>
          </a:p>
        </p:txBody>
      </p:sp>
      <p:sp>
        <p:nvSpPr>
          <p:cNvPr id="1498" name="자유형: 도형 62">
            <a:extLst>
              <a:ext uri="{FF2B5EF4-FFF2-40B4-BE49-F238E27FC236}">
                <a16:creationId xmlns:a16="http://schemas.microsoft.com/office/drawing/2014/main" id="{42B41E2D-F532-4863-A9A3-0B57D00BCE2D}"/>
              </a:ext>
            </a:extLst>
          </p:cNvPr>
          <p:cNvSpPr>
            <a:spLocks noChangeAspect="1"/>
          </p:cNvSpPr>
          <p:nvPr/>
        </p:nvSpPr>
        <p:spPr>
          <a:xfrm>
            <a:off x="2805701" y="2895502"/>
            <a:ext cx="565692" cy="501306"/>
          </a:xfrm>
          <a:custGeom>
            <a:avLst/>
            <a:gdLst>
              <a:gd name="connsiteX0" fmla="*/ 1290726 w 1677791"/>
              <a:gd name="connsiteY0" fmla="*/ 1211742 h 1486830"/>
              <a:gd name="connsiteX1" fmla="*/ 1212213 w 1677791"/>
              <a:gd name="connsiteY1" fmla="*/ 1263785 h 1486830"/>
              <a:gd name="connsiteX2" fmla="*/ 1210535 w 1677791"/>
              <a:gd name="connsiteY2" fmla="*/ 1272092 h 1486830"/>
              <a:gd name="connsiteX3" fmla="*/ 1210535 w 1677791"/>
              <a:gd name="connsiteY3" fmla="*/ 1321812 h 1486830"/>
              <a:gd name="connsiteX4" fmla="*/ 1212213 w 1677791"/>
              <a:gd name="connsiteY4" fmla="*/ 1330120 h 1486830"/>
              <a:gd name="connsiteX5" fmla="*/ 1290726 w 1677791"/>
              <a:gd name="connsiteY5" fmla="*/ 1382162 h 1486830"/>
              <a:gd name="connsiteX6" fmla="*/ 1375936 w 1677791"/>
              <a:gd name="connsiteY6" fmla="*/ 1296952 h 1486830"/>
              <a:gd name="connsiteX7" fmla="*/ 1290726 w 1677791"/>
              <a:gd name="connsiteY7" fmla="*/ 1211742 h 1486830"/>
              <a:gd name="connsiteX8" fmla="*/ 682149 w 1677791"/>
              <a:gd name="connsiteY8" fmla="*/ 1211742 h 1486830"/>
              <a:gd name="connsiteX9" fmla="*/ 596939 w 1677791"/>
              <a:gd name="connsiteY9" fmla="*/ 1296952 h 1486830"/>
              <a:gd name="connsiteX10" fmla="*/ 682149 w 1677791"/>
              <a:gd name="connsiteY10" fmla="*/ 1382162 h 1486830"/>
              <a:gd name="connsiteX11" fmla="*/ 767359 w 1677791"/>
              <a:gd name="connsiteY11" fmla="*/ 1296952 h 1486830"/>
              <a:gd name="connsiteX12" fmla="*/ 682149 w 1677791"/>
              <a:gd name="connsiteY12" fmla="*/ 1211742 h 1486830"/>
              <a:gd name="connsiteX13" fmla="*/ 1392841 w 1677791"/>
              <a:gd name="connsiteY13" fmla="*/ 640871 h 1486830"/>
              <a:gd name="connsiteX14" fmla="*/ 1360870 w 1677791"/>
              <a:gd name="connsiteY14" fmla="*/ 788070 h 1486830"/>
              <a:gd name="connsiteX15" fmla="*/ 625002 w 1677791"/>
              <a:gd name="connsiteY15" fmla="*/ 791267 h 1486830"/>
              <a:gd name="connsiteX16" fmla="*/ 577044 w 1677791"/>
              <a:gd name="connsiteY16" fmla="*/ 650464 h 1486830"/>
              <a:gd name="connsiteX17" fmla="*/ 1444679 w 1677791"/>
              <a:gd name="connsiteY17" fmla="*/ 433897 h 1486830"/>
              <a:gd name="connsiteX18" fmla="*/ 1406313 w 1677791"/>
              <a:gd name="connsiteY18" fmla="*/ 574698 h 1486830"/>
              <a:gd name="connsiteX19" fmla="*/ 543426 w 1677791"/>
              <a:gd name="connsiteY19" fmla="*/ 584292 h 1486830"/>
              <a:gd name="connsiteX20" fmla="*/ 492271 w 1677791"/>
              <a:gd name="connsiteY20" fmla="*/ 437094 h 1486830"/>
              <a:gd name="connsiteX21" fmla="*/ 393221 w 1677791"/>
              <a:gd name="connsiteY21" fmla="*/ 348324 h 1486830"/>
              <a:gd name="connsiteX22" fmla="*/ 580583 w 1677791"/>
              <a:gd name="connsiteY22" fmla="*/ 864764 h 1486830"/>
              <a:gd name="connsiteX23" fmla="*/ 1407174 w 1677791"/>
              <a:gd name="connsiteY23" fmla="*/ 864764 h 1486830"/>
              <a:gd name="connsiteX24" fmla="*/ 1508184 w 1677791"/>
              <a:gd name="connsiteY24" fmla="*/ 348324 h 1486830"/>
              <a:gd name="connsiteX25" fmla="*/ 34808 w 1677791"/>
              <a:gd name="connsiteY25" fmla="*/ 0 h 1486830"/>
              <a:gd name="connsiteX26" fmla="*/ 294110 w 1677791"/>
              <a:gd name="connsiteY26" fmla="*/ 64594 h 1486830"/>
              <a:gd name="connsiteX27" fmla="*/ 292553 w 1677791"/>
              <a:gd name="connsiteY27" fmla="*/ 70844 h 1486830"/>
              <a:gd name="connsiteX28" fmla="*/ 340979 w 1677791"/>
              <a:gd name="connsiteY28" fmla="*/ 204324 h 1486830"/>
              <a:gd name="connsiteX29" fmla="*/ 1536349 w 1677791"/>
              <a:gd name="connsiteY29" fmla="*/ 204324 h 1486830"/>
              <a:gd name="connsiteX30" fmla="*/ 1536474 w 1677791"/>
              <a:gd name="connsiteY30" fmla="*/ 203688 h 1486830"/>
              <a:gd name="connsiteX31" fmla="*/ 1579508 w 1677791"/>
              <a:gd name="connsiteY31" fmla="*/ 204324 h 1486830"/>
              <a:gd name="connsiteX32" fmla="*/ 1631907 w 1677791"/>
              <a:gd name="connsiteY32" fmla="*/ 204324 h 1486830"/>
              <a:gd name="connsiteX33" fmla="*/ 1631907 w 1677791"/>
              <a:gd name="connsiteY33" fmla="*/ 205098 h 1486830"/>
              <a:gd name="connsiteX34" fmla="*/ 1677791 w 1677791"/>
              <a:gd name="connsiteY34" fmla="*/ 205776 h 1486830"/>
              <a:gd name="connsiteX35" fmla="*/ 1525738 w 1677791"/>
              <a:gd name="connsiteY35" fmla="*/ 1008764 h 1486830"/>
              <a:gd name="connsiteX36" fmla="*/ 1518818 w 1677791"/>
              <a:gd name="connsiteY36" fmla="*/ 1007409 h 1486830"/>
              <a:gd name="connsiteX37" fmla="*/ 1518818 w 1677791"/>
              <a:gd name="connsiteY37" fmla="*/ 1008764 h 1486830"/>
              <a:gd name="connsiteX38" fmla="*/ 632825 w 1677791"/>
              <a:gd name="connsiteY38" fmla="*/ 1008764 h 1486830"/>
              <a:gd name="connsiteX39" fmla="*/ 668973 w 1677791"/>
              <a:gd name="connsiteY39" fmla="*/ 1108403 h 1486830"/>
              <a:gd name="connsiteX40" fmla="*/ 682149 w 1677791"/>
              <a:gd name="connsiteY40" fmla="*/ 1107074 h 1486830"/>
              <a:gd name="connsiteX41" fmla="*/ 816413 w 1677791"/>
              <a:gd name="connsiteY41" fmla="*/ 1162688 h 1486830"/>
              <a:gd name="connsiteX42" fmla="*/ 853014 w 1677791"/>
              <a:gd name="connsiteY42" fmla="*/ 1216974 h 1486830"/>
              <a:gd name="connsiteX43" fmla="*/ 1119861 w 1677791"/>
              <a:gd name="connsiteY43" fmla="*/ 1216974 h 1486830"/>
              <a:gd name="connsiteX44" fmla="*/ 1156462 w 1677791"/>
              <a:gd name="connsiteY44" fmla="*/ 1162688 h 1486830"/>
              <a:gd name="connsiteX45" fmla="*/ 1290726 w 1677791"/>
              <a:gd name="connsiteY45" fmla="*/ 1107074 h 1486830"/>
              <a:gd name="connsiteX46" fmla="*/ 1480604 w 1677791"/>
              <a:gd name="connsiteY46" fmla="*/ 1296952 h 1486830"/>
              <a:gd name="connsiteX47" fmla="*/ 1290726 w 1677791"/>
              <a:gd name="connsiteY47" fmla="*/ 1486830 h 1486830"/>
              <a:gd name="connsiteX48" fmla="*/ 1115770 w 1677791"/>
              <a:gd name="connsiteY48" fmla="*/ 1370861 h 1486830"/>
              <a:gd name="connsiteX49" fmla="*/ 1113774 w 1677791"/>
              <a:gd name="connsiteY49" fmla="*/ 1360974 h 1486830"/>
              <a:gd name="connsiteX50" fmla="*/ 859102 w 1677791"/>
              <a:gd name="connsiteY50" fmla="*/ 1360974 h 1486830"/>
              <a:gd name="connsiteX51" fmla="*/ 857106 w 1677791"/>
              <a:gd name="connsiteY51" fmla="*/ 1370861 h 1486830"/>
              <a:gd name="connsiteX52" fmla="*/ 682149 w 1677791"/>
              <a:gd name="connsiteY52" fmla="*/ 1486830 h 1486830"/>
              <a:gd name="connsiteX53" fmla="*/ 492271 w 1677791"/>
              <a:gd name="connsiteY53" fmla="*/ 1296952 h 1486830"/>
              <a:gd name="connsiteX54" fmla="*/ 507193 w 1677791"/>
              <a:gd name="connsiteY54" fmla="*/ 1223043 h 1486830"/>
              <a:gd name="connsiteX55" fmla="*/ 539822 w 1677791"/>
              <a:gd name="connsiteY55" fmla="*/ 1174647 h 1486830"/>
              <a:gd name="connsiteX56" fmla="*/ 180691 w 1677791"/>
              <a:gd name="connsiteY56" fmla="*/ 184741 h 1486830"/>
              <a:gd name="connsiteX57" fmla="*/ 0 w 1677791"/>
              <a:gd name="connsiteY57" fmla="*/ 139730 h 14868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</a:cxnLst>
            <a:rect l="l" t="t" r="r" b="b"/>
            <a:pathLst>
              <a:path w="1677791" h="1486830">
                <a:moveTo>
                  <a:pt x="1290726" y="1211742"/>
                </a:moveTo>
                <a:cubicBezTo>
                  <a:pt x="1255431" y="1211742"/>
                  <a:pt x="1225148" y="1233202"/>
                  <a:pt x="1212213" y="1263785"/>
                </a:cubicBezTo>
                <a:lnTo>
                  <a:pt x="1210535" y="1272092"/>
                </a:lnTo>
                <a:lnTo>
                  <a:pt x="1210535" y="1321812"/>
                </a:lnTo>
                <a:lnTo>
                  <a:pt x="1212213" y="1330120"/>
                </a:lnTo>
                <a:cubicBezTo>
                  <a:pt x="1225148" y="1360703"/>
                  <a:pt x="1255431" y="1382162"/>
                  <a:pt x="1290726" y="1382162"/>
                </a:cubicBezTo>
                <a:cubicBezTo>
                  <a:pt x="1337786" y="1382162"/>
                  <a:pt x="1375936" y="1344012"/>
                  <a:pt x="1375936" y="1296952"/>
                </a:cubicBezTo>
                <a:cubicBezTo>
                  <a:pt x="1375936" y="1249892"/>
                  <a:pt x="1337786" y="1211742"/>
                  <a:pt x="1290726" y="1211742"/>
                </a:cubicBezTo>
                <a:close/>
                <a:moveTo>
                  <a:pt x="682149" y="1211742"/>
                </a:moveTo>
                <a:cubicBezTo>
                  <a:pt x="635089" y="1211742"/>
                  <a:pt x="596939" y="1249892"/>
                  <a:pt x="596939" y="1296952"/>
                </a:cubicBezTo>
                <a:cubicBezTo>
                  <a:pt x="596939" y="1344012"/>
                  <a:pt x="635089" y="1382162"/>
                  <a:pt x="682149" y="1382162"/>
                </a:cubicBezTo>
                <a:cubicBezTo>
                  <a:pt x="729209" y="1382162"/>
                  <a:pt x="767359" y="1344012"/>
                  <a:pt x="767359" y="1296952"/>
                </a:cubicBezTo>
                <a:cubicBezTo>
                  <a:pt x="767359" y="1249892"/>
                  <a:pt x="729209" y="1211742"/>
                  <a:pt x="682149" y="1211742"/>
                </a:cubicBezTo>
                <a:close/>
                <a:moveTo>
                  <a:pt x="1392841" y="640871"/>
                </a:moveTo>
                <a:lnTo>
                  <a:pt x="1360870" y="788070"/>
                </a:lnTo>
                <a:lnTo>
                  <a:pt x="625002" y="791267"/>
                </a:lnTo>
                <a:lnTo>
                  <a:pt x="577044" y="650464"/>
                </a:lnTo>
                <a:close/>
                <a:moveTo>
                  <a:pt x="1444679" y="433897"/>
                </a:moveTo>
                <a:lnTo>
                  <a:pt x="1406313" y="574698"/>
                </a:lnTo>
                <a:lnTo>
                  <a:pt x="543426" y="584292"/>
                </a:lnTo>
                <a:lnTo>
                  <a:pt x="492271" y="437094"/>
                </a:lnTo>
                <a:close/>
                <a:moveTo>
                  <a:pt x="393221" y="348324"/>
                </a:moveTo>
                <a:lnTo>
                  <a:pt x="580583" y="864764"/>
                </a:lnTo>
                <a:lnTo>
                  <a:pt x="1407174" y="864764"/>
                </a:lnTo>
                <a:lnTo>
                  <a:pt x="1508184" y="348324"/>
                </a:lnTo>
                <a:close/>
                <a:moveTo>
                  <a:pt x="34808" y="0"/>
                </a:moveTo>
                <a:lnTo>
                  <a:pt x="294110" y="64594"/>
                </a:lnTo>
                <a:lnTo>
                  <a:pt x="292553" y="70844"/>
                </a:lnTo>
                <a:lnTo>
                  <a:pt x="340979" y="204324"/>
                </a:lnTo>
                <a:lnTo>
                  <a:pt x="1536349" y="204324"/>
                </a:lnTo>
                <a:lnTo>
                  <a:pt x="1536474" y="203688"/>
                </a:lnTo>
                <a:lnTo>
                  <a:pt x="1579508" y="204324"/>
                </a:lnTo>
                <a:lnTo>
                  <a:pt x="1631907" y="204324"/>
                </a:lnTo>
                <a:lnTo>
                  <a:pt x="1631907" y="205098"/>
                </a:lnTo>
                <a:lnTo>
                  <a:pt x="1677791" y="205776"/>
                </a:lnTo>
                <a:lnTo>
                  <a:pt x="1525738" y="1008764"/>
                </a:lnTo>
                <a:lnTo>
                  <a:pt x="1518818" y="1007409"/>
                </a:lnTo>
                <a:lnTo>
                  <a:pt x="1518818" y="1008764"/>
                </a:lnTo>
                <a:lnTo>
                  <a:pt x="632825" y="1008764"/>
                </a:lnTo>
                <a:lnTo>
                  <a:pt x="668973" y="1108403"/>
                </a:lnTo>
                <a:lnTo>
                  <a:pt x="682149" y="1107074"/>
                </a:lnTo>
                <a:cubicBezTo>
                  <a:pt x="734583" y="1107074"/>
                  <a:pt x="782052" y="1128327"/>
                  <a:pt x="816413" y="1162688"/>
                </a:cubicBezTo>
                <a:lnTo>
                  <a:pt x="853014" y="1216974"/>
                </a:lnTo>
                <a:lnTo>
                  <a:pt x="1119861" y="1216974"/>
                </a:lnTo>
                <a:lnTo>
                  <a:pt x="1156462" y="1162688"/>
                </a:lnTo>
                <a:cubicBezTo>
                  <a:pt x="1190823" y="1128327"/>
                  <a:pt x="1238293" y="1107074"/>
                  <a:pt x="1290726" y="1107074"/>
                </a:cubicBezTo>
                <a:cubicBezTo>
                  <a:pt x="1395593" y="1107074"/>
                  <a:pt x="1480604" y="1192085"/>
                  <a:pt x="1480604" y="1296952"/>
                </a:cubicBezTo>
                <a:cubicBezTo>
                  <a:pt x="1480604" y="1401819"/>
                  <a:pt x="1395593" y="1486830"/>
                  <a:pt x="1290726" y="1486830"/>
                </a:cubicBezTo>
                <a:cubicBezTo>
                  <a:pt x="1212076" y="1486830"/>
                  <a:pt x="1144595" y="1439012"/>
                  <a:pt x="1115770" y="1370861"/>
                </a:cubicBezTo>
                <a:lnTo>
                  <a:pt x="1113774" y="1360974"/>
                </a:lnTo>
                <a:lnTo>
                  <a:pt x="859102" y="1360974"/>
                </a:lnTo>
                <a:lnTo>
                  <a:pt x="857106" y="1370861"/>
                </a:lnTo>
                <a:cubicBezTo>
                  <a:pt x="828281" y="1439012"/>
                  <a:pt x="760800" y="1486830"/>
                  <a:pt x="682149" y="1486830"/>
                </a:cubicBezTo>
                <a:cubicBezTo>
                  <a:pt x="577282" y="1486830"/>
                  <a:pt x="492271" y="1401819"/>
                  <a:pt x="492271" y="1296952"/>
                </a:cubicBezTo>
                <a:cubicBezTo>
                  <a:pt x="492271" y="1270736"/>
                  <a:pt x="497584" y="1245760"/>
                  <a:pt x="507193" y="1223043"/>
                </a:cubicBezTo>
                <a:lnTo>
                  <a:pt x="539822" y="1174647"/>
                </a:lnTo>
                <a:lnTo>
                  <a:pt x="180691" y="184741"/>
                </a:lnTo>
                <a:lnTo>
                  <a:pt x="0" y="13973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sp>
        <p:nvSpPr>
          <p:cNvPr id="1499" name="Freeform: Shape 16">
            <a:extLst>
              <a:ext uri="{FF2B5EF4-FFF2-40B4-BE49-F238E27FC236}">
                <a16:creationId xmlns:a16="http://schemas.microsoft.com/office/drawing/2014/main" id="{68F83F1E-1361-46E1-8386-7D1D4902A428}"/>
              </a:ext>
            </a:extLst>
          </p:cNvPr>
          <p:cNvSpPr/>
          <p:nvPr/>
        </p:nvSpPr>
        <p:spPr>
          <a:xfrm>
            <a:off x="6879209" y="2878668"/>
            <a:ext cx="498798" cy="590127"/>
          </a:xfrm>
          <a:custGeom>
            <a:avLst/>
            <a:gdLst>
              <a:gd name="connsiteX0" fmla="*/ 836990 w 836628"/>
              <a:gd name="connsiteY0" fmla="*/ 121252 h 989814"/>
              <a:gd name="connsiteX1" fmla="*/ 791623 w 836628"/>
              <a:gd name="connsiteY1" fmla="*/ 82956 h 989814"/>
              <a:gd name="connsiteX2" fmla="*/ 436351 w 836628"/>
              <a:gd name="connsiteY2" fmla="*/ 6363 h 989814"/>
              <a:gd name="connsiteX3" fmla="*/ 401589 w 836628"/>
              <a:gd name="connsiteY3" fmla="*/ 6952 h 989814"/>
              <a:gd name="connsiteX4" fmla="*/ 45727 w 836628"/>
              <a:gd name="connsiteY4" fmla="*/ 82367 h 989814"/>
              <a:gd name="connsiteX5" fmla="*/ 1539 w 836628"/>
              <a:gd name="connsiteY5" fmla="*/ 119485 h 989814"/>
              <a:gd name="connsiteX6" fmla="*/ 13323 w 836628"/>
              <a:gd name="connsiteY6" fmla="*/ 434104 h 989814"/>
              <a:gd name="connsiteX7" fmla="*/ 102288 w 836628"/>
              <a:gd name="connsiteY7" fmla="*/ 712195 h 989814"/>
              <a:gd name="connsiteX8" fmla="*/ 390984 w 836628"/>
              <a:gd name="connsiteY8" fmla="*/ 985572 h 989814"/>
              <a:gd name="connsiteX9" fmla="*/ 447545 w 836628"/>
              <a:gd name="connsiteY9" fmla="*/ 984983 h 989814"/>
              <a:gd name="connsiteX10" fmla="*/ 682037 w 836628"/>
              <a:gd name="connsiteY10" fmla="*/ 781128 h 989814"/>
              <a:gd name="connsiteX11" fmla="*/ 807531 w 836628"/>
              <a:gd name="connsiteY11" fmla="*/ 525426 h 989814"/>
              <a:gd name="connsiteX12" fmla="*/ 836401 w 836628"/>
              <a:gd name="connsiteY12" fmla="*/ 209628 h 989814"/>
              <a:gd name="connsiteX13" fmla="*/ 836990 w 836628"/>
              <a:gd name="connsiteY13" fmla="*/ 121252 h 989814"/>
              <a:gd name="connsiteX14" fmla="*/ 588947 w 836628"/>
              <a:gd name="connsiteY14" fmla="*/ 544280 h 989814"/>
              <a:gd name="connsiteX15" fmla="*/ 500571 w 836628"/>
              <a:gd name="connsiteY15" fmla="*/ 544280 h 989814"/>
              <a:gd name="connsiteX16" fmla="*/ 472880 w 836628"/>
              <a:gd name="connsiteY16" fmla="*/ 571971 h 989814"/>
              <a:gd name="connsiteX17" fmla="*/ 472880 w 836628"/>
              <a:gd name="connsiteY17" fmla="*/ 654456 h 989814"/>
              <a:gd name="connsiteX18" fmla="*/ 428691 w 836628"/>
              <a:gd name="connsiteY18" fmla="*/ 697466 h 989814"/>
              <a:gd name="connsiteX19" fmla="*/ 405124 w 836628"/>
              <a:gd name="connsiteY19" fmla="*/ 697466 h 989814"/>
              <a:gd name="connsiteX20" fmla="*/ 365650 w 836628"/>
              <a:gd name="connsiteY20" fmla="*/ 658580 h 989814"/>
              <a:gd name="connsiteX21" fmla="*/ 365650 w 836628"/>
              <a:gd name="connsiteY21" fmla="*/ 614392 h 989814"/>
              <a:gd name="connsiteX22" fmla="*/ 295538 w 836628"/>
              <a:gd name="connsiteY22" fmla="*/ 544280 h 989814"/>
              <a:gd name="connsiteX23" fmla="*/ 280808 w 836628"/>
              <a:gd name="connsiteY23" fmla="*/ 544280 h 989814"/>
              <a:gd name="connsiteX24" fmla="*/ 212464 w 836628"/>
              <a:gd name="connsiteY24" fmla="*/ 472400 h 989814"/>
              <a:gd name="connsiteX25" fmla="*/ 250761 w 836628"/>
              <a:gd name="connsiteY25" fmla="*/ 434104 h 989814"/>
              <a:gd name="connsiteX26" fmla="*/ 330299 w 836628"/>
              <a:gd name="connsiteY26" fmla="*/ 434104 h 989814"/>
              <a:gd name="connsiteX27" fmla="*/ 366239 w 836628"/>
              <a:gd name="connsiteY27" fmla="*/ 399343 h 989814"/>
              <a:gd name="connsiteX28" fmla="*/ 365650 w 836628"/>
              <a:gd name="connsiteY28" fmla="*/ 319804 h 989814"/>
              <a:gd name="connsiteX29" fmla="*/ 405124 w 836628"/>
              <a:gd name="connsiteY29" fmla="*/ 280329 h 989814"/>
              <a:gd name="connsiteX30" fmla="*/ 437529 w 836628"/>
              <a:gd name="connsiteY30" fmla="*/ 280919 h 989814"/>
              <a:gd name="connsiteX31" fmla="*/ 472880 w 836628"/>
              <a:gd name="connsiteY31" fmla="*/ 318626 h 989814"/>
              <a:gd name="connsiteX32" fmla="*/ 472880 w 836628"/>
              <a:gd name="connsiteY32" fmla="*/ 401110 h 989814"/>
              <a:gd name="connsiteX33" fmla="*/ 504695 w 836628"/>
              <a:gd name="connsiteY33" fmla="*/ 434104 h 989814"/>
              <a:gd name="connsiteX34" fmla="*/ 584234 w 836628"/>
              <a:gd name="connsiteY34" fmla="*/ 434104 h 989814"/>
              <a:gd name="connsiteX35" fmla="*/ 626654 w 836628"/>
              <a:gd name="connsiteY35" fmla="*/ 477114 h 989814"/>
              <a:gd name="connsiteX36" fmla="*/ 626654 w 836628"/>
              <a:gd name="connsiteY36" fmla="*/ 506573 h 989814"/>
              <a:gd name="connsiteX37" fmla="*/ 588947 w 836628"/>
              <a:gd name="connsiteY37" fmla="*/ 544280 h 9898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</a:cxnLst>
            <a:rect l="l" t="t" r="r" b="b"/>
            <a:pathLst>
              <a:path w="836628" h="989814">
                <a:moveTo>
                  <a:pt x="836990" y="121252"/>
                </a:moveTo>
                <a:cubicBezTo>
                  <a:pt x="835812" y="80599"/>
                  <a:pt x="831098" y="77064"/>
                  <a:pt x="791623" y="82956"/>
                </a:cubicBezTo>
                <a:cubicBezTo>
                  <a:pt x="663772" y="100631"/>
                  <a:pt x="542991" y="86491"/>
                  <a:pt x="436351" y="6363"/>
                </a:cubicBezTo>
                <a:cubicBezTo>
                  <a:pt x="423978" y="-3064"/>
                  <a:pt x="413373" y="-1296"/>
                  <a:pt x="401589" y="6952"/>
                </a:cubicBezTo>
                <a:cubicBezTo>
                  <a:pt x="294949" y="86491"/>
                  <a:pt x="173579" y="101220"/>
                  <a:pt x="45727" y="82367"/>
                </a:cubicBezTo>
                <a:cubicBezTo>
                  <a:pt x="8020" y="77064"/>
                  <a:pt x="2718" y="81188"/>
                  <a:pt x="1539" y="119485"/>
                </a:cubicBezTo>
                <a:cubicBezTo>
                  <a:pt x="-1407" y="224358"/>
                  <a:pt x="-1407" y="329820"/>
                  <a:pt x="13323" y="434104"/>
                </a:cubicBezTo>
                <a:cubicBezTo>
                  <a:pt x="26874" y="531907"/>
                  <a:pt x="43960" y="629710"/>
                  <a:pt x="102288" y="712195"/>
                </a:cubicBezTo>
                <a:cubicBezTo>
                  <a:pt x="180059" y="821782"/>
                  <a:pt x="276095" y="914282"/>
                  <a:pt x="390984" y="985572"/>
                </a:cubicBezTo>
                <a:cubicBezTo>
                  <a:pt x="411605" y="997945"/>
                  <a:pt x="427513" y="997356"/>
                  <a:pt x="447545" y="984983"/>
                </a:cubicBezTo>
                <a:cubicBezTo>
                  <a:pt x="537689" y="930190"/>
                  <a:pt x="611925" y="858310"/>
                  <a:pt x="682037" y="781128"/>
                </a:cubicBezTo>
                <a:cubicBezTo>
                  <a:pt x="749203" y="707482"/>
                  <a:pt x="787499" y="621462"/>
                  <a:pt x="807531" y="525426"/>
                </a:cubicBezTo>
                <a:cubicBezTo>
                  <a:pt x="829331" y="421142"/>
                  <a:pt x="837579" y="315680"/>
                  <a:pt x="836401" y="209628"/>
                </a:cubicBezTo>
                <a:cubicBezTo>
                  <a:pt x="837579" y="180170"/>
                  <a:pt x="838168" y="150711"/>
                  <a:pt x="836990" y="121252"/>
                </a:cubicBezTo>
                <a:close/>
                <a:moveTo>
                  <a:pt x="588947" y="544280"/>
                </a:moveTo>
                <a:cubicBezTo>
                  <a:pt x="559488" y="544280"/>
                  <a:pt x="530030" y="544869"/>
                  <a:pt x="500571" y="544280"/>
                </a:cubicBezTo>
                <a:cubicBezTo>
                  <a:pt x="479950" y="543691"/>
                  <a:pt x="472290" y="551939"/>
                  <a:pt x="472880" y="571971"/>
                </a:cubicBezTo>
                <a:cubicBezTo>
                  <a:pt x="474058" y="599662"/>
                  <a:pt x="473469" y="626764"/>
                  <a:pt x="472880" y="654456"/>
                </a:cubicBezTo>
                <a:cubicBezTo>
                  <a:pt x="472290" y="689217"/>
                  <a:pt x="464042" y="696876"/>
                  <a:pt x="428691" y="697466"/>
                </a:cubicBezTo>
                <a:cubicBezTo>
                  <a:pt x="421032" y="697466"/>
                  <a:pt x="412784" y="697466"/>
                  <a:pt x="405124" y="697466"/>
                </a:cubicBezTo>
                <a:cubicBezTo>
                  <a:pt x="378612" y="698055"/>
                  <a:pt x="364471" y="686271"/>
                  <a:pt x="365650" y="658580"/>
                </a:cubicBezTo>
                <a:cubicBezTo>
                  <a:pt x="366239" y="643851"/>
                  <a:pt x="365650" y="629121"/>
                  <a:pt x="365650" y="614392"/>
                </a:cubicBezTo>
                <a:cubicBezTo>
                  <a:pt x="365650" y="544280"/>
                  <a:pt x="365650" y="544280"/>
                  <a:pt x="295538" y="544280"/>
                </a:cubicBezTo>
                <a:cubicBezTo>
                  <a:pt x="290824" y="544280"/>
                  <a:pt x="285522" y="544280"/>
                  <a:pt x="280808" y="544280"/>
                </a:cubicBezTo>
                <a:cubicBezTo>
                  <a:pt x="213053" y="544280"/>
                  <a:pt x="208929" y="539567"/>
                  <a:pt x="212464" y="472400"/>
                </a:cubicBezTo>
                <a:cubicBezTo>
                  <a:pt x="213642" y="446477"/>
                  <a:pt x="226604" y="434693"/>
                  <a:pt x="250761" y="434104"/>
                </a:cubicBezTo>
                <a:cubicBezTo>
                  <a:pt x="277273" y="433515"/>
                  <a:pt x="303786" y="432337"/>
                  <a:pt x="330299" y="434104"/>
                </a:cubicBezTo>
                <a:cubicBezTo>
                  <a:pt x="356812" y="435872"/>
                  <a:pt x="368006" y="427034"/>
                  <a:pt x="366239" y="399343"/>
                </a:cubicBezTo>
                <a:cubicBezTo>
                  <a:pt x="364471" y="372830"/>
                  <a:pt x="366239" y="346317"/>
                  <a:pt x="365650" y="319804"/>
                </a:cubicBezTo>
                <a:cubicBezTo>
                  <a:pt x="365061" y="292702"/>
                  <a:pt x="378612" y="280329"/>
                  <a:pt x="405124" y="280329"/>
                </a:cubicBezTo>
                <a:cubicBezTo>
                  <a:pt x="415730" y="280329"/>
                  <a:pt x="426924" y="280329"/>
                  <a:pt x="437529" y="280919"/>
                </a:cubicBezTo>
                <a:cubicBezTo>
                  <a:pt x="461096" y="282686"/>
                  <a:pt x="473469" y="294470"/>
                  <a:pt x="472880" y="318626"/>
                </a:cubicBezTo>
                <a:cubicBezTo>
                  <a:pt x="472880" y="346317"/>
                  <a:pt x="474058" y="373419"/>
                  <a:pt x="472880" y="401110"/>
                </a:cubicBezTo>
                <a:cubicBezTo>
                  <a:pt x="471701" y="424677"/>
                  <a:pt x="479950" y="435283"/>
                  <a:pt x="504695" y="434104"/>
                </a:cubicBezTo>
                <a:cubicBezTo>
                  <a:pt x="531208" y="432337"/>
                  <a:pt x="557721" y="433515"/>
                  <a:pt x="584234" y="434104"/>
                </a:cubicBezTo>
                <a:cubicBezTo>
                  <a:pt x="616638" y="435283"/>
                  <a:pt x="626065" y="444709"/>
                  <a:pt x="626654" y="477114"/>
                </a:cubicBezTo>
                <a:cubicBezTo>
                  <a:pt x="626654" y="487130"/>
                  <a:pt x="626654" y="496557"/>
                  <a:pt x="626654" y="506573"/>
                </a:cubicBezTo>
                <a:cubicBezTo>
                  <a:pt x="627244" y="532496"/>
                  <a:pt x="613693" y="544280"/>
                  <a:pt x="588947" y="544280"/>
                </a:cubicBezTo>
                <a:close/>
              </a:path>
            </a:pathLst>
          </a:custGeom>
          <a:solidFill>
            <a:schemeClr val="accent3"/>
          </a:solidFill>
          <a:ln w="5876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1500" name="TextBox 1499">
            <a:extLst>
              <a:ext uri="{FF2B5EF4-FFF2-40B4-BE49-F238E27FC236}">
                <a16:creationId xmlns:a16="http://schemas.microsoft.com/office/drawing/2014/main" id="{43AA986A-B72B-452F-8AA2-20FECABC4075}"/>
              </a:ext>
            </a:extLst>
          </p:cNvPr>
          <p:cNvSpPr txBox="1">
            <a:spLocks noChangeAspect="1"/>
          </p:cNvSpPr>
          <p:nvPr/>
        </p:nvSpPr>
        <p:spPr>
          <a:xfrm>
            <a:off x="2198452" y="2159540"/>
            <a:ext cx="1828800" cy="1828800"/>
          </a:xfrm>
          <a:prstGeom prst="rect">
            <a:avLst/>
          </a:prstGeom>
          <a:noFill/>
        </p:spPr>
        <p:txBody>
          <a:bodyPr wrap="square" rtlCol="0" anchor="ctr">
            <a:prstTxWarp prst="textArchUp">
              <a:avLst>
                <a:gd name="adj" fmla="val 11029302"/>
              </a:avLst>
            </a:prstTxWarp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bg1"/>
                </a:solidFill>
              </a:rPr>
              <a:t>Your Contents Here</a:t>
            </a:r>
            <a:endParaRPr lang="ko-KR" altLang="en-US" sz="1400" b="1" dirty="0">
              <a:solidFill>
                <a:schemeClr val="bg1"/>
              </a:solidFill>
            </a:endParaRPr>
          </a:p>
        </p:txBody>
      </p:sp>
      <p:grpSp>
        <p:nvGrpSpPr>
          <p:cNvPr id="1501" name="Group 33">
            <a:extLst>
              <a:ext uri="{FF2B5EF4-FFF2-40B4-BE49-F238E27FC236}">
                <a16:creationId xmlns:a16="http://schemas.microsoft.com/office/drawing/2014/main" id="{0E79BDD1-F1FC-4207-B4DC-0DD6A75C84AF}"/>
              </a:ext>
            </a:extLst>
          </p:cNvPr>
          <p:cNvGrpSpPr/>
          <p:nvPr/>
        </p:nvGrpSpPr>
        <p:grpSpPr>
          <a:xfrm>
            <a:off x="984232" y="4959191"/>
            <a:ext cx="2087997" cy="1107996"/>
            <a:chOff x="6210999" y="1433695"/>
            <a:chExt cx="1457346" cy="788255"/>
          </a:xfrm>
        </p:grpSpPr>
        <p:sp>
          <p:nvSpPr>
            <p:cNvPr id="1502" name="TextBox 1501">
              <a:extLst>
                <a:ext uri="{FF2B5EF4-FFF2-40B4-BE49-F238E27FC236}">
                  <a16:creationId xmlns:a16="http://schemas.microsoft.com/office/drawing/2014/main" id="{9D8862F2-B9C4-42FE-BDC5-157E8CC12023}"/>
                </a:ext>
              </a:extLst>
            </p:cNvPr>
            <p:cNvSpPr txBox="1"/>
            <p:nvPr/>
          </p:nvSpPr>
          <p:spPr>
            <a:xfrm>
              <a:off x="6210999" y="1433695"/>
              <a:ext cx="1457346" cy="24085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600" b="1" dirty="0">
                  <a:solidFill>
                    <a:schemeClr val="accent1"/>
                  </a:solidFill>
                  <a:cs typeface="Arial" pitchFamily="34" charset="0"/>
                </a:rPr>
                <a:t>Your Text  Here</a:t>
              </a:r>
              <a:endParaRPr lang="ko-KR" altLang="en-US" sz="1600" b="1" dirty="0">
                <a:solidFill>
                  <a:schemeClr val="accent1"/>
                </a:solidFill>
                <a:cs typeface="Arial" pitchFamily="34" charset="0"/>
              </a:endParaRPr>
            </a:p>
          </p:txBody>
        </p:sp>
        <p:sp>
          <p:nvSpPr>
            <p:cNvPr id="1503" name="TextBox 1502">
              <a:extLst>
                <a:ext uri="{FF2B5EF4-FFF2-40B4-BE49-F238E27FC236}">
                  <a16:creationId xmlns:a16="http://schemas.microsoft.com/office/drawing/2014/main" id="{3CAFF10E-AA52-4E53-8170-9B57F3A2053B}"/>
                </a:ext>
              </a:extLst>
            </p:cNvPr>
            <p:cNvSpPr txBox="1"/>
            <p:nvPr/>
          </p:nvSpPr>
          <p:spPr>
            <a:xfrm>
              <a:off x="6503618" y="1630759"/>
              <a:ext cx="1164725" cy="5911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Get a modern PowerPoint  Presentation that is beautifully designed. </a:t>
              </a:r>
            </a:p>
          </p:txBody>
        </p:sp>
      </p:grpSp>
      <p:grpSp>
        <p:nvGrpSpPr>
          <p:cNvPr id="1504" name="Group 36">
            <a:extLst>
              <a:ext uri="{FF2B5EF4-FFF2-40B4-BE49-F238E27FC236}">
                <a16:creationId xmlns:a16="http://schemas.microsoft.com/office/drawing/2014/main" id="{263CBCCE-1145-42E8-BE63-FD47F330B313}"/>
              </a:ext>
            </a:extLst>
          </p:cNvPr>
          <p:cNvGrpSpPr/>
          <p:nvPr/>
        </p:nvGrpSpPr>
        <p:grpSpPr>
          <a:xfrm>
            <a:off x="3702051" y="4959191"/>
            <a:ext cx="2087997" cy="1107996"/>
            <a:chOff x="6210999" y="1433695"/>
            <a:chExt cx="1457346" cy="788255"/>
          </a:xfrm>
        </p:grpSpPr>
        <p:sp>
          <p:nvSpPr>
            <p:cNvPr id="1505" name="TextBox 1504">
              <a:extLst>
                <a:ext uri="{FF2B5EF4-FFF2-40B4-BE49-F238E27FC236}">
                  <a16:creationId xmlns:a16="http://schemas.microsoft.com/office/drawing/2014/main" id="{4C8702D0-16D1-4FCF-B550-CBE18E86448B}"/>
                </a:ext>
              </a:extLst>
            </p:cNvPr>
            <p:cNvSpPr txBox="1"/>
            <p:nvPr/>
          </p:nvSpPr>
          <p:spPr>
            <a:xfrm>
              <a:off x="6210999" y="1433695"/>
              <a:ext cx="1457346" cy="24085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600" b="1" dirty="0">
                  <a:solidFill>
                    <a:schemeClr val="accent2"/>
                  </a:solidFill>
                  <a:cs typeface="Arial" pitchFamily="34" charset="0"/>
                </a:rPr>
                <a:t>Your Text  Here</a:t>
              </a:r>
              <a:endParaRPr lang="ko-KR" altLang="en-US" sz="1600" b="1" dirty="0">
                <a:solidFill>
                  <a:schemeClr val="accent2"/>
                </a:solidFill>
                <a:cs typeface="Arial" pitchFamily="34" charset="0"/>
              </a:endParaRPr>
            </a:p>
          </p:txBody>
        </p:sp>
        <p:sp>
          <p:nvSpPr>
            <p:cNvPr id="1506" name="TextBox 1505">
              <a:extLst>
                <a:ext uri="{FF2B5EF4-FFF2-40B4-BE49-F238E27FC236}">
                  <a16:creationId xmlns:a16="http://schemas.microsoft.com/office/drawing/2014/main" id="{30D9EB4A-1473-4B9D-A384-A458C3A4B4AF}"/>
                </a:ext>
              </a:extLst>
            </p:cNvPr>
            <p:cNvSpPr txBox="1"/>
            <p:nvPr/>
          </p:nvSpPr>
          <p:spPr>
            <a:xfrm>
              <a:off x="6503618" y="1630759"/>
              <a:ext cx="1164725" cy="5911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Get a modern PowerPoint  Presentation that is beautifully designed. </a:t>
              </a:r>
            </a:p>
          </p:txBody>
        </p:sp>
      </p:grpSp>
      <p:grpSp>
        <p:nvGrpSpPr>
          <p:cNvPr id="1507" name="Group 39">
            <a:extLst>
              <a:ext uri="{FF2B5EF4-FFF2-40B4-BE49-F238E27FC236}">
                <a16:creationId xmlns:a16="http://schemas.microsoft.com/office/drawing/2014/main" id="{50DA41A8-2081-48D0-B442-4ADD210C7CE0}"/>
              </a:ext>
            </a:extLst>
          </p:cNvPr>
          <p:cNvGrpSpPr/>
          <p:nvPr/>
        </p:nvGrpSpPr>
        <p:grpSpPr>
          <a:xfrm>
            <a:off x="6419870" y="4959191"/>
            <a:ext cx="2087997" cy="1107996"/>
            <a:chOff x="6210999" y="1433695"/>
            <a:chExt cx="1457346" cy="788255"/>
          </a:xfrm>
        </p:grpSpPr>
        <p:sp>
          <p:nvSpPr>
            <p:cNvPr id="1508" name="TextBox 1507">
              <a:extLst>
                <a:ext uri="{FF2B5EF4-FFF2-40B4-BE49-F238E27FC236}">
                  <a16:creationId xmlns:a16="http://schemas.microsoft.com/office/drawing/2014/main" id="{45861E6A-603D-4519-85CC-567FC11F93BD}"/>
                </a:ext>
              </a:extLst>
            </p:cNvPr>
            <p:cNvSpPr txBox="1"/>
            <p:nvPr/>
          </p:nvSpPr>
          <p:spPr>
            <a:xfrm>
              <a:off x="6210999" y="1433695"/>
              <a:ext cx="1457346" cy="24085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600" b="1" dirty="0">
                  <a:solidFill>
                    <a:schemeClr val="accent3"/>
                  </a:solidFill>
                  <a:cs typeface="Arial" pitchFamily="34" charset="0"/>
                </a:rPr>
                <a:t>Your Text  Here</a:t>
              </a:r>
              <a:endParaRPr lang="ko-KR" altLang="en-US" sz="1600" b="1" dirty="0">
                <a:solidFill>
                  <a:schemeClr val="accent3"/>
                </a:solidFill>
                <a:cs typeface="Arial" pitchFamily="34" charset="0"/>
              </a:endParaRPr>
            </a:p>
          </p:txBody>
        </p:sp>
        <p:sp>
          <p:nvSpPr>
            <p:cNvPr id="1509" name="TextBox 1508">
              <a:extLst>
                <a:ext uri="{FF2B5EF4-FFF2-40B4-BE49-F238E27FC236}">
                  <a16:creationId xmlns:a16="http://schemas.microsoft.com/office/drawing/2014/main" id="{937B69E3-CE86-4F6D-93C8-6058A28C5AAF}"/>
                </a:ext>
              </a:extLst>
            </p:cNvPr>
            <p:cNvSpPr txBox="1"/>
            <p:nvPr/>
          </p:nvSpPr>
          <p:spPr>
            <a:xfrm>
              <a:off x="6503618" y="1630759"/>
              <a:ext cx="1164725" cy="5911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Get a modern PowerPoint  Presentation that is beautifully designed. </a:t>
              </a:r>
            </a:p>
          </p:txBody>
        </p:sp>
      </p:grpSp>
      <p:grpSp>
        <p:nvGrpSpPr>
          <p:cNvPr id="1510" name="Group 42">
            <a:extLst>
              <a:ext uri="{FF2B5EF4-FFF2-40B4-BE49-F238E27FC236}">
                <a16:creationId xmlns:a16="http://schemas.microsoft.com/office/drawing/2014/main" id="{B7F8AD0B-335B-427F-BEAA-0CC0248970BC}"/>
              </a:ext>
            </a:extLst>
          </p:cNvPr>
          <p:cNvGrpSpPr/>
          <p:nvPr/>
        </p:nvGrpSpPr>
        <p:grpSpPr>
          <a:xfrm>
            <a:off x="9137690" y="4959191"/>
            <a:ext cx="2087997" cy="1107996"/>
            <a:chOff x="6210999" y="1433695"/>
            <a:chExt cx="1457346" cy="788255"/>
          </a:xfrm>
        </p:grpSpPr>
        <p:sp>
          <p:nvSpPr>
            <p:cNvPr id="1511" name="TextBox 1510">
              <a:extLst>
                <a:ext uri="{FF2B5EF4-FFF2-40B4-BE49-F238E27FC236}">
                  <a16:creationId xmlns:a16="http://schemas.microsoft.com/office/drawing/2014/main" id="{DF952C30-34E1-46D2-96FE-A272F3ADDE5A}"/>
                </a:ext>
              </a:extLst>
            </p:cNvPr>
            <p:cNvSpPr txBox="1"/>
            <p:nvPr/>
          </p:nvSpPr>
          <p:spPr>
            <a:xfrm>
              <a:off x="6210999" y="1433695"/>
              <a:ext cx="1457346" cy="24085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600" b="1" dirty="0">
                  <a:solidFill>
                    <a:schemeClr val="accent4"/>
                  </a:solidFill>
                  <a:cs typeface="Arial" pitchFamily="34" charset="0"/>
                </a:rPr>
                <a:t>Your Text  Here</a:t>
              </a:r>
              <a:endParaRPr lang="ko-KR" altLang="en-US" sz="1600" b="1" dirty="0">
                <a:solidFill>
                  <a:schemeClr val="accent4"/>
                </a:solidFill>
                <a:cs typeface="Arial" pitchFamily="34" charset="0"/>
              </a:endParaRPr>
            </a:p>
          </p:txBody>
        </p:sp>
        <p:sp>
          <p:nvSpPr>
            <p:cNvPr id="1512" name="TextBox 1511">
              <a:extLst>
                <a:ext uri="{FF2B5EF4-FFF2-40B4-BE49-F238E27FC236}">
                  <a16:creationId xmlns:a16="http://schemas.microsoft.com/office/drawing/2014/main" id="{C56D8B8F-4296-4CC4-83A1-97028940BD69}"/>
                </a:ext>
              </a:extLst>
            </p:cNvPr>
            <p:cNvSpPr txBox="1"/>
            <p:nvPr/>
          </p:nvSpPr>
          <p:spPr>
            <a:xfrm>
              <a:off x="6503618" y="1630759"/>
              <a:ext cx="1164725" cy="5911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Get a modern PowerPoint  Presentation that is beautifully designed. </a:t>
              </a:r>
            </a:p>
          </p:txBody>
        </p:sp>
      </p:grpSp>
      <p:sp>
        <p:nvSpPr>
          <p:cNvPr id="1513" name="TextBox 1512">
            <a:extLst>
              <a:ext uri="{FF2B5EF4-FFF2-40B4-BE49-F238E27FC236}">
                <a16:creationId xmlns:a16="http://schemas.microsoft.com/office/drawing/2014/main" id="{A883C4E1-2756-40E4-BAEA-C5F7A51A2A74}"/>
              </a:ext>
            </a:extLst>
          </p:cNvPr>
          <p:cNvSpPr txBox="1">
            <a:spLocks noChangeAspect="1"/>
          </p:cNvSpPr>
          <p:nvPr/>
        </p:nvSpPr>
        <p:spPr>
          <a:xfrm rot="10800000">
            <a:off x="4215582" y="2259331"/>
            <a:ext cx="1828800" cy="1828800"/>
          </a:xfrm>
          <a:prstGeom prst="rect">
            <a:avLst/>
          </a:prstGeom>
          <a:noFill/>
        </p:spPr>
        <p:txBody>
          <a:bodyPr wrap="square" rtlCol="0" anchor="ctr">
            <a:prstTxWarp prst="textArchUp">
              <a:avLst>
                <a:gd name="adj" fmla="val 11029302"/>
              </a:avLst>
            </a:prstTxWarp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bg1"/>
                </a:solidFill>
              </a:rPr>
              <a:t>Your Contents Here</a:t>
            </a:r>
            <a:endParaRPr lang="ko-KR" altLang="en-US" sz="1400" b="1" dirty="0">
              <a:solidFill>
                <a:schemeClr val="bg1"/>
              </a:solidFill>
            </a:endParaRPr>
          </a:p>
        </p:txBody>
      </p:sp>
      <p:sp>
        <p:nvSpPr>
          <p:cNvPr id="1514" name="TextBox 1513">
            <a:extLst>
              <a:ext uri="{FF2B5EF4-FFF2-40B4-BE49-F238E27FC236}">
                <a16:creationId xmlns:a16="http://schemas.microsoft.com/office/drawing/2014/main" id="{6B552B6F-22CB-496A-B3DC-E4423E012DC5}"/>
              </a:ext>
            </a:extLst>
          </p:cNvPr>
          <p:cNvSpPr txBox="1">
            <a:spLocks noChangeAspect="1"/>
          </p:cNvSpPr>
          <p:nvPr/>
        </p:nvSpPr>
        <p:spPr>
          <a:xfrm>
            <a:off x="6206160" y="2185677"/>
            <a:ext cx="1828800" cy="1828800"/>
          </a:xfrm>
          <a:prstGeom prst="rect">
            <a:avLst/>
          </a:prstGeom>
          <a:noFill/>
        </p:spPr>
        <p:txBody>
          <a:bodyPr wrap="square" rtlCol="0" anchor="ctr">
            <a:prstTxWarp prst="textArchUp">
              <a:avLst>
                <a:gd name="adj" fmla="val 11029302"/>
              </a:avLst>
            </a:prstTxWarp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bg1"/>
                </a:solidFill>
              </a:rPr>
              <a:t>Your Contents Here</a:t>
            </a:r>
            <a:endParaRPr lang="ko-KR" altLang="en-US" sz="1400" b="1" dirty="0">
              <a:solidFill>
                <a:schemeClr val="bg1"/>
              </a:solidFill>
            </a:endParaRPr>
          </a:p>
        </p:txBody>
      </p:sp>
      <p:sp>
        <p:nvSpPr>
          <p:cNvPr id="1515" name="TextBox 1514">
            <a:extLst>
              <a:ext uri="{FF2B5EF4-FFF2-40B4-BE49-F238E27FC236}">
                <a16:creationId xmlns:a16="http://schemas.microsoft.com/office/drawing/2014/main" id="{366C3C4D-F6FB-48AC-81A1-376EDEFDCAE1}"/>
              </a:ext>
            </a:extLst>
          </p:cNvPr>
          <p:cNvSpPr txBox="1">
            <a:spLocks noChangeAspect="1"/>
          </p:cNvSpPr>
          <p:nvPr/>
        </p:nvSpPr>
        <p:spPr>
          <a:xfrm rot="10800000">
            <a:off x="8223290" y="2285468"/>
            <a:ext cx="1828800" cy="1828800"/>
          </a:xfrm>
          <a:prstGeom prst="rect">
            <a:avLst/>
          </a:prstGeom>
          <a:noFill/>
        </p:spPr>
        <p:txBody>
          <a:bodyPr wrap="square" rtlCol="0" anchor="ctr">
            <a:prstTxWarp prst="textArchUp">
              <a:avLst>
                <a:gd name="adj" fmla="val 11029302"/>
              </a:avLst>
            </a:prstTxWarp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bg1"/>
                </a:solidFill>
              </a:rPr>
              <a:t>Your Contents Here</a:t>
            </a:r>
            <a:endParaRPr lang="ko-KR" altLang="en-US" sz="14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133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FC3C28"/>
      </a:accent1>
      <a:accent2>
        <a:srgbClr val="FF5390"/>
      </a:accent2>
      <a:accent3>
        <a:srgbClr val="CA6BF8"/>
      </a:accent3>
      <a:accent4>
        <a:srgbClr val="79BFCD"/>
      </a:accent4>
      <a:accent5>
        <a:srgbClr val="7F7F7F"/>
      </a:accent5>
      <a:accent6>
        <a:srgbClr val="3C4955"/>
      </a:accent6>
      <a:hlink>
        <a:srgbClr val="FFFFFF"/>
      </a:hlink>
      <a:folHlink>
        <a:srgbClr val="00000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11251</TotalTime>
  <Words>84</Words>
  <Application>Microsoft Office PowerPoint</Application>
  <PresentationFormat>와이드스크린</PresentationFormat>
  <Paragraphs>15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1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WIN10</cp:lastModifiedBy>
  <cp:revision>53</cp:revision>
  <dcterms:created xsi:type="dcterms:W3CDTF">2018-02-18T19:39:47Z</dcterms:created>
  <dcterms:modified xsi:type="dcterms:W3CDTF">2022-10-27T06:18:23Z</dcterms:modified>
</cp:coreProperties>
</file>