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그룹 64">
            <a:extLst>
              <a:ext uri="{FF2B5EF4-FFF2-40B4-BE49-F238E27FC236}">
                <a16:creationId xmlns:a16="http://schemas.microsoft.com/office/drawing/2014/main" id="{E1B5A005-43F9-4E1B-9A33-A19EA402E8A4}"/>
              </a:ext>
            </a:extLst>
          </p:cNvPr>
          <p:cNvGrpSpPr/>
          <p:nvPr/>
        </p:nvGrpSpPr>
        <p:grpSpPr>
          <a:xfrm>
            <a:off x="-436990" y="1831992"/>
            <a:ext cx="4366418" cy="4366420"/>
            <a:chOff x="-436990" y="1822053"/>
            <a:chExt cx="4366418" cy="4366420"/>
          </a:xfrm>
        </p:grpSpPr>
        <p:grpSp>
          <p:nvGrpSpPr>
            <p:cNvPr id="66" name="그룹 65">
              <a:extLst>
                <a:ext uri="{FF2B5EF4-FFF2-40B4-BE49-F238E27FC236}">
                  <a16:creationId xmlns:a16="http://schemas.microsoft.com/office/drawing/2014/main" id="{D20A8EC7-73F0-426C-B221-F1690BC7A761}"/>
                </a:ext>
              </a:extLst>
            </p:cNvPr>
            <p:cNvGrpSpPr/>
            <p:nvPr/>
          </p:nvGrpSpPr>
          <p:grpSpPr>
            <a:xfrm>
              <a:off x="-436990" y="1822053"/>
              <a:ext cx="4366418" cy="4366420"/>
              <a:chOff x="-683388" y="1575655"/>
              <a:chExt cx="4859214" cy="4859216"/>
            </a:xfrm>
          </p:grpSpPr>
          <p:sp>
            <p:nvSpPr>
              <p:cNvPr id="72" name="Block Arc 4">
                <a:extLst>
                  <a:ext uri="{FF2B5EF4-FFF2-40B4-BE49-F238E27FC236}">
                    <a16:creationId xmlns:a16="http://schemas.microsoft.com/office/drawing/2014/main" id="{3CF70941-0D5C-4319-81D6-37DD0395815F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16209091"/>
                  <a:gd name="adj2" fmla="val 18320479"/>
                  <a:gd name="adj3" fmla="val 23958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3" name="Block Arc 5">
                <a:extLst>
                  <a:ext uri="{FF2B5EF4-FFF2-40B4-BE49-F238E27FC236}">
                    <a16:creationId xmlns:a16="http://schemas.microsoft.com/office/drawing/2014/main" id="{969B1151-980A-48A2-A622-BDE17726B8BA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18440637"/>
                  <a:gd name="adj2" fmla="val 20365499"/>
                  <a:gd name="adj3" fmla="val 2382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4" name="Block Arc 6">
                <a:extLst>
                  <a:ext uri="{FF2B5EF4-FFF2-40B4-BE49-F238E27FC236}">
                    <a16:creationId xmlns:a16="http://schemas.microsoft.com/office/drawing/2014/main" id="{EB6170FE-543A-4F35-B6D9-052A7150AC5E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20467931"/>
                  <a:gd name="adj2" fmla="val 900907"/>
                  <a:gd name="adj3" fmla="val 23852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5" name="Block Arc 6">
                <a:extLst>
                  <a:ext uri="{FF2B5EF4-FFF2-40B4-BE49-F238E27FC236}">
                    <a16:creationId xmlns:a16="http://schemas.microsoft.com/office/drawing/2014/main" id="{482D0955-2221-411B-8463-D4AFBD3CC6A4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989992"/>
                  <a:gd name="adj2" fmla="val 3027435"/>
                  <a:gd name="adj3" fmla="val 2374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6" name="Block Arc 6">
                <a:extLst>
                  <a:ext uri="{FF2B5EF4-FFF2-40B4-BE49-F238E27FC236}">
                    <a16:creationId xmlns:a16="http://schemas.microsoft.com/office/drawing/2014/main" id="{AF10FDBC-B927-4CE1-89D9-DE9858BD080B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3114901"/>
                  <a:gd name="adj2" fmla="val 5418623"/>
                  <a:gd name="adj3" fmla="val 2387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67" name="Isosceles Triangle 8">
              <a:extLst>
                <a:ext uri="{FF2B5EF4-FFF2-40B4-BE49-F238E27FC236}">
                  <a16:creationId xmlns:a16="http://schemas.microsoft.com/office/drawing/2014/main" id="{0761047D-80BA-4E23-85E4-ABBF4483D0C6}"/>
                </a:ext>
              </a:extLst>
            </p:cNvPr>
            <p:cNvSpPr/>
            <p:nvPr/>
          </p:nvSpPr>
          <p:spPr>
            <a:xfrm rot="14219947">
              <a:off x="2437932" y="3234506"/>
              <a:ext cx="215927" cy="373048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Isosceles Triangle 8">
              <a:extLst>
                <a:ext uri="{FF2B5EF4-FFF2-40B4-BE49-F238E27FC236}">
                  <a16:creationId xmlns:a16="http://schemas.microsoft.com/office/drawing/2014/main" id="{4A123F65-CAB9-4B10-942E-EFDEFD1077C2}"/>
                </a:ext>
              </a:extLst>
            </p:cNvPr>
            <p:cNvSpPr/>
            <p:nvPr/>
          </p:nvSpPr>
          <p:spPr>
            <a:xfrm rot="16200000">
              <a:off x="2610296" y="3791080"/>
              <a:ext cx="215927" cy="373048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Isosceles Triangle 8">
              <a:extLst>
                <a:ext uri="{FF2B5EF4-FFF2-40B4-BE49-F238E27FC236}">
                  <a16:creationId xmlns:a16="http://schemas.microsoft.com/office/drawing/2014/main" id="{BA8EAB69-CDD3-44D8-80A8-6BB23D1360CD}"/>
                </a:ext>
              </a:extLst>
            </p:cNvPr>
            <p:cNvSpPr/>
            <p:nvPr/>
          </p:nvSpPr>
          <p:spPr>
            <a:xfrm rot="12050706">
              <a:off x="1923529" y="2897656"/>
              <a:ext cx="215927" cy="373048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Isosceles Triangle 8">
              <a:extLst>
                <a:ext uri="{FF2B5EF4-FFF2-40B4-BE49-F238E27FC236}">
                  <a16:creationId xmlns:a16="http://schemas.microsoft.com/office/drawing/2014/main" id="{3E2F217D-670D-4004-B521-1DD853F75823}"/>
                </a:ext>
              </a:extLst>
            </p:cNvPr>
            <p:cNvSpPr/>
            <p:nvPr/>
          </p:nvSpPr>
          <p:spPr>
            <a:xfrm rot="7380053" flipV="1">
              <a:off x="2457477" y="4357487"/>
              <a:ext cx="215927" cy="37304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Isosceles Triangle 8">
              <a:extLst>
                <a:ext uri="{FF2B5EF4-FFF2-40B4-BE49-F238E27FC236}">
                  <a16:creationId xmlns:a16="http://schemas.microsoft.com/office/drawing/2014/main" id="{19CFA286-4B40-4AFB-A758-80A2FE15F191}"/>
                </a:ext>
              </a:extLst>
            </p:cNvPr>
            <p:cNvSpPr/>
            <p:nvPr/>
          </p:nvSpPr>
          <p:spPr>
            <a:xfrm rot="9549294" flipV="1">
              <a:off x="1943074" y="4774356"/>
              <a:ext cx="215927" cy="37304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" name="Rounded Rectangle 7">
            <a:extLst>
              <a:ext uri="{FF2B5EF4-FFF2-40B4-BE49-F238E27FC236}">
                <a16:creationId xmlns:a16="http://schemas.microsoft.com/office/drawing/2014/main" id="{1C445E80-6360-4261-AA59-4ACB19F673A9}"/>
              </a:ext>
            </a:extLst>
          </p:cNvPr>
          <p:cNvSpPr/>
          <p:nvPr/>
        </p:nvSpPr>
        <p:spPr>
          <a:xfrm>
            <a:off x="2985701" y="2853940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31" name="Isosceles Triangle 51">
            <a:extLst>
              <a:ext uri="{FF2B5EF4-FFF2-40B4-BE49-F238E27FC236}">
                <a16:creationId xmlns:a16="http://schemas.microsoft.com/office/drawing/2014/main" id="{BF5EF125-C4E6-4498-9ED3-03E1218B2FA5}"/>
              </a:ext>
            </a:extLst>
          </p:cNvPr>
          <p:cNvSpPr/>
          <p:nvPr/>
        </p:nvSpPr>
        <p:spPr>
          <a:xfrm>
            <a:off x="3004835" y="4787366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Rounded Rectangle 5">
            <a:extLst>
              <a:ext uri="{FF2B5EF4-FFF2-40B4-BE49-F238E27FC236}">
                <a16:creationId xmlns:a16="http://schemas.microsoft.com/office/drawing/2014/main" id="{44441C38-C562-44B9-9345-C2C63D996EFC}"/>
              </a:ext>
            </a:extLst>
          </p:cNvPr>
          <p:cNvSpPr/>
          <p:nvPr/>
        </p:nvSpPr>
        <p:spPr>
          <a:xfrm flipH="1">
            <a:off x="2061576" y="543199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Teardrop 1">
            <a:extLst>
              <a:ext uri="{FF2B5EF4-FFF2-40B4-BE49-F238E27FC236}">
                <a16:creationId xmlns:a16="http://schemas.microsoft.com/office/drawing/2014/main" id="{3D23684C-C567-4DEB-A4E3-DEB6A97A7FA6}"/>
              </a:ext>
            </a:extLst>
          </p:cNvPr>
          <p:cNvSpPr/>
          <p:nvPr/>
        </p:nvSpPr>
        <p:spPr>
          <a:xfrm rot="18805991">
            <a:off x="3295022" y="372672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E14B30EC-1EC8-40ED-8AD9-923027BDEE64}"/>
              </a:ext>
            </a:extLst>
          </p:cNvPr>
          <p:cNvSpPr/>
          <p:nvPr/>
        </p:nvSpPr>
        <p:spPr>
          <a:xfrm>
            <a:off x="938089" y="3224395"/>
            <a:ext cx="1575612" cy="157561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5" name="Group 1">
            <a:extLst>
              <a:ext uri="{FF2B5EF4-FFF2-40B4-BE49-F238E27FC236}">
                <a16:creationId xmlns:a16="http://schemas.microsoft.com/office/drawing/2014/main" id="{61E95A61-761A-4A42-89BC-D4889DC7B3D4}"/>
              </a:ext>
            </a:extLst>
          </p:cNvPr>
          <p:cNvGrpSpPr/>
          <p:nvPr/>
        </p:nvGrpSpPr>
        <p:grpSpPr>
          <a:xfrm>
            <a:off x="4313417" y="1827068"/>
            <a:ext cx="4525172" cy="711174"/>
            <a:chOff x="3131840" y="2220253"/>
            <a:chExt cx="3096344" cy="711174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A41FF98-7261-4D0E-AA6B-B4BCB9DC0831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8F73852-3BB7-48B1-9447-4FBD8562850E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Group 12">
            <a:extLst>
              <a:ext uri="{FF2B5EF4-FFF2-40B4-BE49-F238E27FC236}">
                <a16:creationId xmlns:a16="http://schemas.microsoft.com/office/drawing/2014/main" id="{E6CD91AD-DF72-48B9-9B76-8FC3F06AC0BE}"/>
              </a:ext>
            </a:extLst>
          </p:cNvPr>
          <p:cNvGrpSpPr/>
          <p:nvPr/>
        </p:nvGrpSpPr>
        <p:grpSpPr>
          <a:xfrm>
            <a:off x="4313417" y="2709856"/>
            <a:ext cx="4525172" cy="711174"/>
            <a:chOff x="3131840" y="2220253"/>
            <a:chExt cx="3096344" cy="711174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3D40989-6E0D-4369-9219-61A19C9365FC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635CB8C-C53B-4E83-95C3-5623CE780464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15">
            <a:extLst>
              <a:ext uri="{FF2B5EF4-FFF2-40B4-BE49-F238E27FC236}">
                <a16:creationId xmlns:a16="http://schemas.microsoft.com/office/drawing/2014/main" id="{87F3F86A-56A0-4F3A-9773-FA90C8EB3EF1}"/>
              </a:ext>
            </a:extLst>
          </p:cNvPr>
          <p:cNvGrpSpPr/>
          <p:nvPr/>
        </p:nvGrpSpPr>
        <p:grpSpPr>
          <a:xfrm>
            <a:off x="4313417" y="3592642"/>
            <a:ext cx="4525172" cy="711174"/>
            <a:chOff x="3131840" y="2220253"/>
            <a:chExt cx="3096344" cy="711174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3A40998-28C6-4DA4-B7E5-05A6E37D26AD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BE580AF-18C4-4E0B-94FA-AA1A61875C80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18">
            <a:extLst>
              <a:ext uri="{FF2B5EF4-FFF2-40B4-BE49-F238E27FC236}">
                <a16:creationId xmlns:a16="http://schemas.microsoft.com/office/drawing/2014/main" id="{E0ADB534-FBB2-4B62-85CE-0E391E5E2760}"/>
              </a:ext>
            </a:extLst>
          </p:cNvPr>
          <p:cNvGrpSpPr/>
          <p:nvPr/>
        </p:nvGrpSpPr>
        <p:grpSpPr>
          <a:xfrm>
            <a:off x="4313417" y="4475430"/>
            <a:ext cx="4525172" cy="711174"/>
            <a:chOff x="3131840" y="2220253"/>
            <a:chExt cx="3096344" cy="711174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43EDB5F-4925-4A86-ADBC-04F554830E2A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F4E483B-4062-4FD2-93F3-DDE89094AE71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21">
            <a:extLst>
              <a:ext uri="{FF2B5EF4-FFF2-40B4-BE49-F238E27FC236}">
                <a16:creationId xmlns:a16="http://schemas.microsoft.com/office/drawing/2014/main" id="{B90E9549-335C-49E1-87AD-1E646D25D36D}"/>
              </a:ext>
            </a:extLst>
          </p:cNvPr>
          <p:cNvGrpSpPr/>
          <p:nvPr/>
        </p:nvGrpSpPr>
        <p:grpSpPr>
          <a:xfrm>
            <a:off x="4313417" y="5358216"/>
            <a:ext cx="4525172" cy="711174"/>
            <a:chOff x="3131840" y="2220253"/>
            <a:chExt cx="3096344" cy="711174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012C688-ACC9-4185-966C-7D46A813102C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166533F-A8E7-47DF-B5E7-5B213F9FD2A7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" name="Rectangle 3">
            <a:extLst>
              <a:ext uri="{FF2B5EF4-FFF2-40B4-BE49-F238E27FC236}">
                <a16:creationId xmlns:a16="http://schemas.microsoft.com/office/drawing/2014/main" id="{7399ED71-0BA1-4423-B15A-D58D31BF699E}"/>
              </a:ext>
            </a:extLst>
          </p:cNvPr>
          <p:cNvSpPr/>
          <p:nvPr/>
        </p:nvSpPr>
        <p:spPr>
          <a:xfrm>
            <a:off x="8881540" y="1801631"/>
            <a:ext cx="2498692" cy="6957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1" name="Rectangle 29">
            <a:extLst>
              <a:ext uri="{FF2B5EF4-FFF2-40B4-BE49-F238E27FC236}">
                <a16:creationId xmlns:a16="http://schemas.microsoft.com/office/drawing/2014/main" id="{5AF40937-35DD-47D1-87F3-1F0D336E6C97}"/>
              </a:ext>
            </a:extLst>
          </p:cNvPr>
          <p:cNvSpPr/>
          <p:nvPr/>
        </p:nvSpPr>
        <p:spPr>
          <a:xfrm>
            <a:off x="9436929" y="2684420"/>
            <a:ext cx="1943303" cy="6957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2" name="Rectangle 30">
            <a:extLst>
              <a:ext uri="{FF2B5EF4-FFF2-40B4-BE49-F238E27FC236}">
                <a16:creationId xmlns:a16="http://schemas.microsoft.com/office/drawing/2014/main" id="{CDD385B1-026C-49D7-A7AB-B2B7A42857FA}"/>
              </a:ext>
            </a:extLst>
          </p:cNvPr>
          <p:cNvSpPr/>
          <p:nvPr/>
        </p:nvSpPr>
        <p:spPr>
          <a:xfrm>
            <a:off x="9091411" y="3567209"/>
            <a:ext cx="2288822" cy="6957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4" name="Rectangle 31">
            <a:extLst>
              <a:ext uri="{FF2B5EF4-FFF2-40B4-BE49-F238E27FC236}">
                <a16:creationId xmlns:a16="http://schemas.microsoft.com/office/drawing/2014/main" id="{34D1BA95-AE7E-46D6-9881-870E7505FA05}"/>
              </a:ext>
            </a:extLst>
          </p:cNvPr>
          <p:cNvSpPr/>
          <p:nvPr/>
        </p:nvSpPr>
        <p:spPr>
          <a:xfrm>
            <a:off x="9695071" y="4449998"/>
            <a:ext cx="1685162" cy="6957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5" name="Rectangle 32">
            <a:extLst>
              <a:ext uri="{FF2B5EF4-FFF2-40B4-BE49-F238E27FC236}">
                <a16:creationId xmlns:a16="http://schemas.microsoft.com/office/drawing/2014/main" id="{B4F7987B-677C-41AF-B998-6023B20AECAB}"/>
              </a:ext>
            </a:extLst>
          </p:cNvPr>
          <p:cNvSpPr/>
          <p:nvPr/>
        </p:nvSpPr>
        <p:spPr>
          <a:xfrm>
            <a:off x="8838589" y="5332787"/>
            <a:ext cx="2551168" cy="69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30FFB07-639D-456F-9358-82ADD5F40A4F}"/>
              </a:ext>
            </a:extLst>
          </p:cNvPr>
          <p:cNvSpPr txBox="1"/>
          <p:nvPr/>
        </p:nvSpPr>
        <p:spPr>
          <a:xfrm>
            <a:off x="9248127" y="2011024"/>
            <a:ext cx="156724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1F19096-50F6-4C2F-BD1D-4AEBCBAF33F4}"/>
              </a:ext>
            </a:extLst>
          </p:cNvPr>
          <p:cNvSpPr txBox="1"/>
          <p:nvPr/>
        </p:nvSpPr>
        <p:spPr>
          <a:xfrm>
            <a:off x="9770442" y="2887762"/>
            <a:ext cx="106186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83526B8-B3F3-4832-9714-AA79981046E3}"/>
              </a:ext>
            </a:extLst>
          </p:cNvPr>
          <p:cNvSpPr txBox="1"/>
          <p:nvPr/>
        </p:nvSpPr>
        <p:spPr>
          <a:xfrm>
            <a:off x="9366593" y="3774687"/>
            <a:ext cx="132169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DB5C94-B12F-42E1-87E7-747FC4B8B516}"/>
              </a:ext>
            </a:extLst>
          </p:cNvPr>
          <p:cNvSpPr txBox="1"/>
          <p:nvPr/>
        </p:nvSpPr>
        <p:spPr>
          <a:xfrm>
            <a:off x="10058474" y="4659391"/>
            <a:ext cx="106186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C76CDEE-B162-4A9C-8761-840DC3C535F7}"/>
              </a:ext>
            </a:extLst>
          </p:cNvPr>
          <p:cNvSpPr txBox="1"/>
          <p:nvPr/>
        </p:nvSpPr>
        <p:spPr>
          <a:xfrm>
            <a:off x="9222578" y="5542180"/>
            <a:ext cx="196976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1" name="Group 14">
            <a:extLst>
              <a:ext uri="{FF2B5EF4-FFF2-40B4-BE49-F238E27FC236}">
                <a16:creationId xmlns:a16="http://schemas.microsoft.com/office/drawing/2014/main" id="{D2FFBA69-DD23-4AF5-8EE9-E3A7843A3859}"/>
              </a:ext>
            </a:extLst>
          </p:cNvPr>
          <p:cNvGrpSpPr/>
          <p:nvPr/>
        </p:nvGrpSpPr>
        <p:grpSpPr>
          <a:xfrm>
            <a:off x="1089775" y="3642869"/>
            <a:ext cx="1272241" cy="738664"/>
            <a:chOff x="3233965" y="1845713"/>
            <a:chExt cx="1420260" cy="738664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95C4CFF-A1ED-45E0-9C28-242A76EF5F34}"/>
                </a:ext>
              </a:extLst>
            </p:cNvPr>
            <p:cNvSpPr txBox="1"/>
            <p:nvPr/>
          </p:nvSpPr>
          <p:spPr>
            <a:xfrm>
              <a:off x="3233965" y="1845713"/>
              <a:ext cx="1402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9A50AF3-FFDD-453A-80F2-F1C0B1E16097}"/>
                </a:ext>
              </a:extLst>
            </p:cNvPr>
            <p:cNvSpPr txBox="1"/>
            <p:nvPr/>
          </p:nvSpPr>
          <p:spPr>
            <a:xfrm>
              <a:off x="3252027" y="2122712"/>
              <a:ext cx="1402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4" name="Round Same Side Corner Rectangle 11">
            <a:extLst>
              <a:ext uri="{FF2B5EF4-FFF2-40B4-BE49-F238E27FC236}">
                <a16:creationId xmlns:a16="http://schemas.microsoft.com/office/drawing/2014/main" id="{E38F3309-352E-4F99-92EE-884AF1199D06}"/>
              </a:ext>
            </a:extLst>
          </p:cNvPr>
          <p:cNvSpPr>
            <a:spLocks noChangeAspect="1"/>
          </p:cNvSpPr>
          <p:nvPr/>
        </p:nvSpPr>
        <p:spPr>
          <a:xfrm rot="9900000">
            <a:off x="2132662" y="2237117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11231</TotalTime>
  <Words>123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57</cp:revision>
  <dcterms:created xsi:type="dcterms:W3CDTF">2018-02-18T19:39:47Z</dcterms:created>
  <dcterms:modified xsi:type="dcterms:W3CDTF">2022-10-24T06:49:46Z</dcterms:modified>
</cp:coreProperties>
</file>