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roup 19">
            <a:extLst>
              <a:ext uri="{FF2B5EF4-FFF2-40B4-BE49-F238E27FC236}">
                <a16:creationId xmlns:a16="http://schemas.microsoft.com/office/drawing/2014/main" id="{4EE062AA-733B-40D7-A97C-F4787C1741C6}"/>
              </a:ext>
            </a:extLst>
          </p:cNvPr>
          <p:cNvGrpSpPr/>
          <p:nvPr/>
        </p:nvGrpSpPr>
        <p:grpSpPr>
          <a:xfrm>
            <a:off x="10186939" y="1604528"/>
            <a:ext cx="1339056" cy="1339052"/>
            <a:chOff x="2886075" y="2781460"/>
            <a:chExt cx="822960" cy="822960"/>
          </a:xfrm>
          <a:solidFill>
            <a:schemeClr val="accent1">
              <a:alpha val="40000"/>
            </a:schemeClr>
          </a:solidFill>
        </p:grpSpPr>
        <p:sp>
          <p:nvSpPr>
            <p:cNvPr id="1078" name="Oval 20">
              <a:extLst>
                <a:ext uri="{FF2B5EF4-FFF2-40B4-BE49-F238E27FC236}">
                  <a16:creationId xmlns:a16="http://schemas.microsoft.com/office/drawing/2014/main" id="{0BF3639E-132E-49D1-B0B2-5158CACA4F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86075" y="2781460"/>
              <a:ext cx="822960" cy="8229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Oval 21">
              <a:extLst>
                <a:ext uri="{FF2B5EF4-FFF2-40B4-BE49-F238E27FC236}">
                  <a16:creationId xmlns:a16="http://schemas.microsoft.com/office/drawing/2014/main" id="{9020F5BC-3549-462F-A2FF-DEB9519E01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7515" y="2872900"/>
              <a:ext cx="640080" cy="64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Oval 22">
              <a:extLst>
                <a:ext uri="{FF2B5EF4-FFF2-40B4-BE49-F238E27FC236}">
                  <a16:creationId xmlns:a16="http://schemas.microsoft.com/office/drawing/2014/main" id="{AF17A851-2C4F-46A5-BB78-F73652DA7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68955" y="296434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1" name="자유형: 도형 1080">
            <a:extLst>
              <a:ext uri="{FF2B5EF4-FFF2-40B4-BE49-F238E27FC236}">
                <a16:creationId xmlns:a16="http://schemas.microsoft.com/office/drawing/2014/main" id="{ECB425ED-4B82-4D19-9834-D3895138B7FE}"/>
              </a:ext>
            </a:extLst>
          </p:cNvPr>
          <p:cNvSpPr/>
          <p:nvPr/>
        </p:nvSpPr>
        <p:spPr>
          <a:xfrm>
            <a:off x="511203" y="2258737"/>
            <a:ext cx="10374268" cy="4340846"/>
          </a:xfrm>
          <a:custGeom>
            <a:avLst/>
            <a:gdLst>
              <a:gd name="connsiteX0" fmla="*/ 10329796 w 10329796"/>
              <a:gd name="connsiteY0" fmla="*/ 0 h 4322238"/>
              <a:gd name="connsiteX1" fmla="*/ 9995030 w 10329796"/>
              <a:gd name="connsiteY1" fmla="*/ 660171 h 4322238"/>
              <a:gd name="connsiteX2" fmla="*/ 9912820 w 10329796"/>
              <a:gd name="connsiteY2" fmla="*/ 577032 h 4322238"/>
              <a:gd name="connsiteX3" fmla="*/ 8097121 w 10329796"/>
              <a:gd name="connsiteY3" fmla="*/ 2372740 h 4322238"/>
              <a:gd name="connsiteX4" fmla="*/ 5468754 w 10329796"/>
              <a:gd name="connsiteY4" fmla="*/ 1071382 h 4322238"/>
              <a:gd name="connsiteX5" fmla="*/ 3741563 w 10329796"/>
              <a:gd name="connsiteY5" fmla="*/ 3327786 h 4322238"/>
              <a:gd name="connsiteX6" fmla="*/ 1894831 w 10329796"/>
              <a:gd name="connsiteY6" fmla="*/ 2236909 h 4322238"/>
              <a:gd name="connsiteX7" fmla="*/ 294565 w 10329796"/>
              <a:gd name="connsiteY7" fmla="*/ 4322238 h 4322238"/>
              <a:gd name="connsiteX8" fmla="*/ 1038 w 10329796"/>
              <a:gd name="connsiteY8" fmla="*/ 4322238 h 4322238"/>
              <a:gd name="connsiteX9" fmla="*/ 0 w 10329796"/>
              <a:gd name="connsiteY9" fmla="*/ 4321441 h 4322238"/>
              <a:gd name="connsiteX10" fmla="*/ 1835317 w 10329796"/>
              <a:gd name="connsiteY10" fmla="*/ 1929848 h 4322238"/>
              <a:gd name="connsiteX11" fmla="*/ 3681921 w 10329796"/>
              <a:gd name="connsiteY11" fmla="*/ 3020597 h 4322238"/>
              <a:gd name="connsiteX12" fmla="*/ 5400005 w 10329796"/>
              <a:gd name="connsiteY12" fmla="*/ 776121 h 4322238"/>
              <a:gd name="connsiteX13" fmla="*/ 8051203 w 10329796"/>
              <a:gd name="connsiteY13" fmla="*/ 2088765 h 4322238"/>
              <a:gd name="connsiteX14" fmla="*/ 9748224 w 10329796"/>
              <a:gd name="connsiteY14" fmla="*/ 410576 h 4322238"/>
              <a:gd name="connsiteX15" fmla="*/ 9665906 w 10329796"/>
              <a:gd name="connsiteY15" fmla="*/ 327327 h 43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329796" h="4322238">
                <a:moveTo>
                  <a:pt x="10329796" y="0"/>
                </a:moveTo>
                <a:lnTo>
                  <a:pt x="9995030" y="660171"/>
                </a:lnTo>
                <a:lnTo>
                  <a:pt x="9912820" y="577032"/>
                </a:lnTo>
                <a:lnTo>
                  <a:pt x="8097121" y="2372740"/>
                </a:lnTo>
                <a:lnTo>
                  <a:pt x="5468754" y="1071382"/>
                </a:lnTo>
                <a:lnTo>
                  <a:pt x="3741563" y="3327786"/>
                </a:lnTo>
                <a:lnTo>
                  <a:pt x="1894831" y="2236909"/>
                </a:lnTo>
                <a:lnTo>
                  <a:pt x="294565" y="4322238"/>
                </a:lnTo>
                <a:lnTo>
                  <a:pt x="1038" y="4322238"/>
                </a:lnTo>
                <a:lnTo>
                  <a:pt x="0" y="4321441"/>
                </a:lnTo>
                <a:lnTo>
                  <a:pt x="1835317" y="1929848"/>
                </a:lnTo>
                <a:lnTo>
                  <a:pt x="3681921" y="3020597"/>
                </a:lnTo>
                <a:lnTo>
                  <a:pt x="5400005" y="776121"/>
                </a:lnTo>
                <a:lnTo>
                  <a:pt x="8051203" y="2088765"/>
                </a:lnTo>
                <a:lnTo>
                  <a:pt x="9748224" y="410576"/>
                </a:lnTo>
                <a:lnTo>
                  <a:pt x="9665906" y="327327"/>
                </a:lnTo>
                <a:close/>
              </a:path>
            </a:pathLst>
          </a:custGeom>
          <a:solidFill>
            <a:srgbClr val="40404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CBF172D2-83D2-43CD-84FC-30580DDD1AEB}"/>
              </a:ext>
            </a:extLst>
          </p:cNvPr>
          <p:cNvSpPr/>
          <p:nvPr/>
        </p:nvSpPr>
        <p:spPr>
          <a:xfrm>
            <a:off x="646546" y="2346035"/>
            <a:ext cx="10150764" cy="4248729"/>
          </a:xfrm>
          <a:custGeom>
            <a:avLst/>
            <a:gdLst>
              <a:gd name="connsiteX0" fmla="*/ 0 w 10178473"/>
              <a:gd name="connsiteY0" fmla="*/ 4276437 h 4276437"/>
              <a:gd name="connsiteX1" fmla="*/ 1736437 w 10178473"/>
              <a:gd name="connsiteY1" fmla="*/ 2041237 h 4276437"/>
              <a:gd name="connsiteX2" fmla="*/ 3602182 w 10178473"/>
              <a:gd name="connsiteY2" fmla="*/ 3121891 h 4276437"/>
              <a:gd name="connsiteX3" fmla="*/ 5357091 w 10178473"/>
              <a:gd name="connsiteY3" fmla="*/ 858982 h 4276437"/>
              <a:gd name="connsiteX4" fmla="*/ 7998691 w 10178473"/>
              <a:gd name="connsiteY4" fmla="*/ 2179782 h 4276437"/>
              <a:gd name="connsiteX5" fmla="*/ 10178473 w 10178473"/>
              <a:gd name="connsiteY5" fmla="*/ 0 h 4276437"/>
              <a:gd name="connsiteX0" fmla="*/ 0 w 10196946"/>
              <a:gd name="connsiteY0" fmla="*/ 4294910 h 4294910"/>
              <a:gd name="connsiteX1" fmla="*/ 1736437 w 10196946"/>
              <a:gd name="connsiteY1" fmla="*/ 2059710 h 4294910"/>
              <a:gd name="connsiteX2" fmla="*/ 3602182 w 10196946"/>
              <a:gd name="connsiteY2" fmla="*/ 3140364 h 4294910"/>
              <a:gd name="connsiteX3" fmla="*/ 5357091 w 10196946"/>
              <a:gd name="connsiteY3" fmla="*/ 877455 h 4294910"/>
              <a:gd name="connsiteX4" fmla="*/ 7998691 w 10196946"/>
              <a:gd name="connsiteY4" fmla="*/ 2198255 h 4294910"/>
              <a:gd name="connsiteX5" fmla="*/ 10196946 w 10196946"/>
              <a:gd name="connsiteY5" fmla="*/ 0 h 4294910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57091 w 10150764"/>
              <a:gd name="connsiteY3" fmla="*/ 831274 h 4248729"/>
              <a:gd name="connsiteX4" fmla="*/ 7998691 w 10150764"/>
              <a:gd name="connsiteY4" fmla="*/ 2152074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57091 w 10150764"/>
              <a:gd name="connsiteY3" fmla="*/ 831274 h 4248729"/>
              <a:gd name="connsiteX4" fmla="*/ 7980218 w 10150764"/>
              <a:gd name="connsiteY4" fmla="*/ 2142838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57091 w 10150764"/>
              <a:gd name="connsiteY3" fmla="*/ 831274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57091 w 10150764"/>
              <a:gd name="connsiteY3" fmla="*/ 831274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75564 w 10150764"/>
              <a:gd name="connsiteY3" fmla="*/ 812802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02182 w 10150764"/>
              <a:gd name="connsiteY2" fmla="*/ 3094183 h 4248729"/>
              <a:gd name="connsiteX3" fmla="*/ 5347855 w 10150764"/>
              <a:gd name="connsiteY3" fmla="*/ 822039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620654 w 10150764"/>
              <a:gd name="connsiteY2" fmla="*/ 3121892 h 4248729"/>
              <a:gd name="connsiteX3" fmla="*/ 5347855 w 10150764"/>
              <a:gd name="connsiteY3" fmla="*/ 822039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592945 w 10150764"/>
              <a:gd name="connsiteY2" fmla="*/ 3075710 h 4248729"/>
              <a:gd name="connsiteX3" fmla="*/ 5347855 w 10150764"/>
              <a:gd name="connsiteY3" fmla="*/ 822039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  <a:gd name="connsiteX0" fmla="*/ 0 w 10150764"/>
              <a:gd name="connsiteY0" fmla="*/ 4248729 h 4248729"/>
              <a:gd name="connsiteX1" fmla="*/ 1736437 w 10150764"/>
              <a:gd name="connsiteY1" fmla="*/ 2013529 h 4248729"/>
              <a:gd name="connsiteX2" fmla="*/ 3592945 w 10150764"/>
              <a:gd name="connsiteY2" fmla="*/ 3075710 h 4248729"/>
              <a:gd name="connsiteX3" fmla="*/ 5347855 w 10150764"/>
              <a:gd name="connsiteY3" fmla="*/ 822039 h 4248729"/>
              <a:gd name="connsiteX4" fmla="*/ 7980218 w 10150764"/>
              <a:gd name="connsiteY4" fmla="*/ 2161311 h 4248729"/>
              <a:gd name="connsiteX5" fmla="*/ 10150764 w 10150764"/>
              <a:gd name="connsiteY5" fmla="*/ 0 h 424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50764" h="4248729">
                <a:moveTo>
                  <a:pt x="0" y="4248729"/>
                </a:moveTo>
                <a:lnTo>
                  <a:pt x="1736437" y="2013529"/>
                </a:lnTo>
                <a:lnTo>
                  <a:pt x="3592945" y="3075710"/>
                </a:lnTo>
                <a:lnTo>
                  <a:pt x="5347855" y="822039"/>
                </a:lnTo>
                <a:lnTo>
                  <a:pt x="7980218" y="2161311"/>
                </a:lnTo>
                <a:lnTo>
                  <a:pt x="10150764" y="0"/>
                </a:lnTo>
              </a:path>
            </a:pathLst>
          </a:custGeom>
          <a:noFill/>
          <a:ln w="254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2" name="Group 1">
            <a:extLst>
              <a:ext uri="{FF2B5EF4-FFF2-40B4-BE49-F238E27FC236}">
                <a16:creationId xmlns:a16="http://schemas.microsoft.com/office/drawing/2014/main" id="{6D21CE41-B377-48F6-A230-2E4BFA5EA57C}"/>
              </a:ext>
            </a:extLst>
          </p:cNvPr>
          <p:cNvGrpSpPr/>
          <p:nvPr/>
        </p:nvGrpSpPr>
        <p:grpSpPr>
          <a:xfrm>
            <a:off x="1867534" y="2737336"/>
            <a:ext cx="1080051" cy="1452483"/>
            <a:chOff x="5823708" y="3105088"/>
            <a:chExt cx="1330902" cy="1789834"/>
          </a:xfrm>
        </p:grpSpPr>
        <p:sp>
          <p:nvSpPr>
            <p:cNvPr id="1083" name="Graphic 22">
              <a:extLst>
                <a:ext uri="{FF2B5EF4-FFF2-40B4-BE49-F238E27FC236}">
                  <a16:creationId xmlns:a16="http://schemas.microsoft.com/office/drawing/2014/main" id="{C13A409F-0ABF-4FC1-BEAB-AF8A522D8B06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4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4" name="Oval 3">
              <a:extLst>
                <a:ext uri="{FF2B5EF4-FFF2-40B4-BE49-F238E27FC236}">
                  <a16:creationId xmlns:a16="http://schemas.microsoft.com/office/drawing/2014/main" id="{56E811DC-E42D-40DF-8C28-545C8211605A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5" name="Group 4">
            <a:extLst>
              <a:ext uri="{FF2B5EF4-FFF2-40B4-BE49-F238E27FC236}">
                <a16:creationId xmlns:a16="http://schemas.microsoft.com/office/drawing/2014/main" id="{98056C02-72D8-4E7F-B41D-EC1C647DAD7A}"/>
              </a:ext>
            </a:extLst>
          </p:cNvPr>
          <p:cNvGrpSpPr/>
          <p:nvPr/>
        </p:nvGrpSpPr>
        <p:grpSpPr>
          <a:xfrm>
            <a:off x="8079238" y="2492982"/>
            <a:ext cx="1080051" cy="1452483"/>
            <a:chOff x="5823708" y="3105088"/>
            <a:chExt cx="1330902" cy="1789834"/>
          </a:xfrm>
        </p:grpSpPr>
        <p:sp>
          <p:nvSpPr>
            <p:cNvPr id="1086" name="Graphic 22">
              <a:extLst>
                <a:ext uri="{FF2B5EF4-FFF2-40B4-BE49-F238E27FC236}">
                  <a16:creationId xmlns:a16="http://schemas.microsoft.com/office/drawing/2014/main" id="{48911779-AE4A-4CAC-8D36-52ED1AE04EF1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1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7" name="Oval 6">
              <a:extLst>
                <a:ext uri="{FF2B5EF4-FFF2-40B4-BE49-F238E27FC236}">
                  <a16:creationId xmlns:a16="http://schemas.microsoft.com/office/drawing/2014/main" id="{DA65F1D4-D61F-40D2-8B30-5AA82625AB1C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8" name="Group 7">
            <a:extLst>
              <a:ext uri="{FF2B5EF4-FFF2-40B4-BE49-F238E27FC236}">
                <a16:creationId xmlns:a16="http://schemas.microsoft.com/office/drawing/2014/main" id="{EF1C7B49-A2CC-43E2-A901-B2C223354106}"/>
              </a:ext>
            </a:extLst>
          </p:cNvPr>
          <p:cNvGrpSpPr/>
          <p:nvPr/>
        </p:nvGrpSpPr>
        <p:grpSpPr>
          <a:xfrm>
            <a:off x="5515539" y="1602805"/>
            <a:ext cx="1080051" cy="1452483"/>
            <a:chOff x="5823708" y="3105088"/>
            <a:chExt cx="1330902" cy="1789834"/>
          </a:xfrm>
        </p:grpSpPr>
        <p:sp>
          <p:nvSpPr>
            <p:cNvPr id="1089" name="Graphic 22">
              <a:extLst>
                <a:ext uri="{FF2B5EF4-FFF2-40B4-BE49-F238E27FC236}">
                  <a16:creationId xmlns:a16="http://schemas.microsoft.com/office/drawing/2014/main" id="{5E97F3CF-C4B9-4CC6-A128-83127FF8B8F8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2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Oval 9">
              <a:extLst>
                <a:ext uri="{FF2B5EF4-FFF2-40B4-BE49-F238E27FC236}">
                  <a16:creationId xmlns:a16="http://schemas.microsoft.com/office/drawing/2014/main" id="{146D91CC-872B-4D3C-A43B-3EE655A7AB24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1" name="Group 13">
            <a:extLst>
              <a:ext uri="{FF2B5EF4-FFF2-40B4-BE49-F238E27FC236}">
                <a16:creationId xmlns:a16="http://schemas.microsoft.com/office/drawing/2014/main" id="{08C5F1AB-0798-4256-8FD5-83F059D3B439}"/>
              </a:ext>
            </a:extLst>
          </p:cNvPr>
          <p:cNvGrpSpPr/>
          <p:nvPr/>
        </p:nvGrpSpPr>
        <p:grpSpPr>
          <a:xfrm>
            <a:off x="3739096" y="3654566"/>
            <a:ext cx="1080051" cy="1452483"/>
            <a:chOff x="5823708" y="3105088"/>
            <a:chExt cx="1330902" cy="1789834"/>
          </a:xfrm>
        </p:grpSpPr>
        <p:sp>
          <p:nvSpPr>
            <p:cNvPr id="1092" name="Graphic 22">
              <a:extLst>
                <a:ext uri="{FF2B5EF4-FFF2-40B4-BE49-F238E27FC236}">
                  <a16:creationId xmlns:a16="http://schemas.microsoft.com/office/drawing/2014/main" id="{D833F905-024C-448D-8DFE-7A8215E9F3F3}"/>
                </a:ext>
              </a:extLst>
            </p:cNvPr>
            <p:cNvSpPr/>
            <p:nvPr/>
          </p:nvSpPr>
          <p:spPr>
            <a:xfrm>
              <a:off x="5823708" y="3105088"/>
              <a:ext cx="1330902" cy="1789834"/>
            </a:xfrm>
            <a:custGeom>
              <a:avLst/>
              <a:gdLst>
                <a:gd name="connsiteX0" fmla="*/ 667752 w 1330902"/>
                <a:gd name="connsiteY0" fmla="*/ 1662867 h 1789834"/>
                <a:gd name="connsiteX1" fmla="*/ 213410 w 1330902"/>
                <a:gd name="connsiteY1" fmla="*/ 855147 h 1789834"/>
                <a:gd name="connsiteX2" fmla="*/ 369447 w 1330902"/>
                <a:gd name="connsiteY2" fmla="*/ 263125 h 1789834"/>
                <a:gd name="connsiteX3" fmla="*/ 989005 w 1330902"/>
                <a:gd name="connsiteY3" fmla="*/ 286072 h 1789834"/>
                <a:gd name="connsiteX4" fmla="*/ 1108327 w 1330902"/>
                <a:gd name="connsiteY4" fmla="*/ 882683 h 1789834"/>
                <a:gd name="connsiteX5" fmla="*/ 667752 w 1330902"/>
                <a:gd name="connsiteY5" fmla="*/ 1662867 h 178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0902" h="1789834">
                  <a:moveTo>
                    <a:pt x="667752" y="1662867"/>
                  </a:moveTo>
                  <a:cubicBezTo>
                    <a:pt x="507126" y="1382919"/>
                    <a:pt x="351089" y="1121328"/>
                    <a:pt x="213410" y="855147"/>
                  </a:cubicBezTo>
                  <a:cubicBezTo>
                    <a:pt x="107855" y="653217"/>
                    <a:pt x="185874" y="400805"/>
                    <a:pt x="369447" y="263125"/>
                  </a:cubicBezTo>
                  <a:cubicBezTo>
                    <a:pt x="557609" y="125446"/>
                    <a:pt x="810021" y="134624"/>
                    <a:pt x="989005" y="286072"/>
                  </a:cubicBezTo>
                  <a:cubicBezTo>
                    <a:pt x="1163399" y="437519"/>
                    <a:pt x="1218470" y="680753"/>
                    <a:pt x="1108327" y="882683"/>
                  </a:cubicBezTo>
                  <a:cubicBezTo>
                    <a:pt x="966058" y="1139685"/>
                    <a:pt x="819200" y="1392098"/>
                    <a:pt x="667752" y="1662867"/>
                  </a:cubicBezTo>
                  <a:close/>
                </a:path>
              </a:pathLst>
            </a:custGeom>
            <a:solidFill>
              <a:schemeClr val="accent3"/>
            </a:solidFill>
            <a:ln w="458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3" name="Oval 15">
              <a:extLst>
                <a:ext uri="{FF2B5EF4-FFF2-40B4-BE49-F238E27FC236}">
                  <a16:creationId xmlns:a16="http://schemas.microsoft.com/office/drawing/2014/main" id="{0F3CC5F3-1EE7-4807-8503-18DAB5383C0B}"/>
                </a:ext>
              </a:extLst>
            </p:cNvPr>
            <p:cNvSpPr/>
            <p:nvPr/>
          </p:nvSpPr>
          <p:spPr>
            <a:xfrm>
              <a:off x="6051009" y="3319815"/>
              <a:ext cx="876300" cy="8763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4" name="Isosceles Triangle 51">
            <a:extLst>
              <a:ext uri="{FF2B5EF4-FFF2-40B4-BE49-F238E27FC236}">
                <a16:creationId xmlns:a16="http://schemas.microsoft.com/office/drawing/2014/main" id="{4CD66C47-4263-4779-A055-F4AFF7C8DB97}"/>
              </a:ext>
            </a:extLst>
          </p:cNvPr>
          <p:cNvSpPr/>
          <p:nvPr/>
        </p:nvSpPr>
        <p:spPr>
          <a:xfrm>
            <a:off x="2255899" y="3155944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5" name="Rounded Rectangle 27">
            <a:extLst>
              <a:ext uri="{FF2B5EF4-FFF2-40B4-BE49-F238E27FC236}">
                <a16:creationId xmlns:a16="http://schemas.microsoft.com/office/drawing/2014/main" id="{721F60FF-B308-4548-94D7-9ADE05572E28}"/>
              </a:ext>
            </a:extLst>
          </p:cNvPr>
          <p:cNvSpPr/>
          <p:nvPr/>
        </p:nvSpPr>
        <p:spPr>
          <a:xfrm>
            <a:off x="8461522" y="2879129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6" name="Round Same Side Corner Rectangle 36">
            <a:extLst>
              <a:ext uri="{FF2B5EF4-FFF2-40B4-BE49-F238E27FC236}">
                <a16:creationId xmlns:a16="http://schemas.microsoft.com/office/drawing/2014/main" id="{3AAE39DA-87DD-4DDF-A374-7238611C0EB5}"/>
              </a:ext>
            </a:extLst>
          </p:cNvPr>
          <p:cNvSpPr/>
          <p:nvPr/>
        </p:nvSpPr>
        <p:spPr>
          <a:xfrm>
            <a:off x="5892613" y="1981707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7" name="Rectangle 9">
            <a:extLst>
              <a:ext uri="{FF2B5EF4-FFF2-40B4-BE49-F238E27FC236}">
                <a16:creationId xmlns:a16="http://schemas.microsoft.com/office/drawing/2014/main" id="{489E052B-0D7C-46BE-A723-B232569FC121}"/>
              </a:ext>
            </a:extLst>
          </p:cNvPr>
          <p:cNvSpPr/>
          <p:nvPr/>
        </p:nvSpPr>
        <p:spPr>
          <a:xfrm>
            <a:off x="4117480" y="4035080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8" name="타원 1097">
            <a:extLst>
              <a:ext uri="{FF2B5EF4-FFF2-40B4-BE49-F238E27FC236}">
                <a16:creationId xmlns:a16="http://schemas.microsoft.com/office/drawing/2014/main" id="{5955EE8A-ADB8-40BB-8BE5-C5515C5CE631}"/>
              </a:ext>
            </a:extLst>
          </p:cNvPr>
          <p:cNvSpPr/>
          <p:nvPr/>
        </p:nvSpPr>
        <p:spPr>
          <a:xfrm>
            <a:off x="8392087" y="4204128"/>
            <a:ext cx="454352" cy="454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9" name="타원 1098">
            <a:extLst>
              <a:ext uri="{FF2B5EF4-FFF2-40B4-BE49-F238E27FC236}">
                <a16:creationId xmlns:a16="http://schemas.microsoft.com/office/drawing/2014/main" id="{4CE141B4-5C67-4E00-AD55-D4C2F3066D0B}"/>
              </a:ext>
            </a:extLst>
          </p:cNvPr>
          <p:cNvSpPr/>
          <p:nvPr/>
        </p:nvSpPr>
        <p:spPr>
          <a:xfrm>
            <a:off x="5828388" y="2974648"/>
            <a:ext cx="454352" cy="4543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0" name="타원 1099">
            <a:extLst>
              <a:ext uri="{FF2B5EF4-FFF2-40B4-BE49-F238E27FC236}">
                <a16:creationId xmlns:a16="http://schemas.microsoft.com/office/drawing/2014/main" id="{2C388F7F-4555-403A-8428-333A4E35C590}"/>
              </a:ext>
            </a:extLst>
          </p:cNvPr>
          <p:cNvSpPr/>
          <p:nvPr/>
        </p:nvSpPr>
        <p:spPr>
          <a:xfrm>
            <a:off x="4051945" y="5172187"/>
            <a:ext cx="454352" cy="4543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1" name="타원 1100">
            <a:extLst>
              <a:ext uri="{FF2B5EF4-FFF2-40B4-BE49-F238E27FC236}">
                <a16:creationId xmlns:a16="http://schemas.microsoft.com/office/drawing/2014/main" id="{6AB7F9C2-26E6-4FCE-8200-7CC4090B245C}"/>
              </a:ext>
            </a:extLst>
          </p:cNvPr>
          <p:cNvSpPr/>
          <p:nvPr/>
        </p:nvSpPr>
        <p:spPr>
          <a:xfrm>
            <a:off x="2180383" y="4136898"/>
            <a:ext cx="454352" cy="4543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02" name="그룹 8">
            <a:extLst>
              <a:ext uri="{FF2B5EF4-FFF2-40B4-BE49-F238E27FC236}">
                <a16:creationId xmlns:a16="http://schemas.microsoft.com/office/drawing/2014/main" id="{A041A08E-FA5C-470E-9486-F56748FD4029}"/>
              </a:ext>
            </a:extLst>
          </p:cNvPr>
          <p:cNvGrpSpPr/>
          <p:nvPr/>
        </p:nvGrpSpPr>
        <p:grpSpPr>
          <a:xfrm>
            <a:off x="2085964" y="4986074"/>
            <a:ext cx="1339266" cy="1261884"/>
            <a:chOff x="891295" y="1612564"/>
            <a:chExt cx="2697442" cy="1261884"/>
          </a:xfrm>
        </p:grpSpPr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AD55F385-895C-4C53-A55E-8E4252E2BC13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04" name="TextBox 1103">
              <a:extLst>
                <a:ext uri="{FF2B5EF4-FFF2-40B4-BE49-F238E27FC236}">
                  <a16:creationId xmlns:a16="http://schemas.microsoft.com/office/drawing/2014/main" id="{03835ADC-B5E0-49FB-B1F9-10A7AAD35D67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5" name="그룹 8">
            <a:extLst>
              <a:ext uri="{FF2B5EF4-FFF2-40B4-BE49-F238E27FC236}">
                <a16:creationId xmlns:a16="http://schemas.microsoft.com/office/drawing/2014/main" id="{122AD7E9-F6AC-4339-87CF-18B580648619}"/>
              </a:ext>
            </a:extLst>
          </p:cNvPr>
          <p:cNvGrpSpPr/>
          <p:nvPr/>
        </p:nvGrpSpPr>
        <p:grpSpPr>
          <a:xfrm>
            <a:off x="3609488" y="2407351"/>
            <a:ext cx="1339266" cy="1261884"/>
            <a:chOff x="891295" y="1612564"/>
            <a:chExt cx="2697442" cy="1261884"/>
          </a:xfrm>
        </p:grpSpPr>
        <p:sp>
          <p:nvSpPr>
            <p:cNvPr id="1106" name="TextBox 1105">
              <a:extLst>
                <a:ext uri="{FF2B5EF4-FFF2-40B4-BE49-F238E27FC236}">
                  <a16:creationId xmlns:a16="http://schemas.microsoft.com/office/drawing/2014/main" id="{EF34116B-2B9F-41C5-8F03-BDF50D469643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07" name="TextBox 1106">
              <a:extLst>
                <a:ext uri="{FF2B5EF4-FFF2-40B4-BE49-F238E27FC236}">
                  <a16:creationId xmlns:a16="http://schemas.microsoft.com/office/drawing/2014/main" id="{3E0C5ADE-57ED-4678-810A-C2CBD901A479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8" name="그룹 8">
            <a:extLst>
              <a:ext uri="{FF2B5EF4-FFF2-40B4-BE49-F238E27FC236}">
                <a16:creationId xmlns:a16="http://schemas.microsoft.com/office/drawing/2014/main" id="{55DABFEC-3A92-4EA7-A236-E925A29B128C}"/>
              </a:ext>
            </a:extLst>
          </p:cNvPr>
          <p:cNvGrpSpPr/>
          <p:nvPr/>
        </p:nvGrpSpPr>
        <p:grpSpPr>
          <a:xfrm>
            <a:off x="5509242" y="3993311"/>
            <a:ext cx="1339266" cy="1261884"/>
            <a:chOff x="891295" y="1612564"/>
            <a:chExt cx="2697442" cy="1261884"/>
          </a:xfrm>
        </p:grpSpPr>
        <p:sp>
          <p:nvSpPr>
            <p:cNvPr id="1109" name="TextBox 1108">
              <a:extLst>
                <a:ext uri="{FF2B5EF4-FFF2-40B4-BE49-F238E27FC236}">
                  <a16:creationId xmlns:a16="http://schemas.microsoft.com/office/drawing/2014/main" id="{82FF1729-9D6E-4B4B-A5C4-7A10547329EF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10" name="TextBox 1109">
              <a:extLst>
                <a:ext uri="{FF2B5EF4-FFF2-40B4-BE49-F238E27FC236}">
                  <a16:creationId xmlns:a16="http://schemas.microsoft.com/office/drawing/2014/main" id="{93E5A257-7136-4D57-AAB0-EBD7F7A1E807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11" name="그룹 8">
            <a:extLst>
              <a:ext uri="{FF2B5EF4-FFF2-40B4-BE49-F238E27FC236}">
                <a16:creationId xmlns:a16="http://schemas.microsoft.com/office/drawing/2014/main" id="{26059AFE-4A8C-4A70-8417-1F0817F2654E}"/>
              </a:ext>
            </a:extLst>
          </p:cNvPr>
          <p:cNvGrpSpPr/>
          <p:nvPr/>
        </p:nvGrpSpPr>
        <p:grpSpPr>
          <a:xfrm>
            <a:off x="7949630" y="4861714"/>
            <a:ext cx="1339266" cy="1261884"/>
            <a:chOff x="891295" y="1612564"/>
            <a:chExt cx="2697442" cy="1261884"/>
          </a:xfrm>
        </p:grpSpPr>
        <p:sp>
          <p:nvSpPr>
            <p:cNvPr id="1112" name="TextBox 1111">
              <a:extLst>
                <a:ext uri="{FF2B5EF4-FFF2-40B4-BE49-F238E27FC236}">
                  <a16:creationId xmlns:a16="http://schemas.microsoft.com/office/drawing/2014/main" id="{E7615DF0-84FA-442D-AD96-1D7CD1108F22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13" name="TextBox 1112">
              <a:extLst>
                <a:ext uri="{FF2B5EF4-FFF2-40B4-BE49-F238E27FC236}">
                  <a16:creationId xmlns:a16="http://schemas.microsoft.com/office/drawing/2014/main" id="{A118DD5F-3591-4DF6-9EA3-7E9CA3E6CDA1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14" name="TextBox 1113">
            <a:extLst>
              <a:ext uri="{FF2B5EF4-FFF2-40B4-BE49-F238E27FC236}">
                <a16:creationId xmlns:a16="http://schemas.microsoft.com/office/drawing/2014/main" id="{D1AEE90D-C82A-4672-BD2E-BC7B23AA36EA}"/>
              </a:ext>
            </a:extLst>
          </p:cNvPr>
          <p:cNvSpPr txBox="1"/>
          <p:nvPr/>
        </p:nvSpPr>
        <p:spPr>
          <a:xfrm>
            <a:off x="10282348" y="3061221"/>
            <a:ext cx="1707493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76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2022-11-23T02:17:05Z</dcterms:modified>
</cp:coreProperties>
</file>