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635" name="그룹 1634">
            <a:extLst>
              <a:ext uri="{FF2B5EF4-FFF2-40B4-BE49-F238E27FC236}">
                <a16:creationId xmlns:a16="http://schemas.microsoft.com/office/drawing/2014/main" id="{F080DAD2-C658-486B-9CA9-F8DCBE1DD24E}"/>
              </a:ext>
            </a:extLst>
          </p:cNvPr>
          <p:cNvGrpSpPr/>
          <p:nvPr/>
        </p:nvGrpSpPr>
        <p:grpSpPr>
          <a:xfrm>
            <a:off x="824224" y="2094164"/>
            <a:ext cx="2197270" cy="2669671"/>
            <a:chOff x="873921" y="1978529"/>
            <a:chExt cx="2197270" cy="2669671"/>
          </a:xfrm>
        </p:grpSpPr>
        <p:pic>
          <p:nvPicPr>
            <p:cNvPr id="1636" name="Picture 2" descr="E:\002-KIMS BUSINESS\007-04-1-FIVERR\01-PPT-TEMPLATE\COVER-PSD\05-cut-01.png">
              <a:extLst>
                <a:ext uri="{FF2B5EF4-FFF2-40B4-BE49-F238E27FC236}">
                  <a16:creationId xmlns:a16="http://schemas.microsoft.com/office/drawing/2014/main" id="{11F68787-B239-4190-8922-2A78FB82928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H="1">
              <a:off x="873921" y="2076145"/>
              <a:ext cx="2197270" cy="1536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637" name="그룹 1636">
              <a:extLst>
                <a:ext uri="{FF2B5EF4-FFF2-40B4-BE49-F238E27FC236}">
                  <a16:creationId xmlns:a16="http://schemas.microsoft.com/office/drawing/2014/main" id="{C316E647-0AAF-4707-9B34-AADE32684DBE}"/>
                </a:ext>
              </a:extLst>
            </p:cNvPr>
            <p:cNvGrpSpPr/>
            <p:nvPr/>
          </p:nvGrpSpPr>
          <p:grpSpPr>
            <a:xfrm>
              <a:off x="1257796" y="1978529"/>
              <a:ext cx="1433555" cy="2669671"/>
              <a:chOff x="1495485" y="2643812"/>
              <a:chExt cx="1113090" cy="2072877"/>
            </a:xfrm>
          </p:grpSpPr>
          <p:sp>
            <p:nvSpPr>
              <p:cNvPr id="1638" name="Isosceles Triangle 6">
                <a:extLst>
                  <a:ext uri="{FF2B5EF4-FFF2-40B4-BE49-F238E27FC236}">
                    <a16:creationId xmlns:a16="http://schemas.microsoft.com/office/drawing/2014/main" id="{C152F8A2-5F58-4603-ABCB-431FDBD6A37A}"/>
                  </a:ext>
                </a:extLst>
              </p:cNvPr>
              <p:cNvSpPr/>
              <p:nvPr/>
            </p:nvSpPr>
            <p:spPr>
              <a:xfrm flipH="1">
                <a:off x="1495485" y="2643812"/>
                <a:ext cx="121541" cy="135089"/>
              </a:xfrm>
              <a:prstGeom prst="rtTriangle">
                <a:avLst/>
              </a:prstGeom>
              <a:solidFill>
                <a:schemeClr val="accent5">
                  <a:lumMod val="5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639" name="Pentagon 41">
                <a:extLst>
                  <a:ext uri="{FF2B5EF4-FFF2-40B4-BE49-F238E27FC236}">
                    <a16:creationId xmlns:a16="http://schemas.microsoft.com/office/drawing/2014/main" id="{A7EC0CC2-01B3-47D5-8985-8DBA5A7D63E5}"/>
                  </a:ext>
                </a:extLst>
              </p:cNvPr>
              <p:cNvSpPr/>
              <p:nvPr/>
            </p:nvSpPr>
            <p:spPr>
              <a:xfrm rot="5400000" flipV="1">
                <a:off x="1327614" y="2933226"/>
                <a:ext cx="1570374" cy="991548"/>
              </a:xfrm>
              <a:prstGeom prst="homePlate">
                <a:avLst/>
              </a:prstGeom>
              <a:solidFill>
                <a:schemeClr val="accent5"/>
              </a:solidFill>
              <a:ln>
                <a:noFill/>
              </a:ln>
              <a:effectLst>
                <a:outerShdw blurRad="50800" dist="50800" dir="5400000" algn="ctr" rotWithShape="0">
                  <a:srgbClr val="000000">
                    <a:alpha val="4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640" name="타원 1639">
                <a:extLst>
                  <a:ext uri="{FF2B5EF4-FFF2-40B4-BE49-F238E27FC236}">
                    <a16:creationId xmlns:a16="http://schemas.microsoft.com/office/drawing/2014/main" id="{7AE68563-0013-4319-BCB5-63C990A01EDB}"/>
                  </a:ext>
                </a:extLst>
              </p:cNvPr>
              <p:cNvSpPr/>
              <p:nvPr/>
            </p:nvSpPr>
            <p:spPr>
              <a:xfrm>
                <a:off x="1617027" y="3725141"/>
                <a:ext cx="991548" cy="991548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  <a:effectLst>
                <a:outerShdw blurRad="50800" dist="50800" dir="5400000" algn="ctr" rotWithShape="0">
                  <a:srgbClr val="000000">
                    <a:alpha val="4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641" name="타원 1640">
                <a:extLst>
                  <a:ext uri="{FF2B5EF4-FFF2-40B4-BE49-F238E27FC236}">
                    <a16:creationId xmlns:a16="http://schemas.microsoft.com/office/drawing/2014/main" id="{B50AF441-D60B-4C3B-9FFC-9FA1B3DC7283}"/>
                  </a:ext>
                </a:extLst>
              </p:cNvPr>
              <p:cNvSpPr/>
              <p:nvPr/>
            </p:nvSpPr>
            <p:spPr>
              <a:xfrm>
                <a:off x="1693227" y="3806454"/>
                <a:ext cx="839148" cy="839148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  <a:effectLst>
                <a:innerShdw blurRad="127000" dist="254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1642" name="그룹 1641">
            <a:extLst>
              <a:ext uri="{FF2B5EF4-FFF2-40B4-BE49-F238E27FC236}">
                <a16:creationId xmlns:a16="http://schemas.microsoft.com/office/drawing/2014/main" id="{793C16D7-3EE3-4B31-B90E-BEAD84E2C210}"/>
              </a:ext>
            </a:extLst>
          </p:cNvPr>
          <p:cNvGrpSpPr/>
          <p:nvPr/>
        </p:nvGrpSpPr>
        <p:grpSpPr>
          <a:xfrm>
            <a:off x="2934633" y="2094164"/>
            <a:ext cx="2197270" cy="2669671"/>
            <a:chOff x="873921" y="1978529"/>
            <a:chExt cx="2197270" cy="2669671"/>
          </a:xfrm>
        </p:grpSpPr>
        <p:pic>
          <p:nvPicPr>
            <p:cNvPr id="1643" name="Picture 2" descr="E:\002-KIMS BUSINESS\007-04-1-FIVERR\01-PPT-TEMPLATE\COVER-PSD\05-cut-01.png">
              <a:extLst>
                <a:ext uri="{FF2B5EF4-FFF2-40B4-BE49-F238E27FC236}">
                  <a16:creationId xmlns:a16="http://schemas.microsoft.com/office/drawing/2014/main" id="{405F0018-A19F-42B3-8D0A-EC27264E3A9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H="1">
              <a:off x="873921" y="2076145"/>
              <a:ext cx="2197270" cy="1536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644" name="그룹 1643">
              <a:extLst>
                <a:ext uri="{FF2B5EF4-FFF2-40B4-BE49-F238E27FC236}">
                  <a16:creationId xmlns:a16="http://schemas.microsoft.com/office/drawing/2014/main" id="{9B6F20BE-1D53-487E-9888-5CF85A316E59}"/>
                </a:ext>
              </a:extLst>
            </p:cNvPr>
            <p:cNvGrpSpPr/>
            <p:nvPr/>
          </p:nvGrpSpPr>
          <p:grpSpPr>
            <a:xfrm>
              <a:off x="1257796" y="1978529"/>
              <a:ext cx="1433555" cy="2669671"/>
              <a:chOff x="1495485" y="2643812"/>
              <a:chExt cx="1113090" cy="2072877"/>
            </a:xfrm>
          </p:grpSpPr>
          <p:sp>
            <p:nvSpPr>
              <p:cNvPr id="1645" name="Isosceles Triangle 6">
                <a:extLst>
                  <a:ext uri="{FF2B5EF4-FFF2-40B4-BE49-F238E27FC236}">
                    <a16:creationId xmlns:a16="http://schemas.microsoft.com/office/drawing/2014/main" id="{596AD546-BE09-4771-8CEC-A2993802A8CC}"/>
                  </a:ext>
                </a:extLst>
              </p:cNvPr>
              <p:cNvSpPr/>
              <p:nvPr/>
            </p:nvSpPr>
            <p:spPr>
              <a:xfrm flipH="1">
                <a:off x="1495485" y="2643812"/>
                <a:ext cx="121541" cy="135089"/>
              </a:xfrm>
              <a:prstGeom prst="rtTriangle">
                <a:avLst/>
              </a:prstGeom>
              <a:solidFill>
                <a:schemeClr val="accent4">
                  <a:lumMod val="5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646" name="Pentagon 41">
                <a:extLst>
                  <a:ext uri="{FF2B5EF4-FFF2-40B4-BE49-F238E27FC236}">
                    <a16:creationId xmlns:a16="http://schemas.microsoft.com/office/drawing/2014/main" id="{E99DEC0B-ECC7-443B-8649-92A9CCE3234E}"/>
                  </a:ext>
                </a:extLst>
              </p:cNvPr>
              <p:cNvSpPr/>
              <p:nvPr/>
            </p:nvSpPr>
            <p:spPr>
              <a:xfrm rot="5400000" flipV="1">
                <a:off x="1327614" y="2933226"/>
                <a:ext cx="1570374" cy="991548"/>
              </a:xfrm>
              <a:prstGeom prst="homePlate">
                <a:avLst/>
              </a:prstGeom>
              <a:solidFill>
                <a:schemeClr val="accent4"/>
              </a:solidFill>
              <a:ln>
                <a:noFill/>
              </a:ln>
              <a:effectLst>
                <a:outerShdw blurRad="50800" dist="50800" dir="5400000" algn="ctr" rotWithShape="0">
                  <a:srgbClr val="000000">
                    <a:alpha val="4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647" name="타원 1646">
                <a:extLst>
                  <a:ext uri="{FF2B5EF4-FFF2-40B4-BE49-F238E27FC236}">
                    <a16:creationId xmlns:a16="http://schemas.microsoft.com/office/drawing/2014/main" id="{A2868BC3-582F-4740-80FB-79A716D01AEB}"/>
                  </a:ext>
                </a:extLst>
              </p:cNvPr>
              <p:cNvSpPr/>
              <p:nvPr/>
            </p:nvSpPr>
            <p:spPr>
              <a:xfrm>
                <a:off x="1617027" y="3725141"/>
                <a:ext cx="991548" cy="991548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  <a:effectLst>
                <a:outerShdw blurRad="50800" dist="50800" dir="5400000" algn="ctr" rotWithShape="0">
                  <a:srgbClr val="000000">
                    <a:alpha val="4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648" name="타원 1647">
                <a:extLst>
                  <a:ext uri="{FF2B5EF4-FFF2-40B4-BE49-F238E27FC236}">
                    <a16:creationId xmlns:a16="http://schemas.microsoft.com/office/drawing/2014/main" id="{8AD23465-83BC-467C-B8D5-298F4846295D}"/>
                  </a:ext>
                </a:extLst>
              </p:cNvPr>
              <p:cNvSpPr/>
              <p:nvPr/>
            </p:nvSpPr>
            <p:spPr>
              <a:xfrm>
                <a:off x="1693227" y="3806454"/>
                <a:ext cx="839148" cy="839148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  <a:effectLst>
                <a:innerShdw blurRad="127000" dist="254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1649" name="그룹 1648">
            <a:extLst>
              <a:ext uri="{FF2B5EF4-FFF2-40B4-BE49-F238E27FC236}">
                <a16:creationId xmlns:a16="http://schemas.microsoft.com/office/drawing/2014/main" id="{585DD98F-44A4-4321-B1AA-137982526605}"/>
              </a:ext>
            </a:extLst>
          </p:cNvPr>
          <p:cNvGrpSpPr/>
          <p:nvPr/>
        </p:nvGrpSpPr>
        <p:grpSpPr>
          <a:xfrm>
            <a:off x="5045042" y="2094164"/>
            <a:ext cx="2197270" cy="2669671"/>
            <a:chOff x="873921" y="1978529"/>
            <a:chExt cx="2197270" cy="2669671"/>
          </a:xfrm>
        </p:grpSpPr>
        <p:pic>
          <p:nvPicPr>
            <p:cNvPr id="1650" name="Picture 2" descr="E:\002-KIMS BUSINESS\007-04-1-FIVERR\01-PPT-TEMPLATE\COVER-PSD\05-cut-01.png">
              <a:extLst>
                <a:ext uri="{FF2B5EF4-FFF2-40B4-BE49-F238E27FC236}">
                  <a16:creationId xmlns:a16="http://schemas.microsoft.com/office/drawing/2014/main" id="{CC465E42-5EE4-4A89-ACE4-ADF1983F619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H="1">
              <a:off x="873921" y="2076145"/>
              <a:ext cx="2197270" cy="1536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651" name="그룹 1650">
              <a:extLst>
                <a:ext uri="{FF2B5EF4-FFF2-40B4-BE49-F238E27FC236}">
                  <a16:creationId xmlns:a16="http://schemas.microsoft.com/office/drawing/2014/main" id="{81E92159-9E37-451D-9634-10959CA9F4EB}"/>
                </a:ext>
              </a:extLst>
            </p:cNvPr>
            <p:cNvGrpSpPr/>
            <p:nvPr/>
          </p:nvGrpSpPr>
          <p:grpSpPr>
            <a:xfrm>
              <a:off x="1257796" y="1978529"/>
              <a:ext cx="1433555" cy="2669671"/>
              <a:chOff x="1495485" y="2643812"/>
              <a:chExt cx="1113090" cy="2072877"/>
            </a:xfrm>
          </p:grpSpPr>
          <p:sp>
            <p:nvSpPr>
              <p:cNvPr id="1652" name="Isosceles Triangle 6">
                <a:extLst>
                  <a:ext uri="{FF2B5EF4-FFF2-40B4-BE49-F238E27FC236}">
                    <a16:creationId xmlns:a16="http://schemas.microsoft.com/office/drawing/2014/main" id="{61CC6C6F-B87B-42AF-B8C4-705A0966B9FC}"/>
                  </a:ext>
                </a:extLst>
              </p:cNvPr>
              <p:cNvSpPr/>
              <p:nvPr/>
            </p:nvSpPr>
            <p:spPr>
              <a:xfrm flipH="1">
                <a:off x="1495485" y="2643812"/>
                <a:ext cx="121541" cy="135089"/>
              </a:xfrm>
              <a:prstGeom prst="rtTriangle">
                <a:avLst/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653" name="Pentagon 41">
                <a:extLst>
                  <a:ext uri="{FF2B5EF4-FFF2-40B4-BE49-F238E27FC236}">
                    <a16:creationId xmlns:a16="http://schemas.microsoft.com/office/drawing/2014/main" id="{D83B8B8D-F2BF-404B-8F53-89FE0D08C200}"/>
                  </a:ext>
                </a:extLst>
              </p:cNvPr>
              <p:cNvSpPr/>
              <p:nvPr/>
            </p:nvSpPr>
            <p:spPr>
              <a:xfrm rot="5400000" flipV="1">
                <a:off x="1327614" y="2933226"/>
                <a:ext cx="1570374" cy="991548"/>
              </a:xfrm>
              <a:prstGeom prst="homePlate">
                <a:avLst/>
              </a:prstGeom>
              <a:solidFill>
                <a:schemeClr val="accent3"/>
              </a:solidFill>
              <a:ln>
                <a:noFill/>
              </a:ln>
              <a:effectLst>
                <a:outerShdw blurRad="50800" dist="50800" dir="5400000" algn="ctr" rotWithShape="0">
                  <a:srgbClr val="000000">
                    <a:alpha val="4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654" name="타원 1653">
                <a:extLst>
                  <a:ext uri="{FF2B5EF4-FFF2-40B4-BE49-F238E27FC236}">
                    <a16:creationId xmlns:a16="http://schemas.microsoft.com/office/drawing/2014/main" id="{019AF717-D82D-4730-8AFC-E65B9BFB4093}"/>
                  </a:ext>
                </a:extLst>
              </p:cNvPr>
              <p:cNvSpPr/>
              <p:nvPr/>
            </p:nvSpPr>
            <p:spPr>
              <a:xfrm>
                <a:off x="1617027" y="3725141"/>
                <a:ext cx="991548" cy="991548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  <a:effectLst>
                <a:outerShdw blurRad="50800" dist="50800" dir="5400000" algn="ctr" rotWithShape="0">
                  <a:srgbClr val="000000">
                    <a:alpha val="4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655" name="타원 1654">
                <a:extLst>
                  <a:ext uri="{FF2B5EF4-FFF2-40B4-BE49-F238E27FC236}">
                    <a16:creationId xmlns:a16="http://schemas.microsoft.com/office/drawing/2014/main" id="{5819E39B-38C4-43DD-AF07-819C5012A02B}"/>
                  </a:ext>
                </a:extLst>
              </p:cNvPr>
              <p:cNvSpPr/>
              <p:nvPr/>
            </p:nvSpPr>
            <p:spPr>
              <a:xfrm>
                <a:off x="1693227" y="3806454"/>
                <a:ext cx="839148" cy="839148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  <a:effectLst>
                <a:innerShdw blurRad="127000" dist="254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1656" name="그룹 1655">
            <a:extLst>
              <a:ext uri="{FF2B5EF4-FFF2-40B4-BE49-F238E27FC236}">
                <a16:creationId xmlns:a16="http://schemas.microsoft.com/office/drawing/2014/main" id="{E63407F2-FB50-4F9C-BE27-35289DAE1CD2}"/>
              </a:ext>
            </a:extLst>
          </p:cNvPr>
          <p:cNvGrpSpPr/>
          <p:nvPr/>
        </p:nvGrpSpPr>
        <p:grpSpPr>
          <a:xfrm>
            <a:off x="7155451" y="2094164"/>
            <a:ext cx="2197270" cy="2669671"/>
            <a:chOff x="873921" y="1978529"/>
            <a:chExt cx="2197270" cy="2669671"/>
          </a:xfrm>
        </p:grpSpPr>
        <p:pic>
          <p:nvPicPr>
            <p:cNvPr id="1657" name="Picture 2" descr="E:\002-KIMS BUSINESS\007-04-1-FIVERR\01-PPT-TEMPLATE\COVER-PSD\05-cut-01.png">
              <a:extLst>
                <a:ext uri="{FF2B5EF4-FFF2-40B4-BE49-F238E27FC236}">
                  <a16:creationId xmlns:a16="http://schemas.microsoft.com/office/drawing/2014/main" id="{21D17F91-7594-4C5C-AE3F-5AE1D3862AD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H="1">
              <a:off x="873921" y="2076145"/>
              <a:ext cx="2197270" cy="1536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658" name="그룹 1657">
              <a:extLst>
                <a:ext uri="{FF2B5EF4-FFF2-40B4-BE49-F238E27FC236}">
                  <a16:creationId xmlns:a16="http://schemas.microsoft.com/office/drawing/2014/main" id="{8F3E769C-8F1A-46D8-94EE-9CC25446DA4E}"/>
                </a:ext>
              </a:extLst>
            </p:cNvPr>
            <p:cNvGrpSpPr/>
            <p:nvPr/>
          </p:nvGrpSpPr>
          <p:grpSpPr>
            <a:xfrm>
              <a:off x="1257796" y="1978529"/>
              <a:ext cx="1433555" cy="2669671"/>
              <a:chOff x="1495485" y="2643812"/>
              <a:chExt cx="1113090" cy="2072877"/>
            </a:xfrm>
          </p:grpSpPr>
          <p:sp>
            <p:nvSpPr>
              <p:cNvPr id="1659" name="Isosceles Triangle 6">
                <a:extLst>
                  <a:ext uri="{FF2B5EF4-FFF2-40B4-BE49-F238E27FC236}">
                    <a16:creationId xmlns:a16="http://schemas.microsoft.com/office/drawing/2014/main" id="{55788A5C-A905-406C-A03D-F7257AA6BA84}"/>
                  </a:ext>
                </a:extLst>
              </p:cNvPr>
              <p:cNvSpPr/>
              <p:nvPr/>
            </p:nvSpPr>
            <p:spPr>
              <a:xfrm flipH="1">
                <a:off x="1495485" y="2643812"/>
                <a:ext cx="121541" cy="135089"/>
              </a:xfrm>
              <a:prstGeom prst="rtTriangle">
                <a:avLst/>
              </a:prstGeom>
              <a:solidFill>
                <a:schemeClr val="accent2">
                  <a:lumMod val="5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660" name="Pentagon 41">
                <a:extLst>
                  <a:ext uri="{FF2B5EF4-FFF2-40B4-BE49-F238E27FC236}">
                    <a16:creationId xmlns:a16="http://schemas.microsoft.com/office/drawing/2014/main" id="{A42636C0-2DB5-4BF0-9F1A-9E46AE1DFBDF}"/>
                  </a:ext>
                </a:extLst>
              </p:cNvPr>
              <p:cNvSpPr/>
              <p:nvPr/>
            </p:nvSpPr>
            <p:spPr>
              <a:xfrm rot="5400000" flipV="1">
                <a:off x="1327614" y="2933226"/>
                <a:ext cx="1570374" cy="991548"/>
              </a:xfrm>
              <a:prstGeom prst="homePlate">
                <a:avLst/>
              </a:prstGeom>
              <a:solidFill>
                <a:schemeClr val="accent2"/>
              </a:solidFill>
              <a:ln>
                <a:noFill/>
              </a:ln>
              <a:effectLst>
                <a:outerShdw blurRad="50800" dist="50800" dir="5400000" algn="ctr" rotWithShape="0">
                  <a:srgbClr val="000000">
                    <a:alpha val="4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661" name="타원 1660">
                <a:extLst>
                  <a:ext uri="{FF2B5EF4-FFF2-40B4-BE49-F238E27FC236}">
                    <a16:creationId xmlns:a16="http://schemas.microsoft.com/office/drawing/2014/main" id="{51AA02F3-FBED-45BA-92C0-7C5F4652D62C}"/>
                  </a:ext>
                </a:extLst>
              </p:cNvPr>
              <p:cNvSpPr/>
              <p:nvPr/>
            </p:nvSpPr>
            <p:spPr>
              <a:xfrm>
                <a:off x="1617027" y="3725141"/>
                <a:ext cx="991548" cy="991548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ffectLst>
                <a:outerShdw blurRad="50800" dist="50800" dir="5400000" algn="ctr" rotWithShape="0">
                  <a:srgbClr val="000000">
                    <a:alpha val="4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662" name="타원 1661">
                <a:extLst>
                  <a:ext uri="{FF2B5EF4-FFF2-40B4-BE49-F238E27FC236}">
                    <a16:creationId xmlns:a16="http://schemas.microsoft.com/office/drawing/2014/main" id="{7FBBB39E-3043-4DEB-9245-88A30F4FD0D6}"/>
                  </a:ext>
                </a:extLst>
              </p:cNvPr>
              <p:cNvSpPr/>
              <p:nvPr/>
            </p:nvSpPr>
            <p:spPr>
              <a:xfrm>
                <a:off x="1693227" y="3806454"/>
                <a:ext cx="839148" cy="839148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ffectLst>
                <a:innerShdw blurRad="127000" dist="254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1663" name="그룹 1662">
            <a:extLst>
              <a:ext uri="{FF2B5EF4-FFF2-40B4-BE49-F238E27FC236}">
                <a16:creationId xmlns:a16="http://schemas.microsoft.com/office/drawing/2014/main" id="{83F241D2-CA2E-4BA2-9DB5-97485982FC2C}"/>
              </a:ext>
            </a:extLst>
          </p:cNvPr>
          <p:cNvGrpSpPr/>
          <p:nvPr/>
        </p:nvGrpSpPr>
        <p:grpSpPr>
          <a:xfrm>
            <a:off x="9265860" y="2094164"/>
            <a:ext cx="2197270" cy="2669671"/>
            <a:chOff x="873921" y="1978529"/>
            <a:chExt cx="2197270" cy="2669671"/>
          </a:xfrm>
        </p:grpSpPr>
        <p:pic>
          <p:nvPicPr>
            <p:cNvPr id="1664" name="Picture 2" descr="E:\002-KIMS BUSINESS\007-04-1-FIVERR\01-PPT-TEMPLATE\COVER-PSD\05-cut-01.png">
              <a:extLst>
                <a:ext uri="{FF2B5EF4-FFF2-40B4-BE49-F238E27FC236}">
                  <a16:creationId xmlns:a16="http://schemas.microsoft.com/office/drawing/2014/main" id="{95BC7598-5E0A-48B1-ABCB-B448B0C197F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H="1">
              <a:off x="873921" y="2076145"/>
              <a:ext cx="2197270" cy="1536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665" name="그룹 1664">
              <a:extLst>
                <a:ext uri="{FF2B5EF4-FFF2-40B4-BE49-F238E27FC236}">
                  <a16:creationId xmlns:a16="http://schemas.microsoft.com/office/drawing/2014/main" id="{FB09B019-374C-4931-95D5-A94A1B338745}"/>
                </a:ext>
              </a:extLst>
            </p:cNvPr>
            <p:cNvGrpSpPr/>
            <p:nvPr/>
          </p:nvGrpSpPr>
          <p:grpSpPr>
            <a:xfrm>
              <a:off x="1257796" y="1978529"/>
              <a:ext cx="1433555" cy="2669671"/>
              <a:chOff x="1495485" y="2643812"/>
              <a:chExt cx="1113090" cy="2072877"/>
            </a:xfrm>
          </p:grpSpPr>
          <p:sp>
            <p:nvSpPr>
              <p:cNvPr id="1666" name="Isosceles Triangle 6">
                <a:extLst>
                  <a:ext uri="{FF2B5EF4-FFF2-40B4-BE49-F238E27FC236}">
                    <a16:creationId xmlns:a16="http://schemas.microsoft.com/office/drawing/2014/main" id="{665238FB-B99A-48FB-9113-38506F5FA39F}"/>
                  </a:ext>
                </a:extLst>
              </p:cNvPr>
              <p:cNvSpPr/>
              <p:nvPr/>
            </p:nvSpPr>
            <p:spPr>
              <a:xfrm flipH="1">
                <a:off x="1495485" y="2643812"/>
                <a:ext cx="121541" cy="135089"/>
              </a:xfrm>
              <a:prstGeom prst="rtTriangle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667" name="Pentagon 41">
                <a:extLst>
                  <a:ext uri="{FF2B5EF4-FFF2-40B4-BE49-F238E27FC236}">
                    <a16:creationId xmlns:a16="http://schemas.microsoft.com/office/drawing/2014/main" id="{AB8465DC-DBCD-46FE-BBEA-62D817FD3E91}"/>
                  </a:ext>
                </a:extLst>
              </p:cNvPr>
              <p:cNvSpPr/>
              <p:nvPr/>
            </p:nvSpPr>
            <p:spPr>
              <a:xfrm rot="5400000" flipV="1">
                <a:off x="1327614" y="2933226"/>
                <a:ext cx="1570374" cy="991548"/>
              </a:xfrm>
              <a:prstGeom prst="homePlate">
                <a:avLst/>
              </a:prstGeom>
              <a:solidFill>
                <a:schemeClr val="accent1"/>
              </a:solidFill>
              <a:ln>
                <a:noFill/>
              </a:ln>
              <a:effectLst>
                <a:outerShdw blurRad="50800" dist="50800" dir="5400000" algn="ctr" rotWithShape="0">
                  <a:srgbClr val="000000">
                    <a:alpha val="4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668" name="타원 1667">
                <a:extLst>
                  <a:ext uri="{FF2B5EF4-FFF2-40B4-BE49-F238E27FC236}">
                    <a16:creationId xmlns:a16="http://schemas.microsoft.com/office/drawing/2014/main" id="{1381AF43-38F3-481F-AF27-2EC6629E7D47}"/>
                  </a:ext>
                </a:extLst>
              </p:cNvPr>
              <p:cNvSpPr/>
              <p:nvPr/>
            </p:nvSpPr>
            <p:spPr>
              <a:xfrm>
                <a:off x="1617027" y="3725141"/>
                <a:ext cx="991548" cy="991548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  <a:effectLst>
                <a:outerShdw blurRad="50800" dist="50800" dir="5400000" algn="ctr" rotWithShape="0">
                  <a:srgbClr val="000000">
                    <a:alpha val="4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669" name="타원 1668">
                <a:extLst>
                  <a:ext uri="{FF2B5EF4-FFF2-40B4-BE49-F238E27FC236}">
                    <a16:creationId xmlns:a16="http://schemas.microsoft.com/office/drawing/2014/main" id="{9AAE938F-6660-46A5-8667-5F2D2FBFE365}"/>
                  </a:ext>
                </a:extLst>
              </p:cNvPr>
              <p:cNvSpPr/>
              <p:nvPr/>
            </p:nvSpPr>
            <p:spPr>
              <a:xfrm>
                <a:off x="1693227" y="3806454"/>
                <a:ext cx="839148" cy="839148"/>
              </a:xfrm>
              <a:prstGeom prst="ellipse">
                <a:avLst/>
              </a:prstGeom>
              <a:ln>
                <a:noFill/>
              </a:ln>
              <a:effectLst>
                <a:innerShdw blurRad="127000" dist="254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1670" name="TextBox 1669">
            <a:extLst>
              <a:ext uri="{FF2B5EF4-FFF2-40B4-BE49-F238E27FC236}">
                <a16:creationId xmlns:a16="http://schemas.microsoft.com/office/drawing/2014/main" id="{FF1165B5-5C48-40ED-8FDE-A032CCC648F9}"/>
              </a:ext>
            </a:extLst>
          </p:cNvPr>
          <p:cNvSpPr txBox="1"/>
          <p:nvPr/>
        </p:nvSpPr>
        <p:spPr>
          <a:xfrm>
            <a:off x="1522450" y="3923515"/>
            <a:ext cx="9717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2020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671" name="TextBox 1670">
            <a:extLst>
              <a:ext uri="{FF2B5EF4-FFF2-40B4-BE49-F238E27FC236}">
                <a16:creationId xmlns:a16="http://schemas.microsoft.com/office/drawing/2014/main" id="{97F22E9B-198F-4102-A948-56548CFC7DB1}"/>
              </a:ext>
            </a:extLst>
          </p:cNvPr>
          <p:cNvSpPr txBox="1"/>
          <p:nvPr/>
        </p:nvSpPr>
        <p:spPr>
          <a:xfrm>
            <a:off x="3631563" y="3961652"/>
            <a:ext cx="9717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2021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672" name="TextBox 1671">
            <a:extLst>
              <a:ext uri="{FF2B5EF4-FFF2-40B4-BE49-F238E27FC236}">
                <a16:creationId xmlns:a16="http://schemas.microsoft.com/office/drawing/2014/main" id="{3788736E-9E40-4AF5-88C9-4C8DF3A86B92}"/>
              </a:ext>
            </a:extLst>
          </p:cNvPr>
          <p:cNvSpPr txBox="1"/>
          <p:nvPr/>
        </p:nvSpPr>
        <p:spPr>
          <a:xfrm>
            <a:off x="5740676" y="3923515"/>
            <a:ext cx="9717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2022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673" name="TextBox 1672">
            <a:extLst>
              <a:ext uri="{FF2B5EF4-FFF2-40B4-BE49-F238E27FC236}">
                <a16:creationId xmlns:a16="http://schemas.microsoft.com/office/drawing/2014/main" id="{DF6A5181-B8DC-4E94-BE10-9472F2DE397D}"/>
              </a:ext>
            </a:extLst>
          </p:cNvPr>
          <p:cNvSpPr txBox="1"/>
          <p:nvPr/>
        </p:nvSpPr>
        <p:spPr>
          <a:xfrm>
            <a:off x="7849789" y="3923515"/>
            <a:ext cx="9717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2023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674" name="TextBox 1673">
            <a:extLst>
              <a:ext uri="{FF2B5EF4-FFF2-40B4-BE49-F238E27FC236}">
                <a16:creationId xmlns:a16="http://schemas.microsoft.com/office/drawing/2014/main" id="{137B8A02-EBB8-4B5B-B74F-40B88C4A6E14}"/>
              </a:ext>
            </a:extLst>
          </p:cNvPr>
          <p:cNvSpPr txBox="1"/>
          <p:nvPr/>
        </p:nvSpPr>
        <p:spPr>
          <a:xfrm>
            <a:off x="9958903" y="3923515"/>
            <a:ext cx="9717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2024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675" name="Rectangle 36">
            <a:extLst>
              <a:ext uri="{FF2B5EF4-FFF2-40B4-BE49-F238E27FC236}">
                <a16:creationId xmlns:a16="http://schemas.microsoft.com/office/drawing/2014/main" id="{0118CF30-2417-4124-81C4-37E7B7F1881D}"/>
              </a:ext>
            </a:extLst>
          </p:cNvPr>
          <p:cNvSpPr/>
          <p:nvPr/>
        </p:nvSpPr>
        <p:spPr>
          <a:xfrm>
            <a:off x="1767123" y="2657065"/>
            <a:ext cx="472041" cy="394588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676" name="Rounded Rectangle 32">
            <a:extLst>
              <a:ext uri="{FF2B5EF4-FFF2-40B4-BE49-F238E27FC236}">
                <a16:creationId xmlns:a16="http://schemas.microsoft.com/office/drawing/2014/main" id="{AF0794D1-4033-479B-9B01-3754EA38E618}"/>
              </a:ext>
            </a:extLst>
          </p:cNvPr>
          <p:cNvSpPr/>
          <p:nvPr/>
        </p:nvSpPr>
        <p:spPr>
          <a:xfrm>
            <a:off x="8162078" y="2651269"/>
            <a:ext cx="406181" cy="406181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677" name="Rectangle 9">
            <a:extLst>
              <a:ext uri="{FF2B5EF4-FFF2-40B4-BE49-F238E27FC236}">
                <a16:creationId xmlns:a16="http://schemas.microsoft.com/office/drawing/2014/main" id="{1283ED5D-A5B3-4A41-9943-FD4DB4761016}"/>
              </a:ext>
            </a:extLst>
          </p:cNvPr>
          <p:cNvSpPr/>
          <p:nvPr/>
        </p:nvSpPr>
        <p:spPr>
          <a:xfrm>
            <a:off x="10232341" y="2660227"/>
            <a:ext cx="414773" cy="388265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678" name="Rectangle 16">
            <a:extLst>
              <a:ext uri="{FF2B5EF4-FFF2-40B4-BE49-F238E27FC236}">
                <a16:creationId xmlns:a16="http://schemas.microsoft.com/office/drawing/2014/main" id="{DE467B24-AA96-4A40-BD82-2CEF352CFA08}"/>
              </a:ext>
            </a:extLst>
          </p:cNvPr>
          <p:cNvSpPr/>
          <p:nvPr/>
        </p:nvSpPr>
        <p:spPr>
          <a:xfrm>
            <a:off x="3903246" y="2691314"/>
            <a:ext cx="496171" cy="326091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679" name="Round Same Side Corner Rectangle 11">
            <a:extLst>
              <a:ext uri="{FF2B5EF4-FFF2-40B4-BE49-F238E27FC236}">
                <a16:creationId xmlns:a16="http://schemas.microsoft.com/office/drawing/2014/main" id="{0855B6DE-4AA1-40AB-B1E5-7FCE2908C4EB}"/>
              </a:ext>
            </a:extLst>
          </p:cNvPr>
          <p:cNvSpPr>
            <a:spLocks noChangeAspect="1"/>
          </p:cNvSpPr>
          <p:nvPr/>
        </p:nvSpPr>
        <p:spPr>
          <a:xfrm rot="9900000">
            <a:off x="6063499" y="2669848"/>
            <a:ext cx="434497" cy="369022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1680" name="Group 66">
            <a:extLst>
              <a:ext uri="{FF2B5EF4-FFF2-40B4-BE49-F238E27FC236}">
                <a16:creationId xmlns:a16="http://schemas.microsoft.com/office/drawing/2014/main" id="{D4A87686-2F0E-4D7A-BBFD-1320528B79D9}"/>
              </a:ext>
            </a:extLst>
          </p:cNvPr>
          <p:cNvGrpSpPr/>
          <p:nvPr/>
        </p:nvGrpSpPr>
        <p:grpSpPr>
          <a:xfrm>
            <a:off x="3229910" y="4923435"/>
            <a:ext cx="1765268" cy="1292662"/>
            <a:chOff x="3017861" y="4283314"/>
            <a:chExt cx="1917633" cy="1292662"/>
          </a:xfrm>
        </p:grpSpPr>
        <p:sp>
          <p:nvSpPr>
            <p:cNvPr id="1681" name="TextBox 1680">
              <a:extLst>
                <a:ext uri="{FF2B5EF4-FFF2-40B4-BE49-F238E27FC236}">
                  <a16:creationId xmlns:a16="http://schemas.microsoft.com/office/drawing/2014/main" id="{19D91227-4762-4590-B8E9-E100157E3200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82" name="TextBox 1681">
              <a:extLst>
                <a:ext uri="{FF2B5EF4-FFF2-40B4-BE49-F238E27FC236}">
                  <a16:creationId xmlns:a16="http://schemas.microsoft.com/office/drawing/2014/main" id="{55E51B6E-0873-487C-B028-47919E5A408F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1683" name="Group 66">
            <a:extLst>
              <a:ext uri="{FF2B5EF4-FFF2-40B4-BE49-F238E27FC236}">
                <a16:creationId xmlns:a16="http://schemas.microsoft.com/office/drawing/2014/main" id="{B12C4F18-41F8-4F02-9C2D-829403820CC4}"/>
              </a:ext>
            </a:extLst>
          </p:cNvPr>
          <p:cNvGrpSpPr/>
          <p:nvPr/>
        </p:nvGrpSpPr>
        <p:grpSpPr>
          <a:xfrm>
            <a:off x="1120849" y="4923435"/>
            <a:ext cx="1765268" cy="1292662"/>
            <a:chOff x="3017861" y="4283314"/>
            <a:chExt cx="1917633" cy="1292662"/>
          </a:xfrm>
        </p:grpSpPr>
        <p:sp>
          <p:nvSpPr>
            <p:cNvPr id="1684" name="TextBox 1683">
              <a:extLst>
                <a:ext uri="{FF2B5EF4-FFF2-40B4-BE49-F238E27FC236}">
                  <a16:creationId xmlns:a16="http://schemas.microsoft.com/office/drawing/2014/main" id="{162CAAE0-DD0B-4392-AC2C-AFE01493B5C6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85" name="TextBox 1684">
              <a:extLst>
                <a:ext uri="{FF2B5EF4-FFF2-40B4-BE49-F238E27FC236}">
                  <a16:creationId xmlns:a16="http://schemas.microsoft.com/office/drawing/2014/main" id="{EB5AE280-25D2-4A01-AF5D-BF85ADE9E000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5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grpSp>
        <p:nvGrpSpPr>
          <p:cNvPr id="1686" name="Group 66">
            <a:extLst>
              <a:ext uri="{FF2B5EF4-FFF2-40B4-BE49-F238E27FC236}">
                <a16:creationId xmlns:a16="http://schemas.microsoft.com/office/drawing/2014/main" id="{BCFE6CB2-249F-483A-A01D-DBA6963825E8}"/>
              </a:ext>
            </a:extLst>
          </p:cNvPr>
          <p:cNvGrpSpPr/>
          <p:nvPr/>
        </p:nvGrpSpPr>
        <p:grpSpPr>
          <a:xfrm>
            <a:off x="7448032" y="4923435"/>
            <a:ext cx="1765268" cy="1292662"/>
            <a:chOff x="3017861" y="4283314"/>
            <a:chExt cx="1917633" cy="1292662"/>
          </a:xfrm>
        </p:grpSpPr>
        <p:sp>
          <p:nvSpPr>
            <p:cNvPr id="1687" name="TextBox 1686">
              <a:extLst>
                <a:ext uri="{FF2B5EF4-FFF2-40B4-BE49-F238E27FC236}">
                  <a16:creationId xmlns:a16="http://schemas.microsoft.com/office/drawing/2014/main" id="{E345367F-6284-4D77-BE9E-4A370380008F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88" name="TextBox 1687">
              <a:extLst>
                <a:ext uri="{FF2B5EF4-FFF2-40B4-BE49-F238E27FC236}">
                  <a16:creationId xmlns:a16="http://schemas.microsoft.com/office/drawing/2014/main" id="{44A0F3B3-2E09-4279-A5C7-3F39C485501C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1689" name="Group 66">
            <a:extLst>
              <a:ext uri="{FF2B5EF4-FFF2-40B4-BE49-F238E27FC236}">
                <a16:creationId xmlns:a16="http://schemas.microsoft.com/office/drawing/2014/main" id="{B668B4E6-404D-4922-B872-D0295A2994A0}"/>
              </a:ext>
            </a:extLst>
          </p:cNvPr>
          <p:cNvGrpSpPr/>
          <p:nvPr/>
        </p:nvGrpSpPr>
        <p:grpSpPr>
          <a:xfrm>
            <a:off x="9557093" y="4923435"/>
            <a:ext cx="1765268" cy="1292662"/>
            <a:chOff x="3017861" y="4283314"/>
            <a:chExt cx="1917633" cy="1292662"/>
          </a:xfrm>
        </p:grpSpPr>
        <p:sp>
          <p:nvSpPr>
            <p:cNvPr id="1690" name="TextBox 1689">
              <a:extLst>
                <a:ext uri="{FF2B5EF4-FFF2-40B4-BE49-F238E27FC236}">
                  <a16:creationId xmlns:a16="http://schemas.microsoft.com/office/drawing/2014/main" id="{F10B8968-9CFD-4EC5-9214-116FC1D02222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91" name="TextBox 1690">
              <a:extLst>
                <a:ext uri="{FF2B5EF4-FFF2-40B4-BE49-F238E27FC236}">
                  <a16:creationId xmlns:a16="http://schemas.microsoft.com/office/drawing/2014/main" id="{3E550882-3DDD-42F4-87AB-3DE4E494B5D8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1692" name="Group 66">
            <a:extLst>
              <a:ext uri="{FF2B5EF4-FFF2-40B4-BE49-F238E27FC236}">
                <a16:creationId xmlns:a16="http://schemas.microsoft.com/office/drawing/2014/main" id="{D00C828C-BB5B-4BDD-AFA9-5B0ADDBD2F50}"/>
              </a:ext>
            </a:extLst>
          </p:cNvPr>
          <p:cNvGrpSpPr/>
          <p:nvPr/>
        </p:nvGrpSpPr>
        <p:grpSpPr>
          <a:xfrm>
            <a:off x="5338971" y="4923435"/>
            <a:ext cx="1765268" cy="1292662"/>
            <a:chOff x="3017861" y="4283314"/>
            <a:chExt cx="1917633" cy="1292662"/>
          </a:xfrm>
        </p:grpSpPr>
        <p:sp>
          <p:nvSpPr>
            <p:cNvPr id="1693" name="TextBox 1692">
              <a:extLst>
                <a:ext uri="{FF2B5EF4-FFF2-40B4-BE49-F238E27FC236}">
                  <a16:creationId xmlns:a16="http://schemas.microsoft.com/office/drawing/2014/main" id="{2137B2C6-316F-4678-B036-AC313E1953A5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94" name="TextBox 1693">
              <a:extLst>
                <a:ext uri="{FF2B5EF4-FFF2-40B4-BE49-F238E27FC236}">
                  <a16:creationId xmlns:a16="http://schemas.microsoft.com/office/drawing/2014/main" id="{50595662-BA27-4CF1-9C0C-A86F99A7E69F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5B317"/>
      </a:accent1>
      <a:accent2>
        <a:srgbClr val="A2D368"/>
      </a:accent2>
      <a:accent3>
        <a:srgbClr val="3ED4B7"/>
      </a:accent3>
      <a:accent4>
        <a:srgbClr val="0684BF"/>
      </a:accent4>
      <a:accent5>
        <a:srgbClr val="57687C"/>
      </a:accent5>
      <a:accent6>
        <a:srgbClr val="CBCBCB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12301</TotalTime>
  <Words>125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50</cp:revision>
  <dcterms:created xsi:type="dcterms:W3CDTF">2018-02-18T19:39:47Z</dcterms:created>
  <dcterms:modified xsi:type="dcterms:W3CDTF">2022-10-27T01:37:06Z</dcterms:modified>
</cp:coreProperties>
</file>