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9" name="자유형: 도형 108">
            <a:extLst>
              <a:ext uri="{FF2B5EF4-FFF2-40B4-BE49-F238E27FC236}">
                <a16:creationId xmlns:a16="http://schemas.microsoft.com/office/drawing/2014/main" id="{C6C001F9-C190-4E5D-AC7F-C7B6B1E4C2C2}"/>
              </a:ext>
            </a:extLst>
          </p:cNvPr>
          <p:cNvSpPr/>
          <p:nvPr/>
        </p:nvSpPr>
        <p:spPr>
          <a:xfrm>
            <a:off x="2744715" y="2018473"/>
            <a:ext cx="635333" cy="547701"/>
          </a:xfrm>
          <a:custGeom>
            <a:avLst/>
            <a:gdLst>
              <a:gd name="connsiteX0" fmla="*/ 317666 w 635333"/>
              <a:gd name="connsiteY0" fmla="*/ 0 h 547701"/>
              <a:gd name="connsiteX1" fmla="*/ 635333 w 635333"/>
              <a:gd name="connsiteY1" fmla="*/ 547701 h 547701"/>
              <a:gd name="connsiteX2" fmla="*/ 0 w 635333"/>
              <a:gd name="connsiteY2" fmla="*/ 547701 h 547701"/>
              <a:gd name="connsiteX3" fmla="*/ 317666 w 635333"/>
              <a:gd name="connsiteY3" fmla="*/ 0 h 5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333" h="547701">
                <a:moveTo>
                  <a:pt x="317666" y="0"/>
                </a:moveTo>
                <a:lnTo>
                  <a:pt x="635333" y="547701"/>
                </a:lnTo>
                <a:lnTo>
                  <a:pt x="0" y="547701"/>
                </a:lnTo>
                <a:lnTo>
                  <a:pt x="31766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자유형: 도형 109">
            <a:extLst>
              <a:ext uri="{FF2B5EF4-FFF2-40B4-BE49-F238E27FC236}">
                <a16:creationId xmlns:a16="http://schemas.microsoft.com/office/drawing/2014/main" id="{DA5840E3-D372-4F4A-A1D5-10F68F523CE4}"/>
              </a:ext>
            </a:extLst>
          </p:cNvPr>
          <p:cNvSpPr/>
          <p:nvPr/>
        </p:nvSpPr>
        <p:spPr>
          <a:xfrm>
            <a:off x="2483227" y="2645687"/>
            <a:ext cx="1158306" cy="371325"/>
          </a:xfrm>
          <a:custGeom>
            <a:avLst/>
            <a:gdLst>
              <a:gd name="connsiteX0" fmla="*/ 215369 w 1158306"/>
              <a:gd name="connsiteY0" fmla="*/ 0 h 371325"/>
              <a:gd name="connsiteX1" fmla="*/ 942937 w 1158306"/>
              <a:gd name="connsiteY1" fmla="*/ 0 h 371325"/>
              <a:gd name="connsiteX2" fmla="*/ 1158306 w 1158306"/>
              <a:gd name="connsiteY2" fmla="*/ 371325 h 371325"/>
              <a:gd name="connsiteX3" fmla="*/ 0 w 1158306"/>
              <a:gd name="connsiteY3" fmla="*/ 371325 h 371325"/>
              <a:gd name="connsiteX4" fmla="*/ 215369 w 1158306"/>
              <a:gd name="connsiteY4" fmla="*/ 0 h 37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306" h="371325">
                <a:moveTo>
                  <a:pt x="215369" y="0"/>
                </a:moveTo>
                <a:lnTo>
                  <a:pt x="942937" y="0"/>
                </a:lnTo>
                <a:lnTo>
                  <a:pt x="1158306" y="371325"/>
                </a:lnTo>
                <a:lnTo>
                  <a:pt x="0" y="371325"/>
                </a:lnTo>
                <a:lnTo>
                  <a:pt x="215369" y="0"/>
                </a:lnTo>
                <a:close/>
              </a:path>
            </a:pathLst>
          </a:cu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자유형: 도형 110">
            <a:extLst>
              <a:ext uri="{FF2B5EF4-FFF2-40B4-BE49-F238E27FC236}">
                <a16:creationId xmlns:a16="http://schemas.microsoft.com/office/drawing/2014/main" id="{43C15078-4C1C-4D60-94E4-159EAF4F5400}"/>
              </a:ext>
            </a:extLst>
          </p:cNvPr>
          <p:cNvSpPr/>
          <p:nvPr/>
        </p:nvSpPr>
        <p:spPr>
          <a:xfrm>
            <a:off x="2119444" y="3096524"/>
            <a:ext cx="1885875" cy="547702"/>
          </a:xfrm>
          <a:custGeom>
            <a:avLst/>
            <a:gdLst>
              <a:gd name="connsiteX0" fmla="*/ 317667 w 1885875"/>
              <a:gd name="connsiteY0" fmla="*/ 0 h 547702"/>
              <a:gd name="connsiteX1" fmla="*/ 1568207 w 1885875"/>
              <a:gd name="connsiteY1" fmla="*/ 0 h 547702"/>
              <a:gd name="connsiteX2" fmla="*/ 1885875 w 1885875"/>
              <a:gd name="connsiteY2" fmla="*/ 547702 h 547702"/>
              <a:gd name="connsiteX3" fmla="*/ 0 w 1885875"/>
              <a:gd name="connsiteY3" fmla="*/ 547702 h 547702"/>
              <a:gd name="connsiteX4" fmla="*/ 317667 w 1885875"/>
              <a:gd name="connsiteY4" fmla="*/ 0 h 54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875" h="547702">
                <a:moveTo>
                  <a:pt x="317667" y="0"/>
                </a:moveTo>
                <a:lnTo>
                  <a:pt x="1568207" y="0"/>
                </a:lnTo>
                <a:lnTo>
                  <a:pt x="1885875" y="547702"/>
                </a:lnTo>
                <a:lnTo>
                  <a:pt x="0" y="547702"/>
                </a:lnTo>
                <a:lnTo>
                  <a:pt x="31766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자유형: 도형 111">
            <a:extLst>
              <a:ext uri="{FF2B5EF4-FFF2-40B4-BE49-F238E27FC236}">
                <a16:creationId xmlns:a16="http://schemas.microsoft.com/office/drawing/2014/main" id="{4A18DFCB-D1D3-4D7B-B16B-C7F2D9DF7922}"/>
              </a:ext>
            </a:extLst>
          </p:cNvPr>
          <p:cNvSpPr/>
          <p:nvPr/>
        </p:nvSpPr>
        <p:spPr>
          <a:xfrm>
            <a:off x="1857958" y="3723740"/>
            <a:ext cx="2408847" cy="371325"/>
          </a:xfrm>
          <a:custGeom>
            <a:avLst/>
            <a:gdLst>
              <a:gd name="connsiteX0" fmla="*/ 215368 w 2408847"/>
              <a:gd name="connsiteY0" fmla="*/ 0 h 371325"/>
              <a:gd name="connsiteX1" fmla="*/ 2193478 w 2408847"/>
              <a:gd name="connsiteY1" fmla="*/ 0 h 371325"/>
              <a:gd name="connsiteX2" fmla="*/ 2408847 w 2408847"/>
              <a:gd name="connsiteY2" fmla="*/ 371325 h 371325"/>
              <a:gd name="connsiteX3" fmla="*/ 0 w 2408847"/>
              <a:gd name="connsiteY3" fmla="*/ 371325 h 371325"/>
              <a:gd name="connsiteX4" fmla="*/ 215368 w 2408847"/>
              <a:gd name="connsiteY4" fmla="*/ 0 h 37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8847" h="371325">
                <a:moveTo>
                  <a:pt x="215368" y="0"/>
                </a:moveTo>
                <a:lnTo>
                  <a:pt x="2193478" y="0"/>
                </a:lnTo>
                <a:lnTo>
                  <a:pt x="2408847" y="371325"/>
                </a:lnTo>
                <a:lnTo>
                  <a:pt x="0" y="371325"/>
                </a:lnTo>
                <a:lnTo>
                  <a:pt x="21536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3" name="자유형: 도형 112">
            <a:extLst>
              <a:ext uri="{FF2B5EF4-FFF2-40B4-BE49-F238E27FC236}">
                <a16:creationId xmlns:a16="http://schemas.microsoft.com/office/drawing/2014/main" id="{D4501962-3E4E-484F-A159-536566136B0D}"/>
              </a:ext>
            </a:extLst>
          </p:cNvPr>
          <p:cNvSpPr/>
          <p:nvPr/>
        </p:nvSpPr>
        <p:spPr>
          <a:xfrm>
            <a:off x="1494172" y="4174577"/>
            <a:ext cx="3136416" cy="547702"/>
          </a:xfrm>
          <a:custGeom>
            <a:avLst/>
            <a:gdLst>
              <a:gd name="connsiteX0" fmla="*/ 317667 w 3136416"/>
              <a:gd name="connsiteY0" fmla="*/ 0 h 547702"/>
              <a:gd name="connsiteX1" fmla="*/ 2818749 w 3136416"/>
              <a:gd name="connsiteY1" fmla="*/ 0 h 547702"/>
              <a:gd name="connsiteX2" fmla="*/ 3136416 w 3136416"/>
              <a:gd name="connsiteY2" fmla="*/ 547702 h 547702"/>
              <a:gd name="connsiteX3" fmla="*/ 0 w 3136416"/>
              <a:gd name="connsiteY3" fmla="*/ 547702 h 547702"/>
              <a:gd name="connsiteX4" fmla="*/ 317667 w 3136416"/>
              <a:gd name="connsiteY4" fmla="*/ 0 h 54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6416" h="547702">
                <a:moveTo>
                  <a:pt x="317667" y="0"/>
                </a:moveTo>
                <a:lnTo>
                  <a:pt x="2818749" y="0"/>
                </a:lnTo>
                <a:lnTo>
                  <a:pt x="3136416" y="547702"/>
                </a:lnTo>
                <a:lnTo>
                  <a:pt x="0" y="547702"/>
                </a:lnTo>
                <a:lnTo>
                  <a:pt x="31766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자유형: 도형 113">
            <a:extLst>
              <a:ext uri="{FF2B5EF4-FFF2-40B4-BE49-F238E27FC236}">
                <a16:creationId xmlns:a16="http://schemas.microsoft.com/office/drawing/2014/main" id="{DCD2C556-50E6-4EC0-BD5B-ED1F5D8F1C65}"/>
              </a:ext>
            </a:extLst>
          </p:cNvPr>
          <p:cNvSpPr/>
          <p:nvPr/>
        </p:nvSpPr>
        <p:spPr>
          <a:xfrm>
            <a:off x="1232686" y="4801793"/>
            <a:ext cx="3659388" cy="371325"/>
          </a:xfrm>
          <a:custGeom>
            <a:avLst/>
            <a:gdLst>
              <a:gd name="connsiteX0" fmla="*/ 215368 w 3659388"/>
              <a:gd name="connsiteY0" fmla="*/ 0 h 371325"/>
              <a:gd name="connsiteX1" fmla="*/ 3444020 w 3659388"/>
              <a:gd name="connsiteY1" fmla="*/ 0 h 371325"/>
              <a:gd name="connsiteX2" fmla="*/ 3659388 w 3659388"/>
              <a:gd name="connsiteY2" fmla="*/ 371325 h 371325"/>
              <a:gd name="connsiteX3" fmla="*/ 0 w 3659388"/>
              <a:gd name="connsiteY3" fmla="*/ 371325 h 371325"/>
              <a:gd name="connsiteX4" fmla="*/ 215368 w 3659388"/>
              <a:gd name="connsiteY4" fmla="*/ 0 h 37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9388" h="371325">
                <a:moveTo>
                  <a:pt x="215368" y="0"/>
                </a:moveTo>
                <a:lnTo>
                  <a:pt x="3444020" y="0"/>
                </a:lnTo>
                <a:lnTo>
                  <a:pt x="3659388" y="371325"/>
                </a:lnTo>
                <a:lnTo>
                  <a:pt x="0" y="371325"/>
                </a:lnTo>
                <a:lnTo>
                  <a:pt x="21536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5" name="자유형: 도형 114">
            <a:extLst>
              <a:ext uri="{FF2B5EF4-FFF2-40B4-BE49-F238E27FC236}">
                <a16:creationId xmlns:a16="http://schemas.microsoft.com/office/drawing/2014/main" id="{28772913-F317-4276-AE5E-6E5AB3F444AA}"/>
              </a:ext>
            </a:extLst>
          </p:cNvPr>
          <p:cNvSpPr/>
          <p:nvPr/>
        </p:nvSpPr>
        <p:spPr>
          <a:xfrm>
            <a:off x="868903" y="5252631"/>
            <a:ext cx="4386957" cy="547701"/>
          </a:xfrm>
          <a:custGeom>
            <a:avLst/>
            <a:gdLst>
              <a:gd name="connsiteX0" fmla="*/ 317666 w 4386957"/>
              <a:gd name="connsiteY0" fmla="*/ 0 h 547701"/>
              <a:gd name="connsiteX1" fmla="*/ 4069290 w 4386957"/>
              <a:gd name="connsiteY1" fmla="*/ 0 h 547701"/>
              <a:gd name="connsiteX2" fmla="*/ 4386957 w 4386957"/>
              <a:gd name="connsiteY2" fmla="*/ 547701 h 547701"/>
              <a:gd name="connsiteX3" fmla="*/ 0 w 4386957"/>
              <a:gd name="connsiteY3" fmla="*/ 547701 h 547701"/>
              <a:gd name="connsiteX4" fmla="*/ 317666 w 4386957"/>
              <a:gd name="connsiteY4" fmla="*/ 0 h 5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6957" h="547701">
                <a:moveTo>
                  <a:pt x="317666" y="0"/>
                </a:moveTo>
                <a:lnTo>
                  <a:pt x="4069290" y="0"/>
                </a:lnTo>
                <a:lnTo>
                  <a:pt x="4386957" y="547701"/>
                </a:lnTo>
                <a:lnTo>
                  <a:pt x="0" y="547701"/>
                </a:lnTo>
                <a:lnTo>
                  <a:pt x="31766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자유형: 도형 115">
            <a:extLst>
              <a:ext uri="{FF2B5EF4-FFF2-40B4-BE49-F238E27FC236}">
                <a16:creationId xmlns:a16="http://schemas.microsoft.com/office/drawing/2014/main" id="{4AE0AAB1-1811-43A1-B0AC-852D579A794E}"/>
              </a:ext>
            </a:extLst>
          </p:cNvPr>
          <p:cNvSpPr/>
          <p:nvPr/>
        </p:nvSpPr>
        <p:spPr>
          <a:xfrm>
            <a:off x="607417" y="5879845"/>
            <a:ext cx="4909929" cy="371325"/>
          </a:xfrm>
          <a:custGeom>
            <a:avLst/>
            <a:gdLst>
              <a:gd name="connsiteX0" fmla="*/ 215368 w 4909929"/>
              <a:gd name="connsiteY0" fmla="*/ 0 h 371325"/>
              <a:gd name="connsiteX1" fmla="*/ 4694560 w 4909929"/>
              <a:gd name="connsiteY1" fmla="*/ 0 h 371325"/>
              <a:gd name="connsiteX2" fmla="*/ 4909929 w 4909929"/>
              <a:gd name="connsiteY2" fmla="*/ 371325 h 371325"/>
              <a:gd name="connsiteX3" fmla="*/ 0 w 4909929"/>
              <a:gd name="connsiteY3" fmla="*/ 371325 h 371325"/>
              <a:gd name="connsiteX4" fmla="*/ 215368 w 4909929"/>
              <a:gd name="connsiteY4" fmla="*/ 0 h 37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9929" h="371325">
                <a:moveTo>
                  <a:pt x="215368" y="0"/>
                </a:moveTo>
                <a:lnTo>
                  <a:pt x="4694560" y="0"/>
                </a:lnTo>
                <a:lnTo>
                  <a:pt x="4909929" y="371325"/>
                </a:lnTo>
                <a:lnTo>
                  <a:pt x="0" y="371325"/>
                </a:lnTo>
                <a:lnTo>
                  <a:pt x="21536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604E4E5-6C93-447A-9831-422ABA7206E0}"/>
              </a:ext>
            </a:extLst>
          </p:cNvPr>
          <p:cNvSpPr txBox="1"/>
          <p:nvPr/>
        </p:nvSpPr>
        <p:spPr>
          <a:xfrm>
            <a:off x="868903" y="5942136"/>
            <a:ext cx="4386957" cy="2400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D3F046D-5E13-4A47-A072-471E1508BFBB}"/>
              </a:ext>
            </a:extLst>
          </p:cNvPr>
          <p:cNvSpPr txBox="1"/>
          <p:nvPr/>
        </p:nvSpPr>
        <p:spPr>
          <a:xfrm>
            <a:off x="1857958" y="3799717"/>
            <a:ext cx="2408847" cy="2400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7C6B4ED-8501-4912-BA48-10B250C743AB}"/>
              </a:ext>
            </a:extLst>
          </p:cNvPr>
          <p:cNvSpPr txBox="1"/>
          <p:nvPr/>
        </p:nvSpPr>
        <p:spPr>
          <a:xfrm>
            <a:off x="1394677" y="4869442"/>
            <a:ext cx="3305175" cy="2400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A43F5C3-3290-4763-BCF7-396F059753B7}"/>
              </a:ext>
            </a:extLst>
          </p:cNvPr>
          <p:cNvSpPr txBox="1"/>
          <p:nvPr/>
        </p:nvSpPr>
        <p:spPr>
          <a:xfrm>
            <a:off x="2567383" y="2709297"/>
            <a:ext cx="932319" cy="2400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Portfolio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AE71380-0EAE-48E1-A76D-EAD4AC3ACAB7}"/>
              </a:ext>
            </a:extLst>
          </p:cNvPr>
          <p:cNvSpPr txBox="1"/>
          <p:nvPr/>
        </p:nvSpPr>
        <p:spPr>
          <a:xfrm>
            <a:off x="1232686" y="5295648"/>
            <a:ext cx="3598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1BE725C-6B8C-49A5-842A-4C09CBE4566F}"/>
              </a:ext>
            </a:extLst>
          </p:cNvPr>
          <p:cNvSpPr txBox="1"/>
          <p:nvPr/>
        </p:nvSpPr>
        <p:spPr>
          <a:xfrm>
            <a:off x="1990318" y="4229859"/>
            <a:ext cx="2118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 and Text.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4063C6A-F8EA-4DB0-ABC9-CABF3E73766F}"/>
              </a:ext>
            </a:extLst>
          </p:cNvPr>
          <p:cNvSpPr txBox="1"/>
          <p:nvPr/>
        </p:nvSpPr>
        <p:spPr>
          <a:xfrm>
            <a:off x="2310733" y="3116645"/>
            <a:ext cx="150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photos.</a:t>
            </a:r>
          </a:p>
        </p:txBody>
      </p:sp>
      <p:grpSp>
        <p:nvGrpSpPr>
          <p:cNvPr id="124" name="Group 39">
            <a:extLst>
              <a:ext uri="{FF2B5EF4-FFF2-40B4-BE49-F238E27FC236}">
                <a16:creationId xmlns:a16="http://schemas.microsoft.com/office/drawing/2014/main" id="{049E35F6-F284-4E96-BAA3-5E1E74CFA5E3}"/>
              </a:ext>
            </a:extLst>
          </p:cNvPr>
          <p:cNvGrpSpPr/>
          <p:nvPr/>
        </p:nvGrpSpPr>
        <p:grpSpPr>
          <a:xfrm>
            <a:off x="6583636" y="4344212"/>
            <a:ext cx="1994688" cy="866890"/>
            <a:chOff x="1113220" y="4149080"/>
            <a:chExt cx="1516195" cy="86689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C296459-EDB4-481E-98AE-5B97F3EB7937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7DFC1B1-391F-4311-9B05-F3913097F23E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" name="Group 42">
            <a:extLst>
              <a:ext uri="{FF2B5EF4-FFF2-40B4-BE49-F238E27FC236}">
                <a16:creationId xmlns:a16="http://schemas.microsoft.com/office/drawing/2014/main" id="{1B6B67E5-02F5-4FC2-A8DF-53E9A17A824F}"/>
              </a:ext>
            </a:extLst>
          </p:cNvPr>
          <p:cNvGrpSpPr/>
          <p:nvPr/>
        </p:nvGrpSpPr>
        <p:grpSpPr>
          <a:xfrm>
            <a:off x="5935999" y="4401924"/>
            <a:ext cx="566802" cy="566802"/>
            <a:chOff x="465585" y="4206791"/>
            <a:chExt cx="566802" cy="566802"/>
          </a:xfrm>
        </p:grpSpPr>
        <p:sp>
          <p:nvSpPr>
            <p:cNvPr id="128" name="Oval 43">
              <a:extLst>
                <a:ext uri="{FF2B5EF4-FFF2-40B4-BE49-F238E27FC236}">
                  <a16:creationId xmlns:a16="http://schemas.microsoft.com/office/drawing/2014/main" id="{74913E3A-E9AD-4AAA-AA11-51E843216160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F56592D-0462-48D2-A12C-C4364614B654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45">
            <a:extLst>
              <a:ext uri="{FF2B5EF4-FFF2-40B4-BE49-F238E27FC236}">
                <a16:creationId xmlns:a16="http://schemas.microsoft.com/office/drawing/2014/main" id="{2DE4075D-87F2-4290-952A-D73F2B554B6D}"/>
              </a:ext>
            </a:extLst>
          </p:cNvPr>
          <p:cNvGrpSpPr/>
          <p:nvPr/>
        </p:nvGrpSpPr>
        <p:grpSpPr>
          <a:xfrm>
            <a:off x="6585595" y="5402019"/>
            <a:ext cx="1994688" cy="866890"/>
            <a:chOff x="1113220" y="4149080"/>
            <a:chExt cx="1516195" cy="866890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E5F28EA-6C80-487C-99FF-2D3F57E92DBB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3D0586F9-9351-4FC6-8B29-8E6F6E8C6231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48">
            <a:extLst>
              <a:ext uri="{FF2B5EF4-FFF2-40B4-BE49-F238E27FC236}">
                <a16:creationId xmlns:a16="http://schemas.microsoft.com/office/drawing/2014/main" id="{FAE4ADC8-0788-448A-BD7E-CBB85CF9A6D3}"/>
              </a:ext>
            </a:extLst>
          </p:cNvPr>
          <p:cNvGrpSpPr/>
          <p:nvPr/>
        </p:nvGrpSpPr>
        <p:grpSpPr>
          <a:xfrm>
            <a:off x="5937959" y="5459730"/>
            <a:ext cx="566802" cy="566802"/>
            <a:chOff x="465585" y="4206791"/>
            <a:chExt cx="566802" cy="566802"/>
          </a:xfrm>
        </p:grpSpPr>
        <p:sp>
          <p:nvSpPr>
            <p:cNvPr id="134" name="Oval 49">
              <a:extLst>
                <a:ext uri="{FF2B5EF4-FFF2-40B4-BE49-F238E27FC236}">
                  <a16:creationId xmlns:a16="http://schemas.microsoft.com/office/drawing/2014/main" id="{710E4D6E-655C-4251-B449-2F90783DA8FD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DB6FE3E-89C4-4D67-A788-5FC412134A9A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51">
            <a:extLst>
              <a:ext uri="{FF2B5EF4-FFF2-40B4-BE49-F238E27FC236}">
                <a16:creationId xmlns:a16="http://schemas.microsoft.com/office/drawing/2014/main" id="{83B8C049-0131-49FB-B9EE-64A471856BD7}"/>
              </a:ext>
            </a:extLst>
          </p:cNvPr>
          <p:cNvGrpSpPr/>
          <p:nvPr/>
        </p:nvGrpSpPr>
        <p:grpSpPr>
          <a:xfrm>
            <a:off x="9711761" y="4344212"/>
            <a:ext cx="1994688" cy="866890"/>
            <a:chOff x="1113220" y="4149080"/>
            <a:chExt cx="1516195" cy="866890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45BC2EE-53D4-4388-B4B5-B72B2D679E14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1042A91A-6B92-4649-B0E5-4B54FE5DEF31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" name="Group 54">
            <a:extLst>
              <a:ext uri="{FF2B5EF4-FFF2-40B4-BE49-F238E27FC236}">
                <a16:creationId xmlns:a16="http://schemas.microsoft.com/office/drawing/2014/main" id="{E305631D-B6D5-4B19-A171-E68CC2810319}"/>
              </a:ext>
            </a:extLst>
          </p:cNvPr>
          <p:cNvGrpSpPr/>
          <p:nvPr/>
        </p:nvGrpSpPr>
        <p:grpSpPr>
          <a:xfrm>
            <a:off x="9064124" y="4401924"/>
            <a:ext cx="566802" cy="566802"/>
            <a:chOff x="465585" y="4206791"/>
            <a:chExt cx="566802" cy="566802"/>
          </a:xfrm>
        </p:grpSpPr>
        <p:sp>
          <p:nvSpPr>
            <p:cNvPr id="140" name="Oval 55">
              <a:extLst>
                <a:ext uri="{FF2B5EF4-FFF2-40B4-BE49-F238E27FC236}">
                  <a16:creationId xmlns:a16="http://schemas.microsoft.com/office/drawing/2014/main" id="{34E465FB-7ECC-4D79-A673-F6AECFFDDD84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79A793E7-A474-49B9-B57D-9610F2FEE876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2" name="Group 57">
            <a:extLst>
              <a:ext uri="{FF2B5EF4-FFF2-40B4-BE49-F238E27FC236}">
                <a16:creationId xmlns:a16="http://schemas.microsoft.com/office/drawing/2014/main" id="{8B932A39-C471-4944-8E6D-53670836A671}"/>
              </a:ext>
            </a:extLst>
          </p:cNvPr>
          <p:cNvGrpSpPr/>
          <p:nvPr/>
        </p:nvGrpSpPr>
        <p:grpSpPr>
          <a:xfrm>
            <a:off x="9713720" y="5402019"/>
            <a:ext cx="1994688" cy="866890"/>
            <a:chOff x="1113220" y="4149080"/>
            <a:chExt cx="1516195" cy="866890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4D16536-3BF1-409E-84A9-3F1E777408B8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AB956851-B466-4F86-9E26-3DE02A300F86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" name="Group 60">
            <a:extLst>
              <a:ext uri="{FF2B5EF4-FFF2-40B4-BE49-F238E27FC236}">
                <a16:creationId xmlns:a16="http://schemas.microsoft.com/office/drawing/2014/main" id="{B1706B7D-C9DA-4242-BA60-D3563B64813C}"/>
              </a:ext>
            </a:extLst>
          </p:cNvPr>
          <p:cNvGrpSpPr/>
          <p:nvPr/>
        </p:nvGrpSpPr>
        <p:grpSpPr>
          <a:xfrm>
            <a:off x="9066084" y="5459730"/>
            <a:ext cx="566802" cy="566802"/>
            <a:chOff x="465585" y="4206791"/>
            <a:chExt cx="566802" cy="566802"/>
          </a:xfrm>
        </p:grpSpPr>
        <p:sp>
          <p:nvSpPr>
            <p:cNvPr id="146" name="Oval 61">
              <a:extLst>
                <a:ext uri="{FF2B5EF4-FFF2-40B4-BE49-F238E27FC236}">
                  <a16:creationId xmlns:a16="http://schemas.microsoft.com/office/drawing/2014/main" id="{C472D1F0-ECBC-489B-8F36-9F70B4D2DA33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608C97E8-ABED-4BD6-9227-7186EB0CC66C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7D13C5BF-3D68-4569-98B3-391707E4BCA9}"/>
              </a:ext>
            </a:extLst>
          </p:cNvPr>
          <p:cNvSpPr txBox="1"/>
          <p:nvPr/>
        </p:nvSpPr>
        <p:spPr>
          <a:xfrm>
            <a:off x="5771995" y="1968446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F8E7AED-931A-4C8F-BBCF-3FBC3318D042}"/>
              </a:ext>
            </a:extLst>
          </p:cNvPr>
          <p:cNvSpPr txBox="1"/>
          <p:nvPr/>
        </p:nvSpPr>
        <p:spPr>
          <a:xfrm>
            <a:off x="8430071" y="1768392"/>
            <a:ext cx="30443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160</Words>
  <Application>Microsoft Office PowerPoint</Application>
  <PresentationFormat>와이드스크린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2022-10-31T03:15:59Z</dcterms:modified>
</cp:coreProperties>
</file>