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CDE3-47F1-8F82-1C46A30335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CDE3-47F1-8F82-1C46A303355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CDE3-47F1-8F82-1C46A303355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CDE3-47F1-8F82-1C46A3033559}"/>
              </c:ext>
            </c:extLst>
          </c:dPt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42</c:v>
                </c:pt>
                <c:pt idx="2">
                  <c:v>75</c:v>
                </c:pt>
                <c:pt idx="3">
                  <c:v>55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E3-47F1-8F82-1C46A303355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CDE3-47F1-8F82-1C46A30335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CDE3-47F1-8F82-1C46A303355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CDE3-47F1-8F82-1C46A303355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0-CDE3-47F1-8F82-1C46A303355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2-CDE3-47F1-8F82-1C46A3033559}"/>
              </c:ext>
            </c:extLst>
          </c:dPt>
          <c:cat>
            <c:strRef>
              <c:f>Sheet1!$A$2:$A$6</c:f>
              <c:strCache>
                <c:ptCount val="5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65</c:v>
                </c:pt>
                <c:pt idx="1">
                  <c:v>58</c:v>
                </c:pt>
                <c:pt idx="2">
                  <c:v>25</c:v>
                </c:pt>
                <c:pt idx="3">
                  <c:v>45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DE3-47F1-8F82-1C46A3033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57966720"/>
        <c:axId val="157968256"/>
      </c:barChart>
      <c:catAx>
        <c:axId val="157966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ko-KR"/>
          </a:p>
        </c:txPr>
        <c:crossAx val="157968256"/>
        <c:crosses val="autoZero"/>
        <c:auto val="1"/>
        <c:lblAlgn val="ctr"/>
        <c:lblOffset val="100"/>
        <c:noMultiLvlLbl val="0"/>
      </c:catAx>
      <c:valAx>
        <c:axId val="157968256"/>
        <c:scaling>
          <c:orientation val="minMax"/>
        </c:scaling>
        <c:delete val="1"/>
        <c:axPos val="l"/>
        <c:majorGridlines>
          <c:spPr>
            <a:ln>
              <a:noFill/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crossAx val="157966720"/>
        <c:crosses val="autoZero"/>
        <c:crossBetween val="between"/>
      </c:valAx>
      <c:spPr>
        <a:noFill/>
        <a:ln w="53975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207" name="Chart 43">
            <a:extLst>
              <a:ext uri="{FF2B5EF4-FFF2-40B4-BE49-F238E27FC236}">
                <a16:creationId xmlns:a16="http://schemas.microsoft.com/office/drawing/2014/main" id="{745051F9-8C4C-4544-B570-1ED8C42346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3634975"/>
              </p:ext>
            </p:extLst>
          </p:nvPr>
        </p:nvGraphicFramePr>
        <p:xfrm>
          <a:off x="677111" y="2762659"/>
          <a:ext cx="6472714" cy="3470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08" name="그룹 1207">
            <a:extLst>
              <a:ext uri="{FF2B5EF4-FFF2-40B4-BE49-F238E27FC236}">
                <a16:creationId xmlns:a16="http://schemas.microsoft.com/office/drawing/2014/main" id="{8429E1DA-9DF0-4C5B-A420-D4CDAD575CF9}"/>
              </a:ext>
            </a:extLst>
          </p:cNvPr>
          <p:cNvGrpSpPr/>
          <p:nvPr/>
        </p:nvGrpSpPr>
        <p:grpSpPr>
          <a:xfrm>
            <a:off x="1088672" y="1769196"/>
            <a:ext cx="685006" cy="1059508"/>
            <a:chOff x="1246695" y="1623227"/>
            <a:chExt cx="758075" cy="1172525"/>
          </a:xfrm>
        </p:grpSpPr>
        <p:sp>
          <p:nvSpPr>
            <p:cNvPr id="1209" name="자유형: 도형 1208">
              <a:extLst>
                <a:ext uri="{FF2B5EF4-FFF2-40B4-BE49-F238E27FC236}">
                  <a16:creationId xmlns:a16="http://schemas.microsoft.com/office/drawing/2014/main" id="{E369999C-EB9E-4405-ADBE-251E2964E715}"/>
                </a:ext>
              </a:extLst>
            </p:cNvPr>
            <p:cNvSpPr/>
            <p:nvPr/>
          </p:nvSpPr>
          <p:spPr>
            <a:xfrm>
              <a:off x="1246695" y="1623227"/>
              <a:ext cx="758075" cy="1172525"/>
            </a:xfrm>
            <a:custGeom>
              <a:avLst/>
              <a:gdLst>
                <a:gd name="connsiteX0" fmla="*/ 377531 w 758075"/>
                <a:gd name="connsiteY0" fmla="*/ 9 h 1172525"/>
                <a:gd name="connsiteX1" fmla="*/ 577210 w 758075"/>
                <a:gd name="connsiteY1" fmla="*/ 59466 h 1172525"/>
                <a:gd name="connsiteX2" fmla="*/ 756314 w 758075"/>
                <a:gd name="connsiteY2" fmla="*/ 416698 h 1172525"/>
                <a:gd name="connsiteX3" fmla="*/ 556985 w 758075"/>
                <a:gd name="connsiteY3" fmla="*/ 946336 h 1172525"/>
                <a:gd name="connsiteX4" fmla="*/ 378790 w 758075"/>
                <a:gd name="connsiteY4" fmla="*/ 1172525 h 1172525"/>
                <a:gd name="connsiteX5" fmla="*/ 325138 w 758075"/>
                <a:gd name="connsiteY5" fmla="*/ 1114189 h 1172525"/>
                <a:gd name="connsiteX6" fmla="*/ 10959 w 758075"/>
                <a:gd name="connsiteY6" fmla="*/ 488431 h 1172525"/>
                <a:gd name="connsiteX7" fmla="*/ 177511 w 758075"/>
                <a:gd name="connsiteY7" fmla="*/ 61222 h 1172525"/>
                <a:gd name="connsiteX8" fmla="*/ 377531 w 758075"/>
                <a:gd name="connsiteY8" fmla="*/ 9 h 117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075" h="1172525">
                  <a:moveTo>
                    <a:pt x="377531" y="9"/>
                  </a:moveTo>
                  <a:cubicBezTo>
                    <a:pt x="444622" y="-463"/>
                    <a:pt x="511656" y="19178"/>
                    <a:pt x="577210" y="59466"/>
                  </a:cubicBezTo>
                  <a:cubicBezTo>
                    <a:pt x="708383" y="139912"/>
                    <a:pt x="769516" y="262893"/>
                    <a:pt x="756314" y="416698"/>
                  </a:cubicBezTo>
                  <a:cubicBezTo>
                    <a:pt x="739600" y="611215"/>
                    <a:pt x="657528" y="782710"/>
                    <a:pt x="556985" y="946336"/>
                  </a:cubicBezTo>
                  <a:cubicBezTo>
                    <a:pt x="507038" y="1027563"/>
                    <a:pt x="449094" y="1102808"/>
                    <a:pt x="378790" y="1172525"/>
                  </a:cubicBezTo>
                  <a:cubicBezTo>
                    <a:pt x="359931" y="1152103"/>
                    <a:pt x="341657" y="1133895"/>
                    <a:pt x="325138" y="1114189"/>
                  </a:cubicBezTo>
                  <a:cubicBezTo>
                    <a:pt x="171007" y="930467"/>
                    <a:pt x="60254" y="724440"/>
                    <a:pt x="10959" y="488431"/>
                  </a:cubicBezTo>
                  <a:cubicBezTo>
                    <a:pt x="-26892" y="307180"/>
                    <a:pt x="34435" y="148562"/>
                    <a:pt x="177511" y="61222"/>
                  </a:cubicBezTo>
                  <a:cubicBezTo>
                    <a:pt x="243293" y="21064"/>
                    <a:pt x="310440" y="480"/>
                    <a:pt x="377531" y="9"/>
                  </a:cubicBezTo>
                  <a:close/>
                </a:path>
              </a:pathLst>
            </a:custGeom>
            <a:solidFill>
              <a:schemeClr val="accent4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210" name="타원 1209">
              <a:extLst>
                <a:ext uri="{FF2B5EF4-FFF2-40B4-BE49-F238E27FC236}">
                  <a16:creationId xmlns:a16="http://schemas.microsoft.com/office/drawing/2014/main" id="{0A03E927-B7FE-46F4-B191-658327BC0CD3}"/>
                </a:ext>
              </a:extLst>
            </p:cNvPr>
            <p:cNvSpPr/>
            <p:nvPr/>
          </p:nvSpPr>
          <p:spPr>
            <a:xfrm>
              <a:off x="1290128" y="1687407"/>
              <a:ext cx="671208" cy="671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11" name="그룹 1210">
            <a:extLst>
              <a:ext uri="{FF2B5EF4-FFF2-40B4-BE49-F238E27FC236}">
                <a16:creationId xmlns:a16="http://schemas.microsoft.com/office/drawing/2014/main" id="{A71BDB80-0331-4A0F-85E6-96AB84318F35}"/>
              </a:ext>
            </a:extLst>
          </p:cNvPr>
          <p:cNvGrpSpPr/>
          <p:nvPr/>
        </p:nvGrpSpPr>
        <p:grpSpPr>
          <a:xfrm>
            <a:off x="2328138" y="1769196"/>
            <a:ext cx="685006" cy="1059508"/>
            <a:chOff x="1246695" y="1623227"/>
            <a:chExt cx="758075" cy="1172525"/>
          </a:xfrm>
        </p:grpSpPr>
        <p:sp>
          <p:nvSpPr>
            <p:cNvPr id="1212" name="자유형: 도형 1211">
              <a:extLst>
                <a:ext uri="{FF2B5EF4-FFF2-40B4-BE49-F238E27FC236}">
                  <a16:creationId xmlns:a16="http://schemas.microsoft.com/office/drawing/2014/main" id="{90F8254F-4E58-4FF2-B56A-C526BE62C56C}"/>
                </a:ext>
              </a:extLst>
            </p:cNvPr>
            <p:cNvSpPr/>
            <p:nvPr/>
          </p:nvSpPr>
          <p:spPr>
            <a:xfrm>
              <a:off x="1246695" y="1623227"/>
              <a:ext cx="758075" cy="1172525"/>
            </a:xfrm>
            <a:custGeom>
              <a:avLst/>
              <a:gdLst>
                <a:gd name="connsiteX0" fmla="*/ 377531 w 758075"/>
                <a:gd name="connsiteY0" fmla="*/ 9 h 1172525"/>
                <a:gd name="connsiteX1" fmla="*/ 577210 w 758075"/>
                <a:gd name="connsiteY1" fmla="*/ 59466 h 1172525"/>
                <a:gd name="connsiteX2" fmla="*/ 756314 w 758075"/>
                <a:gd name="connsiteY2" fmla="*/ 416698 h 1172525"/>
                <a:gd name="connsiteX3" fmla="*/ 556985 w 758075"/>
                <a:gd name="connsiteY3" fmla="*/ 946336 h 1172525"/>
                <a:gd name="connsiteX4" fmla="*/ 378790 w 758075"/>
                <a:gd name="connsiteY4" fmla="*/ 1172525 h 1172525"/>
                <a:gd name="connsiteX5" fmla="*/ 325138 w 758075"/>
                <a:gd name="connsiteY5" fmla="*/ 1114189 h 1172525"/>
                <a:gd name="connsiteX6" fmla="*/ 10959 w 758075"/>
                <a:gd name="connsiteY6" fmla="*/ 488431 h 1172525"/>
                <a:gd name="connsiteX7" fmla="*/ 177511 w 758075"/>
                <a:gd name="connsiteY7" fmla="*/ 61222 h 1172525"/>
                <a:gd name="connsiteX8" fmla="*/ 377531 w 758075"/>
                <a:gd name="connsiteY8" fmla="*/ 9 h 117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075" h="1172525">
                  <a:moveTo>
                    <a:pt x="377531" y="9"/>
                  </a:moveTo>
                  <a:cubicBezTo>
                    <a:pt x="444622" y="-463"/>
                    <a:pt x="511656" y="19178"/>
                    <a:pt x="577210" y="59466"/>
                  </a:cubicBezTo>
                  <a:cubicBezTo>
                    <a:pt x="708383" y="139912"/>
                    <a:pt x="769516" y="262893"/>
                    <a:pt x="756314" y="416698"/>
                  </a:cubicBezTo>
                  <a:cubicBezTo>
                    <a:pt x="739600" y="611215"/>
                    <a:pt x="657528" y="782710"/>
                    <a:pt x="556985" y="946336"/>
                  </a:cubicBezTo>
                  <a:cubicBezTo>
                    <a:pt x="507038" y="1027563"/>
                    <a:pt x="449094" y="1102808"/>
                    <a:pt x="378790" y="1172525"/>
                  </a:cubicBezTo>
                  <a:cubicBezTo>
                    <a:pt x="359931" y="1152103"/>
                    <a:pt x="341657" y="1133895"/>
                    <a:pt x="325138" y="1114189"/>
                  </a:cubicBezTo>
                  <a:cubicBezTo>
                    <a:pt x="171007" y="930467"/>
                    <a:pt x="60254" y="724440"/>
                    <a:pt x="10959" y="488431"/>
                  </a:cubicBezTo>
                  <a:cubicBezTo>
                    <a:pt x="-26892" y="307180"/>
                    <a:pt x="34435" y="148562"/>
                    <a:pt x="177511" y="61222"/>
                  </a:cubicBezTo>
                  <a:cubicBezTo>
                    <a:pt x="243293" y="21064"/>
                    <a:pt x="310440" y="480"/>
                    <a:pt x="377531" y="9"/>
                  </a:cubicBezTo>
                  <a:close/>
                </a:path>
              </a:pathLst>
            </a:custGeom>
            <a:solidFill>
              <a:schemeClr val="accent3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213" name="타원 1212">
              <a:extLst>
                <a:ext uri="{FF2B5EF4-FFF2-40B4-BE49-F238E27FC236}">
                  <a16:creationId xmlns:a16="http://schemas.microsoft.com/office/drawing/2014/main" id="{C6198E0D-F864-4C38-ABAD-37F240F75175}"/>
                </a:ext>
              </a:extLst>
            </p:cNvPr>
            <p:cNvSpPr/>
            <p:nvPr/>
          </p:nvSpPr>
          <p:spPr>
            <a:xfrm>
              <a:off x="1290128" y="1687407"/>
              <a:ext cx="671208" cy="671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14" name="그룹 1213">
            <a:extLst>
              <a:ext uri="{FF2B5EF4-FFF2-40B4-BE49-F238E27FC236}">
                <a16:creationId xmlns:a16="http://schemas.microsoft.com/office/drawing/2014/main" id="{31F7566E-1626-4AB9-A1E6-20A6456F1FE5}"/>
              </a:ext>
            </a:extLst>
          </p:cNvPr>
          <p:cNvGrpSpPr/>
          <p:nvPr/>
        </p:nvGrpSpPr>
        <p:grpSpPr>
          <a:xfrm>
            <a:off x="3567604" y="1769196"/>
            <a:ext cx="685006" cy="1059508"/>
            <a:chOff x="1246695" y="1623227"/>
            <a:chExt cx="758075" cy="1172525"/>
          </a:xfrm>
        </p:grpSpPr>
        <p:sp>
          <p:nvSpPr>
            <p:cNvPr id="1215" name="자유형: 도형 1214">
              <a:extLst>
                <a:ext uri="{FF2B5EF4-FFF2-40B4-BE49-F238E27FC236}">
                  <a16:creationId xmlns:a16="http://schemas.microsoft.com/office/drawing/2014/main" id="{B610F79D-8730-47E0-BCFC-73BF84B66A82}"/>
                </a:ext>
              </a:extLst>
            </p:cNvPr>
            <p:cNvSpPr/>
            <p:nvPr/>
          </p:nvSpPr>
          <p:spPr>
            <a:xfrm>
              <a:off x="1246695" y="1623227"/>
              <a:ext cx="758075" cy="1172525"/>
            </a:xfrm>
            <a:custGeom>
              <a:avLst/>
              <a:gdLst>
                <a:gd name="connsiteX0" fmla="*/ 377531 w 758075"/>
                <a:gd name="connsiteY0" fmla="*/ 9 h 1172525"/>
                <a:gd name="connsiteX1" fmla="*/ 577210 w 758075"/>
                <a:gd name="connsiteY1" fmla="*/ 59466 h 1172525"/>
                <a:gd name="connsiteX2" fmla="*/ 756314 w 758075"/>
                <a:gd name="connsiteY2" fmla="*/ 416698 h 1172525"/>
                <a:gd name="connsiteX3" fmla="*/ 556985 w 758075"/>
                <a:gd name="connsiteY3" fmla="*/ 946336 h 1172525"/>
                <a:gd name="connsiteX4" fmla="*/ 378790 w 758075"/>
                <a:gd name="connsiteY4" fmla="*/ 1172525 h 1172525"/>
                <a:gd name="connsiteX5" fmla="*/ 325138 w 758075"/>
                <a:gd name="connsiteY5" fmla="*/ 1114189 h 1172525"/>
                <a:gd name="connsiteX6" fmla="*/ 10959 w 758075"/>
                <a:gd name="connsiteY6" fmla="*/ 488431 h 1172525"/>
                <a:gd name="connsiteX7" fmla="*/ 177511 w 758075"/>
                <a:gd name="connsiteY7" fmla="*/ 61222 h 1172525"/>
                <a:gd name="connsiteX8" fmla="*/ 377531 w 758075"/>
                <a:gd name="connsiteY8" fmla="*/ 9 h 117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075" h="1172525">
                  <a:moveTo>
                    <a:pt x="377531" y="9"/>
                  </a:moveTo>
                  <a:cubicBezTo>
                    <a:pt x="444622" y="-463"/>
                    <a:pt x="511656" y="19178"/>
                    <a:pt x="577210" y="59466"/>
                  </a:cubicBezTo>
                  <a:cubicBezTo>
                    <a:pt x="708383" y="139912"/>
                    <a:pt x="769516" y="262893"/>
                    <a:pt x="756314" y="416698"/>
                  </a:cubicBezTo>
                  <a:cubicBezTo>
                    <a:pt x="739600" y="611215"/>
                    <a:pt x="657528" y="782710"/>
                    <a:pt x="556985" y="946336"/>
                  </a:cubicBezTo>
                  <a:cubicBezTo>
                    <a:pt x="507038" y="1027563"/>
                    <a:pt x="449094" y="1102808"/>
                    <a:pt x="378790" y="1172525"/>
                  </a:cubicBezTo>
                  <a:cubicBezTo>
                    <a:pt x="359931" y="1152103"/>
                    <a:pt x="341657" y="1133895"/>
                    <a:pt x="325138" y="1114189"/>
                  </a:cubicBezTo>
                  <a:cubicBezTo>
                    <a:pt x="171007" y="930467"/>
                    <a:pt x="60254" y="724440"/>
                    <a:pt x="10959" y="488431"/>
                  </a:cubicBezTo>
                  <a:cubicBezTo>
                    <a:pt x="-26892" y="307180"/>
                    <a:pt x="34435" y="148562"/>
                    <a:pt x="177511" y="61222"/>
                  </a:cubicBezTo>
                  <a:cubicBezTo>
                    <a:pt x="243293" y="21064"/>
                    <a:pt x="310440" y="480"/>
                    <a:pt x="377531" y="9"/>
                  </a:cubicBezTo>
                  <a:close/>
                </a:path>
              </a:pathLst>
            </a:custGeom>
            <a:solidFill>
              <a:schemeClr val="accent6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 dirty="0"/>
            </a:p>
          </p:txBody>
        </p:sp>
        <p:sp>
          <p:nvSpPr>
            <p:cNvPr id="1216" name="타원 1215">
              <a:extLst>
                <a:ext uri="{FF2B5EF4-FFF2-40B4-BE49-F238E27FC236}">
                  <a16:creationId xmlns:a16="http://schemas.microsoft.com/office/drawing/2014/main" id="{9530BD20-446E-45BD-A4EA-92B9E109DB99}"/>
                </a:ext>
              </a:extLst>
            </p:cNvPr>
            <p:cNvSpPr/>
            <p:nvPr/>
          </p:nvSpPr>
          <p:spPr>
            <a:xfrm>
              <a:off x="1290128" y="1677679"/>
              <a:ext cx="671208" cy="671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17" name="그룹 1216">
            <a:extLst>
              <a:ext uri="{FF2B5EF4-FFF2-40B4-BE49-F238E27FC236}">
                <a16:creationId xmlns:a16="http://schemas.microsoft.com/office/drawing/2014/main" id="{ED22126E-D5C5-4F8A-9254-D1CBFAA98D68}"/>
              </a:ext>
            </a:extLst>
          </p:cNvPr>
          <p:cNvGrpSpPr/>
          <p:nvPr/>
        </p:nvGrpSpPr>
        <p:grpSpPr>
          <a:xfrm>
            <a:off x="4807070" y="1769196"/>
            <a:ext cx="685006" cy="1059508"/>
            <a:chOff x="1246695" y="1623227"/>
            <a:chExt cx="758075" cy="1172525"/>
          </a:xfrm>
        </p:grpSpPr>
        <p:sp>
          <p:nvSpPr>
            <p:cNvPr id="1218" name="자유형: 도형 1217">
              <a:extLst>
                <a:ext uri="{FF2B5EF4-FFF2-40B4-BE49-F238E27FC236}">
                  <a16:creationId xmlns:a16="http://schemas.microsoft.com/office/drawing/2014/main" id="{6EAE63FB-A830-4E4E-BA70-0A8DE9D2A689}"/>
                </a:ext>
              </a:extLst>
            </p:cNvPr>
            <p:cNvSpPr/>
            <p:nvPr/>
          </p:nvSpPr>
          <p:spPr>
            <a:xfrm>
              <a:off x="1246695" y="1623227"/>
              <a:ext cx="758075" cy="1172525"/>
            </a:xfrm>
            <a:custGeom>
              <a:avLst/>
              <a:gdLst>
                <a:gd name="connsiteX0" fmla="*/ 377531 w 758075"/>
                <a:gd name="connsiteY0" fmla="*/ 9 h 1172525"/>
                <a:gd name="connsiteX1" fmla="*/ 577210 w 758075"/>
                <a:gd name="connsiteY1" fmla="*/ 59466 h 1172525"/>
                <a:gd name="connsiteX2" fmla="*/ 756314 w 758075"/>
                <a:gd name="connsiteY2" fmla="*/ 416698 h 1172525"/>
                <a:gd name="connsiteX3" fmla="*/ 556985 w 758075"/>
                <a:gd name="connsiteY3" fmla="*/ 946336 h 1172525"/>
                <a:gd name="connsiteX4" fmla="*/ 378790 w 758075"/>
                <a:gd name="connsiteY4" fmla="*/ 1172525 h 1172525"/>
                <a:gd name="connsiteX5" fmla="*/ 325138 w 758075"/>
                <a:gd name="connsiteY5" fmla="*/ 1114189 h 1172525"/>
                <a:gd name="connsiteX6" fmla="*/ 10959 w 758075"/>
                <a:gd name="connsiteY6" fmla="*/ 488431 h 1172525"/>
                <a:gd name="connsiteX7" fmla="*/ 177511 w 758075"/>
                <a:gd name="connsiteY7" fmla="*/ 61222 h 1172525"/>
                <a:gd name="connsiteX8" fmla="*/ 377531 w 758075"/>
                <a:gd name="connsiteY8" fmla="*/ 9 h 117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075" h="1172525">
                  <a:moveTo>
                    <a:pt x="377531" y="9"/>
                  </a:moveTo>
                  <a:cubicBezTo>
                    <a:pt x="444622" y="-463"/>
                    <a:pt x="511656" y="19178"/>
                    <a:pt x="577210" y="59466"/>
                  </a:cubicBezTo>
                  <a:cubicBezTo>
                    <a:pt x="708383" y="139912"/>
                    <a:pt x="769516" y="262893"/>
                    <a:pt x="756314" y="416698"/>
                  </a:cubicBezTo>
                  <a:cubicBezTo>
                    <a:pt x="739600" y="611215"/>
                    <a:pt x="657528" y="782710"/>
                    <a:pt x="556985" y="946336"/>
                  </a:cubicBezTo>
                  <a:cubicBezTo>
                    <a:pt x="507038" y="1027563"/>
                    <a:pt x="449094" y="1102808"/>
                    <a:pt x="378790" y="1172525"/>
                  </a:cubicBezTo>
                  <a:cubicBezTo>
                    <a:pt x="359931" y="1152103"/>
                    <a:pt x="341657" y="1133895"/>
                    <a:pt x="325138" y="1114189"/>
                  </a:cubicBezTo>
                  <a:cubicBezTo>
                    <a:pt x="171007" y="930467"/>
                    <a:pt x="60254" y="724440"/>
                    <a:pt x="10959" y="488431"/>
                  </a:cubicBezTo>
                  <a:cubicBezTo>
                    <a:pt x="-26892" y="307180"/>
                    <a:pt x="34435" y="148562"/>
                    <a:pt x="177511" y="61222"/>
                  </a:cubicBezTo>
                  <a:cubicBezTo>
                    <a:pt x="243293" y="21064"/>
                    <a:pt x="310440" y="480"/>
                    <a:pt x="377531" y="9"/>
                  </a:cubicBezTo>
                  <a:close/>
                </a:path>
              </a:pathLst>
            </a:custGeom>
            <a:solidFill>
              <a:schemeClr val="accent1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219" name="타원 1218">
              <a:extLst>
                <a:ext uri="{FF2B5EF4-FFF2-40B4-BE49-F238E27FC236}">
                  <a16:creationId xmlns:a16="http://schemas.microsoft.com/office/drawing/2014/main" id="{FCABC824-5F6F-488B-ABA4-EE3C627EACE3}"/>
                </a:ext>
              </a:extLst>
            </p:cNvPr>
            <p:cNvSpPr/>
            <p:nvPr/>
          </p:nvSpPr>
          <p:spPr>
            <a:xfrm>
              <a:off x="1290128" y="1687407"/>
              <a:ext cx="671208" cy="671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20" name="그룹 1219">
            <a:extLst>
              <a:ext uri="{FF2B5EF4-FFF2-40B4-BE49-F238E27FC236}">
                <a16:creationId xmlns:a16="http://schemas.microsoft.com/office/drawing/2014/main" id="{E882D37F-0330-49C9-984D-C5365A14EB4C}"/>
              </a:ext>
            </a:extLst>
          </p:cNvPr>
          <p:cNvGrpSpPr/>
          <p:nvPr/>
        </p:nvGrpSpPr>
        <p:grpSpPr>
          <a:xfrm>
            <a:off x="6046536" y="1769196"/>
            <a:ext cx="685006" cy="1059508"/>
            <a:chOff x="1246695" y="1623227"/>
            <a:chExt cx="758075" cy="1172525"/>
          </a:xfrm>
        </p:grpSpPr>
        <p:sp>
          <p:nvSpPr>
            <p:cNvPr id="1221" name="자유형: 도형 1220">
              <a:extLst>
                <a:ext uri="{FF2B5EF4-FFF2-40B4-BE49-F238E27FC236}">
                  <a16:creationId xmlns:a16="http://schemas.microsoft.com/office/drawing/2014/main" id="{0A153428-267D-41F9-9440-FF8CF95D8A64}"/>
                </a:ext>
              </a:extLst>
            </p:cNvPr>
            <p:cNvSpPr/>
            <p:nvPr/>
          </p:nvSpPr>
          <p:spPr>
            <a:xfrm>
              <a:off x="1246695" y="1623227"/>
              <a:ext cx="758075" cy="1172525"/>
            </a:xfrm>
            <a:custGeom>
              <a:avLst/>
              <a:gdLst>
                <a:gd name="connsiteX0" fmla="*/ 377531 w 758075"/>
                <a:gd name="connsiteY0" fmla="*/ 9 h 1172525"/>
                <a:gd name="connsiteX1" fmla="*/ 577210 w 758075"/>
                <a:gd name="connsiteY1" fmla="*/ 59466 h 1172525"/>
                <a:gd name="connsiteX2" fmla="*/ 756314 w 758075"/>
                <a:gd name="connsiteY2" fmla="*/ 416698 h 1172525"/>
                <a:gd name="connsiteX3" fmla="*/ 556985 w 758075"/>
                <a:gd name="connsiteY3" fmla="*/ 946336 h 1172525"/>
                <a:gd name="connsiteX4" fmla="*/ 378790 w 758075"/>
                <a:gd name="connsiteY4" fmla="*/ 1172525 h 1172525"/>
                <a:gd name="connsiteX5" fmla="*/ 325138 w 758075"/>
                <a:gd name="connsiteY5" fmla="*/ 1114189 h 1172525"/>
                <a:gd name="connsiteX6" fmla="*/ 10959 w 758075"/>
                <a:gd name="connsiteY6" fmla="*/ 488431 h 1172525"/>
                <a:gd name="connsiteX7" fmla="*/ 177511 w 758075"/>
                <a:gd name="connsiteY7" fmla="*/ 61222 h 1172525"/>
                <a:gd name="connsiteX8" fmla="*/ 377531 w 758075"/>
                <a:gd name="connsiteY8" fmla="*/ 9 h 117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075" h="1172525">
                  <a:moveTo>
                    <a:pt x="377531" y="9"/>
                  </a:moveTo>
                  <a:cubicBezTo>
                    <a:pt x="444622" y="-463"/>
                    <a:pt x="511656" y="19178"/>
                    <a:pt x="577210" y="59466"/>
                  </a:cubicBezTo>
                  <a:cubicBezTo>
                    <a:pt x="708383" y="139912"/>
                    <a:pt x="769516" y="262893"/>
                    <a:pt x="756314" y="416698"/>
                  </a:cubicBezTo>
                  <a:cubicBezTo>
                    <a:pt x="739600" y="611215"/>
                    <a:pt x="657528" y="782710"/>
                    <a:pt x="556985" y="946336"/>
                  </a:cubicBezTo>
                  <a:cubicBezTo>
                    <a:pt x="507038" y="1027563"/>
                    <a:pt x="449094" y="1102808"/>
                    <a:pt x="378790" y="1172525"/>
                  </a:cubicBezTo>
                  <a:cubicBezTo>
                    <a:pt x="359931" y="1152103"/>
                    <a:pt x="341657" y="1133895"/>
                    <a:pt x="325138" y="1114189"/>
                  </a:cubicBezTo>
                  <a:cubicBezTo>
                    <a:pt x="171007" y="930467"/>
                    <a:pt x="60254" y="724440"/>
                    <a:pt x="10959" y="488431"/>
                  </a:cubicBezTo>
                  <a:cubicBezTo>
                    <a:pt x="-26892" y="307180"/>
                    <a:pt x="34435" y="148562"/>
                    <a:pt x="177511" y="61222"/>
                  </a:cubicBezTo>
                  <a:cubicBezTo>
                    <a:pt x="243293" y="21064"/>
                    <a:pt x="310440" y="480"/>
                    <a:pt x="377531" y="9"/>
                  </a:cubicBezTo>
                  <a:close/>
                </a:path>
              </a:pathLst>
            </a:custGeom>
            <a:solidFill>
              <a:schemeClr val="accent2"/>
            </a:solidFill>
            <a:ln w="48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ko-KR" altLang="en-US"/>
            </a:p>
          </p:txBody>
        </p:sp>
        <p:sp>
          <p:nvSpPr>
            <p:cNvPr id="1222" name="타원 1221">
              <a:extLst>
                <a:ext uri="{FF2B5EF4-FFF2-40B4-BE49-F238E27FC236}">
                  <a16:creationId xmlns:a16="http://schemas.microsoft.com/office/drawing/2014/main" id="{1A53157C-6DCA-4825-BFE3-CEF8103BF089}"/>
                </a:ext>
              </a:extLst>
            </p:cNvPr>
            <p:cNvSpPr/>
            <p:nvPr/>
          </p:nvSpPr>
          <p:spPr>
            <a:xfrm>
              <a:off x="1290128" y="1687407"/>
              <a:ext cx="671208" cy="6712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23" name="Isosceles Triangle 51">
            <a:extLst>
              <a:ext uri="{FF2B5EF4-FFF2-40B4-BE49-F238E27FC236}">
                <a16:creationId xmlns:a16="http://schemas.microsoft.com/office/drawing/2014/main" id="{5A8E71E6-EABC-43FE-B4C7-34FB562F1D94}"/>
              </a:ext>
            </a:extLst>
          </p:cNvPr>
          <p:cNvSpPr/>
          <p:nvPr/>
        </p:nvSpPr>
        <p:spPr>
          <a:xfrm>
            <a:off x="1293410" y="2000994"/>
            <a:ext cx="275528" cy="20204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4" name="Rectangle 36">
            <a:extLst>
              <a:ext uri="{FF2B5EF4-FFF2-40B4-BE49-F238E27FC236}">
                <a16:creationId xmlns:a16="http://schemas.microsoft.com/office/drawing/2014/main" id="{A117A60F-0EF1-4524-97F3-800C432A00F3}"/>
              </a:ext>
            </a:extLst>
          </p:cNvPr>
          <p:cNvSpPr/>
          <p:nvPr/>
        </p:nvSpPr>
        <p:spPr>
          <a:xfrm>
            <a:off x="2509749" y="1985925"/>
            <a:ext cx="330108" cy="2759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5" name="Rectangle 16">
            <a:extLst>
              <a:ext uri="{FF2B5EF4-FFF2-40B4-BE49-F238E27FC236}">
                <a16:creationId xmlns:a16="http://schemas.microsoft.com/office/drawing/2014/main" id="{010C3E78-7CBA-4B70-BE27-CF9E98578D03}"/>
              </a:ext>
            </a:extLst>
          </p:cNvPr>
          <p:cNvSpPr/>
          <p:nvPr/>
        </p:nvSpPr>
        <p:spPr>
          <a:xfrm rot="2700000">
            <a:off x="6268893" y="1883800"/>
            <a:ext cx="240288" cy="430792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6" name="Rectangle 9">
            <a:extLst>
              <a:ext uri="{FF2B5EF4-FFF2-40B4-BE49-F238E27FC236}">
                <a16:creationId xmlns:a16="http://schemas.microsoft.com/office/drawing/2014/main" id="{A5B78EB0-FEF4-4516-B1DF-FC582B8195BC}"/>
              </a:ext>
            </a:extLst>
          </p:cNvPr>
          <p:cNvSpPr/>
          <p:nvPr/>
        </p:nvSpPr>
        <p:spPr>
          <a:xfrm>
            <a:off x="4998286" y="1973130"/>
            <a:ext cx="297708" cy="27868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7" name="Rounded Rectangle 5">
            <a:extLst>
              <a:ext uri="{FF2B5EF4-FFF2-40B4-BE49-F238E27FC236}">
                <a16:creationId xmlns:a16="http://schemas.microsoft.com/office/drawing/2014/main" id="{5101463B-2A50-4B08-B53D-1543040F947B}"/>
              </a:ext>
            </a:extLst>
          </p:cNvPr>
          <p:cNvSpPr/>
          <p:nvPr/>
        </p:nvSpPr>
        <p:spPr>
          <a:xfrm flipH="1">
            <a:off x="3725903" y="1963838"/>
            <a:ext cx="369200" cy="30456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8" name="TextBox 1227">
            <a:extLst>
              <a:ext uri="{FF2B5EF4-FFF2-40B4-BE49-F238E27FC236}">
                <a16:creationId xmlns:a16="http://schemas.microsoft.com/office/drawing/2014/main" id="{AA28879B-6522-403D-8C13-802A895AE8BF}"/>
              </a:ext>
            </a:extLst>
          </p:cNvPr>
          <p:cNvSpPr txBox="1"/>
          <p:nvPr/>
        </p:nvSpPr>
        <p:spPr>
          <a:xfrm>
            <a:off x="7650036" y="1715952"/>
            <a:ext cx="87895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229" name="Text Placeholder 12">
            <a:extLst>
              <a:ext uri="{FF2B5EF4-FFF2-40B4-BE49-F238E27FC236}">
                <a16:creationId xmlns:a16="http://schemas.microsoft.com/office/drawing/2014/main" id="{C1123EFD-56DA-4147-8E01-49D5C1A60AA4}"/>
              </a:ext>
            </a:extLst>
          </p:cNvPr>
          <p:cNvSpPr txBox="1">
            <a:spLocks/>
          </p:cNvSpPr>
          <p:nvPr/>
        </p:nvSpPr>
        <p:spPr>
          <a:xfrm>
            <a:off x="7650035" y="2097561"/>
            <a:ext cx="3864854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0" name="TextBox 1229">
            <a:extLst>
              <a:ext uri="{FF2B5EF4-FFF2-40B4-BE49-F238E27FC236}">
                <a16:creationId xmlns:a16="http://schemas.microsoft.com/office/drawing/2014/main" id="{B0DA3A13-C090-418B-88F3-2998EF7FFD66}"/>
              </a:ext>
            </a:extLst>
          </p:cNvPr>
          <p:cNvSpPr txBox="1"/>
          <p:nvPr/>
        </p:nvSpPr>
        <p:spPr>
          <a:xfrm>
            <a:off x="7650036" y="2611404"/>
            <a:ext cx="87895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42%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231" name="Text Placeholder 12">
            <a:extLst>
              <a:ext uri="{FF2B5EF4-FFF2-40B4-BE49-F238E27FC236}">
                <a16:creationId xmlns:a16="http://schemas.microsoft.com/office/drawing/2014/main" id="{2413341E-E4AB-4997-8B01-ABEB0970B4DC}"/>
              </a:ext>
            </a:extLst>
          </p:cNvPr>
          <p:cNvSpPr txBox="1">
            <a:spLocks/>
          </p:cNvSpPr>
          <p:nvPr/>
        </p:nvSpPr>
        <p:spPr>
          <a:xfrm>
            <a:off x="7650035" y="3004496"/>
            <a:ext cx="3864854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2" name="TextBox 1231">
            <a:extLst>
              <a:ext uri="{FF2B5EF4-FFF2-40B4-BE49-F238E27FC236}">
                <a16:creationId xmlns:a16="http://schemas.microsoft.com/office/drawing/2014/main" id="{9CD05983-918E-411A-89C7-A9A5BDDBFC91}"/>
              </a:ext>
            </a:extLst>
          </p:cNvPr>
          <p:cNvSpPr txBox="1"/>
          <p:nvPr/>
        </p:nvSpPr>
        <p:spPr>
          <a:xfrm>
            <a:off x="7650036" y="3518339"/>
            <a:ext cx="87895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pitchFamily="34" charset="0"/>
              </a:rPr>
              <a:t>75%</a:t>
            </a:r>
            <a:endParaRPr lang="ko-KR" altLang="en-US" sz="24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233" name="Text Placeholder 12">
            <a:extLst>
              <a:ext uri="{FF2B5EF4-FFF2-40B4-BE49-F238E27FC236}">
                <a16:creationId xmlns:a16="http://schemas.microsoft.com/office/drawing/2014/main" id="{A7890C54-FAE9-4713-B956-D25A4A1946F8}"/>
              </a:ext>
            </a:extLst>
          </p:cNvPr>
          <p:cNvSpPr txBox="1">
            <a:spLocks/>
          </p:cNvSpPr>
          <p:nvPr/>
        </p:nvSpPr>
        <p:spPr>
          <a:xfrm>
            <a:off x="7650035" y="3907013"/>
            <a:ext cx="3864854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4" name="TextBox 1233">
            <a:extLst>
              <a:ext uri="{FF2B5EF4-FFF2-40B4-BE49-F238E27FC236}">
                <a16:creationId xmlns:a16="http://schemas.microsoft.com/office/drawing/2014/main" id="{F5835494-74AE-49D4-B525-A69821695BE9}"/>
              </a:ext>
            </a:extLst>
          </p:cNvPr>
          <p:cNvSpPr txBox="1"/>
          <p:nvPr/>
        </p:nvSpPr>
        <p:spPr>
          <a:xfrm>
            <a:off x="7650036" y="5302600"/>
            <a:ext cx="87895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66%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235" name="Text Placeholder 12">
            <a:extLst>
              <a:ext uri="{FF2B5EF4-FFF2-40B4-BE49-F238E27FC236}">
                <a16:creationId xmlns:a16="http://schemas.microsoft.com/office/drawing/2014/main" id="{250B547C-F9FB-4E14-9D33-A1C91ACBB77F}"/>
              </a:ext>
            </a:extLst>
          </p:cNvPr>
          <p:cNvSpPr txBox="1">
            <a:spLocks/>
          </p:cNvSpPr>
          <p:nvPr/>
        </p:nvSpPr>
        <p:spPr>
          <a:xfrm>
            <a:off x="7650035" y="5689937"/>
            <a:ext cx="3864854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36" name="TextBox 1235">
            <a:extLst>
              <a:ext uri="{FF2B5EF4-FFF2-40B4-BE49-F238E27FC236}">
                <a16:creationId xmlns:a16="http://schemas.microsoft.com/office/drawing/2014/main" id="{8C357742-B300-434E-8F95-1BB5BC5DF25B}"/>
              </a:ext>
            </a:extLst>
          </p:cNvPr>
          <p:cNvSpPr txBox="1"/>
          <p:nvPr/>
        </p:nvSpPr>
        <p:spPr>
          <a:xfrm>
            <a:off x="7650036" y="4420854"/>
            <a:ext cx="87895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237" name="Text Placeholder 12">
            <a:extLst>
              <a:ext uri="{FF2B5EF4-FFF2-40B4-BE49-F238E27FC236}">
                <a16:creationId xmlns:a16="http://schemas.microsoft.com/office/drawing/2014/main" id="{FEA64CC8-23D8-4C28-907D-B2DC95BDBD4E}"/>
              </a:ext>
            </a:extLst>
          </p:cNvPr>
          <p:cNvSpPr txBox="1">
            <a:spLocks/>
          </p:cNvSpPr>
          <p:nvPr/>
        </p:nvSpPr>
        <p:spPr>
          <a:xfrm>
            <a:off x="7650035" y="4788758"/>
            <a:ext cx="3864854" cy="46653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11299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56</cp:revision>
  <dcterms:created xsi:type="dcterms:W3CDTF">2018-02-18T19:39:47Z</dcterms:created>
  <dcterms:modified xsi:type="dcterms:W3CDTF">2022-10-25T06:58:08Z</dcterms:modified>
</cp:coreProperties>
</file>