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1953" name="직선 연결선 1952">
            <a:extLst>
              <a:ext uri="{FF2B5EF4-FFF2-40B4-BE49-F238E27FC236}">
                <a16:creationId xmlns:a16="http://schemas.microsoft.com/office/drawing/2014/main" id="{9A76C5C4-0B42-48CC-90A9-145B2EAE071E}"/>
              </a:ext>
            </a:extLst>
          </p:cNvPr>
          <p:cNvCxnSpPr>
            <a:cxnSpLocks/>
          </p:cNvCxnSpPr>
          <p:nvPr/>
        </p:nvCxnSpPr>
        <p:spPr>
          <a:xfrm>
            <a:off x="0" y="2325557"/>
            <a:ext cx="12192000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4" name="직선 연결선 1953">
            <a:extLst>
              <a:ext uri="{FF2B5EF4-FFF2-40B4-BE49-F238E27FC236}">
                <a16:creationId xmlns:a16="http://schemas.microsoft.com/office/drawing/2014/main" id="{53A25102-D0A3-4B8D-801E-89DBD28D58A6}"/>
              </a:ext>
            </a:extLst>
          </p:cNvPr>
          <p:cNvCxnSpPr>
            <a:cxnSpLocks/>
          </p:cNvCxnSpPr>
          <p:nvPr/>
        </p:nvCxnSpPr>
        <p:spPr>
          <a:xfrm>
            <a:off x="1107477" y="3305234"/>
            <a:ext cx="0" cy="280800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5" name="타원 1954">
            <a:extLst>
              <a:ext uri="{FF2B5EF4-FFF2-40B4-BE49-F238E27FC236}">
                <a16:creationId xmlns:a16="http://schemas.microsoft.com/office/drawing/2014/main" id="{1F68C6EB-F3E6-4A0C-8EAB-AA4419237C04}"/>
              </a:ext>
            </a:extLst>
          </p:cNvPr>
          <p:cNvSpPr>
            <a:spLocks noChangeAspect="1"/>
          </p:cNvSpPr>
          <p:nvPr/>
        </p:nvSpPr>
        <p:spPr>
          <a:xfrm>
            <a:off x="1035477" y="3538122"/>
            <a:ext cx="144000" cy="144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56" name="TextBox 1955">
            <a:extLst>
              <a:ext uri="{FF2B5EF4-FFF2-40B4-BE49-F238E27FC236}">
                <a16:creationId xmlns:a16="http://schemas.microsoft.com/office/drawing/2014/main" id="{DE72C126-4684-453F-AD78-3F03D7C0918C}"/>
              </a:ext>
            </a:extLst>
          </p:cNvPr>
          <p:cNvSpPr txBox="1"/>
          <p:nvPr/>
        </p:nvSpPr>
        <p:spPr>
          <a:xfrm>
            <a:off x="1282584" y="3468054"/>
            <a:ext cx="1426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57" name="TextBox 1956">
            <a:extLst>
              <a:ext uri="{FF2B5EF4-FFF2-40B4-BE49-F238E27FC236}">
                <a16:creationId xmlns:a16="http://schemas.microsoft.com/office/drawing/2014/main" id="{2EA5E8A3-D4F7-4C32-A70D-6CE75DB0260D}"/>
              </a:ext>
            </a:extLst>
          </p:cNvPr>
          <p:cNvSpPr txBox="1"/>
          <p:nvPr/>
        </p:nvSpPr>
        <p:spPr>
          <a:xfrm>
            <a:off x="1282584" y="4215573"/>
            <a:ext cx="145407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ALLPPT Layout Clean Text Slide for your Presentation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58" name="타원 1957">
            <a:extLst>
              <a:ext uri="{FF2B5EF4-FFF2-40B4-BE49-F238E27FC236}">
                <a16:creationId xmlns:a16="http://schemas.microsoft.com/office/drawing/2014/main" id="{835F6FC7-E7A9-48DE-A59C-07CAE794E3F3}"/>
              </a:ext>
            </a:extLst>
          </p:cNvPr>
          <p:cNvSpPr>
            <a:spLocks noChangeAspect="1"/>
          </p:cNvSpPr>
          <p:nvPr/>
        </p:nvSpPr>
        <p:spPr>
          <a:xfrm>
            <a:off x="1035477" y="4274593"/>
            <a:ext cx="144000" cy="144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59" name="TextBox 1958">
            <a:extLst>
              <a:ext uri="{FF2B5EF4-FFF2-40B4-BE49-F238E27FC236}">
                <a16:creationId xmlns:a16="http://schemas.microsoft.com/office/drawing/2014/main" id="{4321EB6E-222E-4E43-B46A-403F0DA47D2D}"/>
              </a:ext>
            </a:extLst>
          </p:cNvPr>
          <p:cNvSpPr txBox="1"/>
          <p:nvPr/>
        </p:nvSpPr>
        <p:spPr>
          <a:xfrm>
            <a:off x="1282584" y="5147759"/>
            <a:ext cx="1426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60" name="타원 1959">
            <a:extLst>
              <a:ext uri="{FF2B5EF4-FFF2-40B4-BE49-F238E27FC236}">
                <a16:creationId xmlns:a16="http://schemas.microsoft.com/office/drawing/2014/main" id="{D3CF0AE4-4967-4221-A1B9-09207AB2E131}"/>
              </a:ext>
            </a:extLst>
          </p:cNvPr>
          <p:cNvSpPr>
            <a:spLocks noChangeAspect="1"/>
          </p:cNvSpPr>
          <p:nvPr/>
        </p:nvSpPr>
        <p:spPr>
          <a:xfrm>
            <a:off x="1035477" y="5230999"/>
            <a:ext cx="144000" cy="144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961" name="그룹 1960">
            <a:extLst>
              <a:ext uri="{FF2B5EF4-FFF2-40B4-BE49-F238E27FC236}">
                <a16:creationId xmlns:a16="http://schemas.microsoft.com/office/drawing/2014/main" id="{1A616DC0-2523-49C2-A385-46B3CB46419B}"/>
              </a:ext>
            </a:extLst>
          </p:cNvPr>
          <p:cNvGrpSpPr/>
          <p:nvPr/>
        </p:nvGrpSpPr>
        <p:grpSpPr>
          <a:xfrm>
            <a:off x="709912" y="1937922"/>
            <a:ext cx="795130" cy="795130"/>
            <a:chOff x="1257370" y="1828800"/>
            <a:chExt cx="795130" cy="795130"/>
          </a:xfrm>
        </p:grpSpPr>
        <p:sp>
          <p:nvSpPr>
            <p:cNvPr id="1962" name="눈물 방울 1961">
              <a:extLst>
                <a:ext uri="{FF2B5EF4-FFF2-40B4-BE49-F238E27FC236}">
                  <a16:creationId xmlns:a16="http://schemas.microsoft.com/office/drawing/2014/main" id="{32230796-6979-4FB1-BD5E-5263D4DF2A80}"/>
                </a:ext>
              </a:extLst>
            </p:cNvPr>
            <p:cNvSpPr/>
            <p:nvPr/>
          </p:nvSpPr>
          <p:spPr>
            <a:xfrm rot="8100000">
              <a:off x="1257370" y="1828800"/>
              <a:ext cx="795130" cy="795130"/>
            </a:xfrm>
            <a:prstGeom prst="teardrop">
              <a:avLst>
                <a:gd name="adj" fmla="val 154801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63" name="타원 1962">
              <a:extLst>
                <a:ext uri="{FF2B5EF4-FFF2-40B4-BE49-F238E27FC236}">
                  <a16:creationId xmlns:a16="http://schemas.microsoft.com/office/drawing/2014/main" id="{D3A9C679-630E-4BB9-AFAB-35313998F916}"/>
                </a:ext>
              </a:extLst>
            </p:cNvPr>
            <p:cNvSpPr/>
            <p:nvPr/>
          </p:nvSpPr>
          <p:spPr>
            <a:xfrm>
              <a:off x="1326944" y="1893793"/>
              <a:ext cx="655982" cy="6559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1964" name="직선 연결선 1963">
            <a:extLst>
              <a:ext uri="{FF2B5EF4-FFF2-40B4-BE49-F238E27FC236}">
                <a16:creationId xmlns:a16="http://schemas.microsoft.com/office/drawing/2014/main" id="{8DC82A95-726F-40DD-BFEA-BD7279C1F22D}"/>
              </a:ext>
            </a:extLst>
          </p:cNvPr>
          <p:cNvCxnSpPr>
            <a:cxnSpLocks/>
          </p:cNvCxnSpPr>
          <p:nvPr/>
        </p:nvCxnSpPr>
        <p:spPr>
          <a:xfrm>
            <a:off x="3309507" y="3305234"/>
            <a:ext cx="0" cy="280800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5" name="타원 1964">
            <a:extLst>
              <a:ext uri="{FF2B5EF4-FFF2-40B4-BE49-F238E27FC236}">
                <a16:creationId xmlns:a16="http://schemas.microsoft.com/office/drawing/2014/main" id="{540B3A28-E903-4F8E-A0B6-50CBF0D94477}"/>
              </a:ext>
            </a:extLst>
          </p:cNvPr>
          <p:cNvSpPr>
            <a:spLocks noChangeAspect="1"/>
          </p:cNvSpPr>
          <p:nvPr/>
        </p:nvSpPr>
        <p:spPr>
          <a:xfrm>
            <a:off x="3237507" y="3538122"/>
            <a:ext cx="144000" cy="144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66" name="TextBox 1965">
            <a:extLst>
              <a:ext uri="{FF2B5EF4-FFF2-40B4-BE49-F238E27FC236}">
                <a16:creationId xmlns:a16="http://schemas.microsoft.com/office/drawing/2014/main" id="{A2B570AD-5849-46BD-9239-5EF1EE4060F8}"/>
              </a:ext>
            </a:extLst>
          </p:cNvPr>
          <p:cNvSpPr txBox="1"/>
          <p:nvPr/>
        </p:nvSpPr>
        <p:spPr>
          <a:xfrm>
            <a:off x="3484614" y="3468054"/>
            <a:ext cx="1426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67" name="TextBox 1966">
            <a:extLst>
              <a:ext uri="{FF2B5EF4-FFF2-40B4-BE49-F238E27FC236}">
                <a16:creationId xmlns:a16="http://schemas.microsoft.com/office/drawing/2014/main" id="{DB07F6C2-55E2-4038-BFEF-8A641F32F13B}"/>
              </a:ext>
            </a:extLst>
          </p:cNvPr>
          <p:cNvSpPr txBox="1"/>
          <p:nvPr/>
        </p:nvSpPr>
        <p:spPr>
          <a:xfrm>
            <a:off x="3484614" y="4215573"/>
            <a:ext cx="145407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ALLPPT Layout Clean Text Slide for your Presentation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68" name="타원 1967">
            <a:extLst>
              <a:ext uri="{FF2B5EF4-FFF2-40B4-BE49-F238E27FC236}">
                <a16:creationId xmlns:a16="http://schemas.microsoft.com/office/drawing/2014/main" id="{0A5399E7-128E-47E8-ADDE-A53F52641F82}"/>
              </a:ext>
            </a:extLst>
          </p:cNvPr>
          <p:cNvSpPr>
            <a:spLocks noChangeAspect="1"/>
          </p:cNvSpPr>
          <p:nvPr/>
        </p:nvSpPr>
        <p:spPr>
          <a:xfrm>
            <a:off x="3237507" y="4274593"/>
            <a:ext cx="144000" cy="144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69" name="TextBox 1968">
            <a:extLst>
              <a:ext uri="{FF2B5EF4-FFF2-40B4-BE49-F238E27FC236}">
                <a16:creationId xmlns:a16="http://schemas.microsoft.com/office/drawing/2014/main" id="{D82FC0E2-1AA5-41CE-BAA7-9FA8A98E663E}"/>
              </a:ext>
            </a:extLst>
          </p:cNvPr>
          <p:cNvSpPr txBox="1"/>
          <p:nvPr/>
        </p:nvSpPr>
        <p:spPr>
          <a:xfrm>
            <a:off x="3484614" y="5147759"/>
            <a:ext cx="1426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70" name="타원 1969">
            <a:extLst>
              <a:ext uri="{FF2B5EF4-FFF2-40B4-BE49-F238E27FC236}">
                <a16:creationId xmlns:a16="http://schemas.microsoft.com/office/drawing/2014/main" id="{0C82AE8E-D754-40EB-975C-EAC6B487184D}"/>
              </a:ext>
            </a:extLst>
          </p:cNvPr>
          <p:cNvSpPr>
            <a:spLocks noChangeAspect="1"/>
          </p:cNvSpPr>
          <p:nvPr/>
        </p:nvSpPr>
        <p:spPr>
          <a:xfrm>
            <a:off x="3237507" y="5230999"/>
            <a:ext cx="144000" cy="144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971" name="그룹 1970">
            <a:extLst>
              <a:ext uri="{FF2B5EF4-FFF2-40B4-BE49-F238E27FC236}">
                <a16:creationId xmlns:a16="http://schemas.microsoft.com/office/drawing/2014/main" id="{25E2458E-39B3-436A-8650-CB326453B224}"/>
              </a:ext>
            </a:extLst>
          </p:cNvPr>
          <p:cNvGrpSpPr/>
          <p:nvPr/>
        </p:nvGrpSpPr>
        <p:grpSpPr>
          <a:xfrm>
            <a:off x="2911942" y="1937922"/>
            <a:ext cx="795130" cy="795130"/>
            <a:chOff x="1257370" y="1828800"/>
            <a:chExt cx="795130" cy="795130"/>
          </a:xfrm>
        </p:grpSpPr>
        <p:sp>
          <p:nvSpPr>
            <p:cNvPr id="1972" name="눈물 방울 1971">
              <a:extLst>
                <a:ext uri="{FF2B5EF4-FFF2-40B4-BE49-F238E27FC236}">
                  <a16:creationId xmlns:a16="http://schemas.microsoft.com/office/drawing/2014/main" id="{58913AEB-F46D-4F98-86E4-C120CE8734C1}"/>
                </a:ext>
              </a:extLst>
            </p:cNvPr>
            <p:cNvSpPr/>
            <p:nvPr/>
          </p:nvSpPr>
          <p:spPr>
            <a:xfrm rot="8100000">
              <a:off x="1257370" y="1828800"/>
              <a:ext cx="795130" cy="795130"/>
            </a:xfrm>
            <a:prstGeom prst="teardrop">
              <a:avLst>
                <a:gd name="adj" fmla="val 15480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73" name="타원 1972">
              <a:extLst>
                <a:ext uri="{FF2B5EF4-FFF2-40B4-BE49-F238E27FC236}">
                  <a16:creationId xmlns:a16="http://schemas.microsoft.com/office/drawing/2014/main" id="{13E9621F-1E80-4FCC-87D3-9D50DF1D2020}"/>
                </a:ext>
              </a:extLst>
            </p:cNvPr>
            <p:cNvSpPr/>
            <p:nvPr/>
          </p:nvSpPr>
          <p:spPr>
            <a:xfrm>
              <a:off x="1326944" y="1893793"/>
              <a:ext cx="655982" cy="6559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1974" name="직선 연결선 1973">
            <a:extLst>
              <a:ext uri="{FF2B5EF4-FFF2-40B4-BE49-F238E27FC236}">
                <a16:creationId xmlns:a16="http://schemas.microsoft.com/office/drawing/2014/main" id="{00CE013E-75F2-4E4C-B8E0-88100E93C099}"/>
              </a:ext>
            </a:extLst>
          </p:cNvPr>
          <p:cNvCxnSpPr>
            <a:cxnSpLocks/>
          </p:cNvCxnSpPr>
          <p:nvPr/>
        </p:nvCxnSpPr>
        <p:spPr>
          <a:xfrm>
            <a:off x="5511537" y="3305234"/>
            <a:ext cx="0" cy="280800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5" name="타원 1974">
            <a:extLst>
              <a:ext uri="{FF2B5EF4-FFF2-40B4-BE49-F238E27FC236}">
                <a16:creationId xmlns:a16="http://schemas.microsoft.com/office/drawing/2014/main" id="{B49D6A9D-91B0-4F6C-B2F0-4FF46CAD186A}"/>
              </a:ext>
            </a:extLst>
          </p:cNvPr>
          <p:cNvSpPr>
            <a:spLocks noChangeAspect="1"/>
          </p:cNvSpPr>
          <p:nvPr/>
        </p:nvSpPr>
        <p:spPr>
          <a:xfrm>
            <a:off x="5439537" y="3538122"/>
            <a:ext cx="144000" cy="14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76" name="TextBox 1975">
            <a:extLst>
              <a:ext uri="{FF2B5EF4-FFF2-40B4-BE49-F238E27FC236}">
                <a16:creationId xmlns:a16="http://schemas.microsoft.com/office/drawing/2014/main" id="{05E2C6FC-AB93-4B84-ACB9-83CE53056D12}"/>
              </a:ext>
            </a:extLst>
          </p:cNvPr>
          <p:cNvSpPr txBox="1"/>
          <p:nvPr/>
        </p:nvSpPr>
        <p:spPr>
          <a:xfrm>
            <a:off x="5686644" y="3468054"/>
            <a:ext cx="1426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77" name="TextBox 1976">
            <a:extLst>
              <a:ext uri="{FF2B5EF4-FFF2-40B4-BE49-F238E27FC236}">
                <a16:creationId xmlns:a16="http://schemas.microsoft.com/office/drawing/2014/main" id="{6DCDCEC0-88D3-496A-8F7C-93AE4205D88D}"/>
              </a:ext>
            </a:extLst>
          </p:cNvPr>
          <p:cNvSpPr txBox="1"/>
          <p:nvPr/>
        </p:nvSpPr>
        <p:spPr>
          <a:xfrm>
            <a:off x="5686644" y="4215573"/>
            <a:ext cx="145407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ALLPPT Layout Clean Text Slide for your Presentation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78" name="타원 1977">
            <a:extLst>
              <a:ext uri="{FF2B5EF4-FFF2-40B4-BE49-F238E27FC236}">
                <a16:creationId xmlns:a16="http://schemas.microsoft.com/office/drawing/2014/main" id="{07EF51F8-5808-4DC4-8BC0-F96956600080}"/>
              </a:ext>
            </a:extLst>
          </p:cNvPr>
          <p:cNvSpPr>
            <a:spLocks noChangeAspect="1"/>
          </p:cNvSpPr>
          <p:nvPr/>
        </p:nvSpPr>
        <p:spPr>
          <a:xfrm>
            <a:off x="5439537" y="4274593"/>
            <a:ext cx="144000" cy="14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79" name="TextBox 1978">
            <a:extLst>
              <a:ext uri="{FF2B5EF4-FFF2-40B4-BE49-F238E27FC236}">
                <a16:creationId xmlns:a16="http://schemas.microsoft.com/office/drawing/2014/main" id="{6579D7F2-FBBE-45D6-9D25-B3580D4F1712}"/>
              </a:ext>
            </a:extLst>
          </p:cNvPr>
          <p:cNvSpPr txBox="1"/>
          <p:nvPr/>
        </p:nvSpPr>
        <p:spPr>
          <a:xfrm>
            <a:off x="5686644" y="5147759"/>
            <a:ext cx="1426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80" name="타원 1979">
            <a:extLst>
              <a:ext uri="{FF2B5EF4-FFF2-40B4-BE49-F238E27FC236}">
                <a16:creationId xmlns:a16="http://schemas.microsoft.com/office/drawing/2014/main" id="{0A2DC9F5-3CC8-4588-93B3-85B76251A39D}"/>
              </a:ext>
            </a:extLst>
          </p:cNvPr>
          <p:cNvSpPr>
            <a:spLocks noChangeAspect="1"/>
          </p:cNvSpPr>
          <p:nvPr/>
        </p:nvSpPr>
        <p:spPr>
          <a:xfrm>
            <a:off x="5439537" y="5230999"/>
            <a:ext cx="144000" cy="14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981" name="그룹 1980">
            <a:extLst>
              <a:ext uri="{FF2B5EF4-FFF2-40B4-BE49-F238E27FC236}">
                <a16:creationId xmlns:a16="http://schemas.microsoft.com/office/drawing/2014/main" id="{662C0019-DDEE-42AE-9E55-2AD9E0E81715}"/>
              </a:ext>
            </a:extLst>
          </p:cNvPr>
          <p:cNvGrpSpPr/>
          <p:nvPr/>
        </p:nvGrpSpPr>
        <p:grpSpPr>
          <a:xfrm>
            <a:off x="5113972" y="1937922"/>
            <a:ext cx="795130" cy="795130"/>
            <a:chOff x="1257370" y="1828800"/>
            <a:chExt cx="795130" cy="795130"/>
          </a:xfrm>
        </p:grpSpPr>
        <p:sp>
          <p:nvSpPr>
            <p:cNvPr id="1982" name="눈물 방울 1981">
              <a:extLst>
                <a:ext uri="{FF2B5EF4-FFF2-40B4-BE49-F238E27FC236}">
                  <a16:creationId xmlns:a16="http://schemas.microsoft.com/office/drawing/2014/main" id="{40400B36-E8F4-4F6A-A3AF-0B72D4BBA9E2}"/>
                </a:ext>
              </a:extLst>
            </p:cNvPr>
            <p:cNvSpPr/>
            <p:nvPr/>
          </p:nvSpPr>
          <p:spPr>
            <a:xfrm rot="8100000">
              <a:off x="1257370" y="1828800"/>
              <a:ext cx="795130" cy="795130"/>
            </a:xfrm>
            <a:prstGeom prst="teardrop">
              <a:avLst>
                <a:gd name="adj" fmla="val 154801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83" name="타원 1982">
              <a:extLst>
                <a:ext uri="{FF2B5EF4-FFF2-40B4-BE49-F238E27FC236}">
                  <a16:creationId xmlns:a16="http://schemas.microsoft.com/office/drawing/2014/main" id="{F45C6BA2-D10C-4E75-8728-22BDE743A7A9}"/>
                </a:ext>
              </a:extLst>
            </p:cNvPr>
            <p:cNvSpPr/>
            <p:nvPr/>
          </p:nvSpPr>
          <p:spPr>
            <a:xfrm>
              <a:off x="1326944" y="1893793"/>
              <a:ext cx="655982" cy="6559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1984" name="직선 연결선 1983">
            <a:extLst>
              <a:ext uri="{FF2B5EF4-FFF2-40B4-BE49-F238E27FC236}">
                <a16:creationId xmlns:a16="http://schemas.microsoft.com/office/drawing/2014/main" id="{572E5CED-9B7B-4757-BF79-951E34DA77EE}"/>
              </a:ext>
            </a:extLst>
          </p:cNvPr>
          <p:cNvCxnSpPr>
            <a:cxnSpLocks/>
          </p:cNvCxnSpPr>
          <p:nvPr/>
        </p:nvCxnSpPr>
        <p:spPr>
          <a:xfrm>
            <a:off x="7713567" y="3305234"/>
            <a:ext cx="0" cy="280800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5" name="타원 1984">
            <a:extLst>
              <a:ext uri="{FF2B5EF4-FFF2-40B4-BE49-F238E27FC236}">
                <a16:creationId xmlns:a16="http://schemas.microsoft.com/office/drawing/2014/main" id="{3AADE60B-88F0-4190-ACF0-FF291D591088}"/>
              </a:ext>
            </a:extLst>
          </p:cNvPr>
          <p:cNvSpPr>
            <a:spLocks noChangeAspect="1"/>
          </p:cNvSpPr>
          <p:nvPr/>
        </p:nvSpPr>
        <p:spPr>
          <a:xfrm>
            <a:off x="7641567" y="3538122"/>
            <a:ext cx="144000" cy="14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86" name="TextBox 1985">
            <a:extLst>
              <a:ext uri="{FF2B5EF4-FFF2-40B4-BE49-F238E27FC236}">
                <a16:creationId xmlns:a16="http://schemas.microsoft.com/office/drawing/2014/main" id="{C4578D6B-00ED-4B7A-B5BF-6A6CAC3ACEAB}"/>
              </a:ext>
            </a:extLst>
          </p:cNvPr>
          <p:cNvSpPr txBox="1"/>
          <p:nvPr/>
        </p:nvSpPr>
        <p:spPr>
          <a:xfrm>
            <a:off x="7888674" y="3468054"/>
            <a:ext cx="1426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87" name="TextBox 1986">
            <a:extLst>
              <a:ext uri="{FF2B5EF4-FFF2-40B4-BE49-F238E27FC236}">
                <a16:creationId xmlns:a16="http://schemas.microsoft.com/office/drawing/2014/main" id="{D3F6C31D-790E-4E37-91F3-0924ED3A1B1B}"/>
              </a:ext>
            </a:extLst>
          </p:cNvPr>
          <p:cNvSpPr txBox="1"/>
          <p:nvPr/>
        </p:nvSpPr>
        <p:spPr>
          <a:xfrm>
            <a:off x="7888674" y="4215573"/>
            <a:ext cx="145407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ALLPPT Layout Clean Text Slide for your Presentation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88" name="타원 1987">
            <a:extLst>
              <a:ext uri="{FF2B5EF4-FFF2-40B4-BE49-F238E27FC236}">
                <a16:creationId xmlns:a16="http://schemas.microsoft.com/office/drawing/2014/main" id="{8D6223BB-0746-497F-8C7A-F8296826B976}"/>
              </a:ext>
            </a:extLst>
          </p:cNvPr>
          <p:cNvSpPr>
            <a:spLocks noChangeAspect="1"/>
          </p:cNvSpPr>
          <p:nvPr/>
        </p:nvSpPr>
        <p:spPr>
          <a:xfrm>
            <a:off x="7641567" y="4274593"/>
            <a:ext cx="144000" cy="14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89" name="TextBox 1988">
            <a:extLst>
              <a:ext uri="{FF2B5EF4-FFF2-40B4-BE49-F238E27FC236}">
                <a16:creationId xmlns:a16="http://schemas.microsoft.com/office/drawing/2014/main" id="{DAA4E9F5-9725-402C-B029-6036A9383FF9}"/>
              </a:ext>
            </a:extLst>
          </p:cNvPr>
          <p:cNvSpPr txBox="1"/>
          <p:nvPr/>
        </p:nvSpPr>
        <p:spPr>
          <a:xfrm>
            <a:off x="7888674" y="5147759"/>
            <a:ext cx="1426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90" name="타원 1989">
            <a:extLst>
              <a:ext uri="{FF2B5EF4-FFF2-40B4-BE49-F238E27FC236}">
                <a16:creationId xmlns:a16="http://schemas.microsoft.com/office/drawing/2014/main" id="{AA46F1C0-835C-4DA8-A9BB-63AD9F8C4E64}"/>
              </a:ext>
            </a:extLst>
          </p:cNvPr>
          <p:cNvSpPr>
            <a:spLocks noChangeAspect="1"/>
          </p:cNvSpPr>
          <p:nvPr/>
        </p:nvSpPr>
        <p:spPr>
          <a:xfrm>
            <a:off x="7641567" y="5230999"/>
            <a:ext cx="144000" cy="14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991" name="그룹 1990">
            <a:extLst>
              <a:ext uri="{FF2B5EF4-FFF2-40B4-BE49-F238E27FC236}">
                <a16:creationId xmlns:a16="http://schemas.microsoft.com/office/drawing/2014/main" id="{E048B075-52C7-4ABD-8309-6CA3BAA880DF}"/>
              </a:ext>
            </a:extLst>
          </p:cNvPr>
          <p:cNvGrpSpPr/>
          <p:nvPr/>
        </p:nvGrpSpPr>
        <p:grpSpPr>
          <a:xfrm>
            <a:off x="7316002" y="1937922"/>
            <a:ext cx="795130" cy="795130"/>
            <a:chOff x="1257370" y="1828800"/>
            <a:chExt cx="795130" cy="795130"/>
          </a:xfrm>
        </p:grpSpPr>
        <p:sp>
          <p:nvSpPr>
            <p:cNvPr id="1992" name="눈물 방울 1991">
              <a:extLst>
                <a:ext uri="{FF2B5EF4-FFF2-40B4-BE49-F238E27FC236}">
                  <a16:creationId xmlns:a16="http://schemas.microsoft.com/office/drawing/2014/main" id="{B0003B07-FC99-4C79-A416-772F3105E3C0}"/>
                </a:ext>
              </a:extLst>
            </p:cNvPr>
            <p:cNvSpPr/>
            <p:nvPr/>
          </p:nvSpPr>
          <p:spPr>
            <a:xfrm rot="8100000">
              <a:off x="1257370" y="1828800"/>
              <a:ext cx="795130" cy="795130"/>
            </a:xfrm>
            <a:prstGeom prst="teardrop">
              <a:avLst>
                <a:gd name="adj" fmla="val 15480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93" name="타원 1992">
              <a:extLst>
                <a:ext uri="{FF2B5EF4-FFF2-40B4-BE49-F238E27FC236}">
                  <a16:creationId xmlns:a16="http://schemas.microsoft.com/office/drawing/2014/main" id="{A56826FD-E0E1-4FB3-8330-396329409869}"/>
                </a:ext>
              </a:extLst>
            </p:cNvPr>
            <p:cNvSpPr/>
            <p:nvPr/>
          </p:nvSpPr>
          <p:spPr>
            <a:xfrm>
              <a:off x="1326944" y="1893793"/>
              <a:ext cx="655982" cy="6559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1994" name="직선 연결선 1993">
            <a:extLst>
              <a:ext uri="{FF2B5EF4-FFF2-40B4-BE49-F238E27FC236}">
                <a16:creationId xmlns:a16="http://schemas.microsoft.com/office/drawing/2014/main" id="{934EECEA-E6FB-4E93-88B0-919CF6190584}"/>
              </a:ext>
            </a:extLst>
          </p:cNvPr>
          <p:cNvCxnSpPr>
            <a:cxnSpLocks/>
          </p:cNvCxnSpPr>
          <p:nvPr/>
        </p:nvCxnSpPr>
        <p:spPr>
          <a:xfrm>
            <a:off x="9915598" y="3305234"/>
            <a:ext cx="0" cy="280800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5" name="타원 1994">
            <a:extLst>
              <a:ext uri="{FF2B5EF4-FFF2-40B4-BE49-F238E27FC236}">
                <a16:creationId xmlns:a16="http://schemas.microsoft.com/office/drawing/2014/main" id="{837FFB9F-105A-47B6-B177-DAA15E1AD5DF}"/>
              </a:ext>
            </a:extLst>
          </p:cNvPr>
          <p:cNvSpPr>
            <a:spLocks noChangeAspect="1"/>
          </p:cNvSpPr>
          <p:nvPr/>
        </p:nvSpPr>
        <p:spPr>
          <a:xfrm>
            <a:off x="9843598" y="3538122"/>
            <a:ext cx="144000" cy="144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96" name="TextBox 1995">
            <a:extLst>
              <a:ext uri="{FF2B5EF4-FFF2-40B4-BE49-F238E27FC236}">
                <a16:creationId xmlns:a16="http://schemas.microsoft.com/office/drawing/2014/main" id="{C28513C9-0B6E-4C5D-B370-47EE774CE85C}"/>
              </a:ext>
            </a:extLst>
          </p:cNvPr>
          <p:cNvSpPr txBox="1"/>
          <p:nvPr/>
        </p:nvSpPr>
        <p:spPr>
          <a:xfrm>
            <a:off x="10090705" y="3468054"/>
            <a:ext cx="1426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97" name="TextBox 1996">
            <a:extLst>
              <a:ext uri="{FF2B5EF4-FFF2-40B4-BE49-F238E27FC236}">
                <a16:creationId xmlns:a16="http://schemas.microsoft.com/office/drawing/2014/main" id="{AAD08AF5-3F34-4A3F-978B-7DD212B32D87}"/>
              </a:ext>
            </a:extLst>
          </p:cNvPr>
          <p:cNvSpPr txBox="1"/>
          <p:nvPr/>
        </p:nvSpPr>
        <p:spPr>
          <a:xfrm>
            <a:off x="10090705" y="4215573"/>
            <a:ext cx="145407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ALLPPT Layout Clean Text Slide for your Presentation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98" name="타원 1997">
            <a:extLst>
              <a:ext uri="{FF2B5EF4-FFF2-40B4-BE49-F238E27FC236}">
                <a16:creationId xmlns:a16="http://schemas.microsoft.com/office/drawing/2014/main" id="{BAB4AD01-A012-4328-B855-78B1A9145331}"/>
              </a:ext>
            </a:extLst>
          </p:cNvPr>
          <p:cNvSpPr>
            <a:spLocks noChangeAspect="1"/>
          </p:cNvSpPr>
          <p:nvPr/>
        </p:nvSpPr>
        <p:spPr>
          <a:xfrm>
            <a:off x="9843598" y="4274593"/>
            <a:ext cx="144000" cy="144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99" name="TextBox 1998">
            <a:extLst>
              <a:ext uri="{FF2B5EF4-FFF2-40B4-BE49-F238E27FC236}">
                <a16:creationId xmlns:a16="http://schemas.microsoft.com/office/drawing/2014/main" id="{8A2ACBEE-E9DB-4F16-833F-3B13C24992A2}"/>
              </a:ext>
            </a:extLst>
          </p:cNvPr>
          <p:cNvSpPr txBox="1"/>
          <p:nvPr/>
        </p:nvSpPr>
        <p:spPr>
          <a:xfrm>
            <a:off x="10090705" y="5147759"/>
            <a:ext cx="1426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00" name="타원 1999">
            <a:extLst>
              <a:ext uri="{FF2B5EF4-FFF2-40B4-BE49-F238E27FC236}">
                <a16:creationId xmlns:a16="http://schemas.microsoft.com/office/drawing/2014/main" id="{A39D5C1F-0B28-4465-B539-13B9AECA1938}"/>
              </a:ext>
            </a:extLst>
          </p:cNvPr>
          <p:cNvSpPr>
            <a:spLocks noChangeAspect="1"/>
          </p:cNvSpPr>
          <p:nvPr/>
        </p:nvSpPr>
        <p:spPr>
          <a:xfrm>
            <a:off x="9843598" y="5230999"/>
            <a:ext cx="144000" cy="144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001" name="그룹 2000">
            <a:extLst>
              <a:ext uri="{FF2B5EF4-FFF2-40B4-BE49-F238E27FC236}">
                <a16:creationId xmlns:a16="http://schemas.microsoft.com/office/drawing/2014/main" id="{C85EB439-5BAD-47C8-8615-29BCD03A38DF}"/>
              </a:ext>
            </a:extLst>
          </p:cNvPr>
          <p:cNvGrpSpPr/>
          <p:nvPr/>
        </p:nvGrpSpPr>
        <p:grpSpPr>
          <a:xfrm>
            <a:off x="9518033" y="1937922"/>
            <a:ext cx="795130" cy="795130"/>
            <a:chOff x="1257370" y="1828800"/>
            <a:chExt cx="795130" cy="795130"/>
          </a:xfrm>
        </p:grpSpPr>
        <p:sp>
          <p:nvSpPr>
            <p:cNvPr id="2002" name="눈물 방울 2001">
              <a:extLst>
                <a:ext uri="{FF2B5EF4-FFF2-40B4-BE49-F238E27FC236}">
                  <a16:creationId xmlns:a16="http://schemas.microsoft.com/office/drawing/2014/main" id="{B43EC451-EBC9-4966-B14A-F2239FDFEFE3}"/>
                </a:ext>
              </a:extLst>
            </p:cNvPr>
            <p:cNvSpPr/>
            <p:nvPr/>
          </p:nvSpPr>
          <p:spPr>
            <a:xfrm rot="8100000">
              <a:off x="1257370" y="1828800"/>
              <a:ext cx="795130" cy="795130"/>
            </a:xfrm>
            <a:prstGeom prst="teardrop">
              <a:avLst>
                <a:gd name="adj" fmla="val 154801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03" name="타원 2002">
              <a:extLst>
                <a:ext uri="{FF2B5EF4-FFF2-40B4-BE49-F238E27FC236}">
                  <a16:creationId xmlns:a16="http://schemas.microsoft.com/office/drawing/2014/main" id="{3819A2D2-C368-424A-A9FE-B622CD798104}"/>
                </a:ext>
              </a:extLst>
            </p:cNvPr>
            <p:cNvSpPr/>
            <p:nvPr/>
          </p:nvSpPr>
          <p:spPr>
            <a:xfrm>
              <a:off x="1326944" y="1893793"/>
              <a:ext cx="655982" cy="6559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004" name="Rounded Rectangle 32">
            <a:extLst>
              <a:ext uri="{FF2B5EF4-FFF2-40B4-BE49-F238E27FC236}">
                <a16:creationId xmlns:a16="http://schemas.microsoft.com/office/drawing/2014/main" id="{FECCAFC9-4AA8-4DE7-9CA4-AD6E0B7C1CFB}"/>
              </a:ext>
            </a:extLst>
          </p:cNvPr>
          <p:cNvSpPr/>
          <p:nvPr/>
        </p:nvSpPr>
        <p:spPr>
          <a:xfrm>
            <a:off x="7574883" y="2175343"/>
            <a:ext cx="277368" cy="27736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05" name="Rectangle 9">
            <a:extLst>
              <a:ext uri="{FF2B5EF4-FFF2-40B4-BE49-F238E27FC236}">
                <a16:creationId xmlns:a16="http://schemas.microsoft.com/office/drawing/2014/main" id="{2258F824-3099-4C23-AA05-DC24F8B9B416}"/>
              </a:ext>
            </a:extLst>
          </p:cNvPr>
          <p:cNvSpPr/>
          <p:nvPr/>
        </p:nvSpPr>
        <p:spPr>
          <a:xfrm>
            <a:off x="9773979" y="2187335"/>
            <a:ext cx="283237" cy="265135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06" name="Rectangle 16">
            <a:extLst>
              <a:ext uri="{FF2B5EF4-FFF2-40B4-BE49-F238E27FC236}">
                <a16:creationId xmlns:a16="http://schemas.microsoft.com/office/drawing/2014/main" id="{D447B801-9794-4A7B-95B5-D623989246E9}"/>
              </a:ext>
            </a:extLst>
          </p:cNvPr>
          <p:cNvSpPr/>
          <p:nvPr/>
        </p:nvSpPr>
        <p:spPr>
          <a:xfrm>
            <a:off x="3138695" y="2200126"/>
            <a:ext cx="338820" cy="222678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07" name="Rectangle 36">
            <a:extLst>
              <a:ext uri="{FF2B5EF4-FFF2-40B4-BE49-F238E27FC236}">
                <a16:creationId xmlns:a16="http://schemas.microsoft.com/office/drawing/2014/main" id="{3E7E55C0-0B93-48A4-B599-151AB39CCB02}"/>
              </a:ext>
            </a:extLst>
          </p:cNvPr>
          <p:cNvSpPr/>
          <p:nvPr/>
        </p:nvSpPr>
        <p:spPr>
          <a:xfrm>
            <a:off x="946306" y="2200126"/>
            <a:ext cx="322342" cy="269453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08" name="Round Same Side Corner Rectangle 11">
            <a:extLst>
              <a:ext uri="{FF2B5EF4-FFF2-40B4-BE49-F238E27FC236}">
                <a16:creationId xmlns:a16="http://schemas.microsoft.com/office/drawing/2014/main" id="{D271FC7D-0810-4809-B551-D49BE5C7A9EB}"/>
              </a:ext>
            </a:extLst>
          </p:cNvPr>
          <p:cNvSpPr>
            <a:spLocks noChangeAspect="1"/>
          </p:cNvSpPr>
          <p:nvPr/>
        </p:nvSpPr>
        <p:spPr>
          <a:xfrm rot="9900000">
            <a:off x="5395428" y="2221439"/>
            <a:ext cx="296705" cy="25199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09" name="TextBox 2008">
            <a:extLst>
              <a:ext uri="{FF2B5EF4-FFF2-40B4-BE49-F238E27FC236}">
                <a16:creationId xmlns:a16="http://schemas.microsoft.com/office/drawing/2014/main" id="{BFE4AEEF-6E89-457C-AE71-29CDB11AC93C}"/>
              </a:ext>
            </a:extLst>
          </p:cNvPr>
          <p:cNvSpPr txBox="1"/>
          <p:nvPr/>
        </p:nvSpPr>
        <p:spPr>
          <a:xfrm>
            <a:off x="1282584" y="2656419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5"/>
                </a:solidFill>
                <a:cs typeface="Arial" pitchFamily="34" charset="0"/>
              </a:rPr>
              <a:t>2020</a:t>
            </a:r>
            <a:endParaRPr lang="ko-KR" altLang="en-US" sz="28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2010" name="TextBox 2009">
            <a:extLst>
              <a:ext uri="{FF2B5EF4-FFF2-40B4-BE49-F238E27FC236}">
                <a16:creationId xmlns:a16="http://schemas.microsoft.com/office/drawing/2014/main" id="{AB9E5CE2-F243-467E-97A7-0DEB1FED9B24}"/>
              </a:ext>
            </a:extLst>
          </p:cNvPr>
          <p:cNvSpPr txBox="1"/>
          <p:nvPr/>
        </p:nvSpPr>
        <p:spPr>
          <a:xfrm>
            <a:off x="3485606" y="2656419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2021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011" name="TextBox 2010">
            <a:extLst>
              <a:ext uri="{FF2B5EF4-FFF2-40B4-BE49-F238E27FC236}">
                <a16:creationId xmlns:a16="http://schemas.microsoft.com/office/drawing/2014/main" id="{02A5D966-43B1-416D-A7A0-9F689244404B}"/>
              </a:ext>
            </a:extLst>
          </p:cNvPr>
          <p:cNvSpPr txBox="1"/>
          <p:nvPr/>
        </p:nvSpPr>
        <p:spPr>
          <a:xfrm>
            <a:off x="5688628" y="2656419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2022</a:t>
            </a:r>
            <a:endParaRPr lang="ko-KR" altLang="en-US" sz="2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012" name="TextBox 2011">
            <a:extLst>
              <a:ext uri="{FF2B5EF4-FFF2-40B4-BE49-F238E27FC236}">
                <a16:creationId xmlns:a16="http://schemas.microsoft.com/office/drawing/2014/main" id="{57D4F17F-6D10-4041-A809-F4220E53C66C}"/>
              </a:ext>
            </a:extLst>
          </p:cNvPr>
          <p:cNvSpPr txBox="1"/>
          <p:nvPr/>
        </p:nvSpPr>
        <p:spPr>
          <a:xfrm>
            <a:off x="7891650" y="2656419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2023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013" name="TextBox 2012">
            <a:extLst>
              <a:ext uri="{FF2B5EF4-FFF2-40B4-BE49-F238E27FC236}">
                <a16:creationId xmlns:a16="http://schemas.microsoft.com/office/drawing/2014/main" id="{73BFD01D-5E53-459D-B0D0-1DF807AB2570}"/>
              </a:ext>
            </a:extLst>
          </p:cNvPr>
          <p:cNvSpPr txBox="1"/>
          <p:nvPr/>
        </p:nvSpPr>
        <p:spPr>
          <a:xfrm>
            <a:off x="10094672" y="2656419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2024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014" name="TextBox 2013">
            <a:extLst>
              <a:ext uri="{FF2B5EF4-FFF2-40B4-BE49-F238E27FC236}">
                <a16:creationId xmlns:a16="http://schemas.microsoft.com/office/drawing/2014/main" id="{60EFA6EA-357E-4E3A-9667-45404DD7F526}"/>
              </a:ext>
            </a:extLst>
          </p:cNvPr>
          <p:cNvSpPr txBox="1"/>
          <p:nvPr/>
        </p:nvSpPr>
        <p:spPr>
          <a:xfrm>
            <a:off x="1450756" y="1967185"/>
            <a:ext cx="1410921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400" b="1" dirty="0">
                <a:solidFill>
                  <a:schemeClr val="accent5"/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2015" name="TextBox 2014">
            <a:extLst>
              <a:ext uri="{FF2B5EF4-FFF2-40B4-BE49-F238E27FC236}">
                <a16:creationId xmlns:a16="http://schemas.microsoft.com/office/drawing/2014/main" id="{C20352D0-8A0B-46DB-BCA1-A8180E2948D3}"/>
              </a:ext>
            </a:extLst>
          </p:cNvPr>
          <p:cNvSpPr txBox="1"/>
          <p:nvPr/>
        </p:nvSpPr>
        <p:spPr>
          <a:xfrm>
            <a:off x="3653934" y="1967185"/>
            <a:ext cx="1410921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400" b="1" dirty="0">
                <a:solidFill>
                  <a:schemeClr val="accent4"/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016" name="TextBox 2015">
            <a:extLst>
              <a:ext uri="{FF2B5EF4-FFF2-40B4-BE49-F238E27FC236}">
                <a16:creationId xmlns:a16="http://schemas.microsoft.com/office/drawing/2014/main" id="{63C93DF9-C45E-4DC2-970A-C66A2EDB2EA3}"/>
              </a:ext>
            </a:extLst>
          </p:cNvPr>
          <p:cNvSpPr txBox="1"/>
          <p:nvPr/>
        </p:nvSpPr>
        <p:spPr>
          <a:xfrm>
            <a:off x="5857112" y="1967185"/>
            <a:ext cx="1410921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400" b="1" dirty="0">
                <a:solidFill>
                  <a:schemeClr val="accent3"/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017" name="TextBox 2016">
            <a:extLst>
              <a:ext uri="{FF2B5EF4-FFF2-40B4-BE49-F238E27FC236}">
                <a16:creationId xmlns:a16="http://schemas.microsoft.com/office/drawing/2014/main" id="{391F17FB-DECB-4D04-BF6A-73BE89EAB15F}"/>
              </a:ext>
            </a:extLst>
          </p:cNvPr>
          <p:cNvSpPr txBox="1"/>
          <p:nvPr/>
        </p:nvSpPr>
        <p:spPr>
          <a:xfrm>
            <a:off x="8060290" y="1967185"/>
            <a:ext cx="1410921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400" b="1" dirty="0">
                <a:solidFill>
                  <a:schemeClr val="accent2"/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018" name="TextBox 2017">
            <a:extLst>
              <a:ext uri="{FF2B5EF4-FFF2-40B4-BE49-F238E27FC236}">
                <a16:creationId xmlns:a16="http://schemas.microsoft.com/office/drawing/2014/main" id="{1DF5AB92-88E6-45D7-B083-2BEC5EAC367C}"/>
              </a:ext>
            </a:extLst>
          </p:cNvPr>
          <p:cNvSpPr txBox="1"/>
          <p:nvPr/>
        </p:nvSpPr>
        <p:spPr>
          <a:xfrm>
            <a:off x="10263466" y="1967185"/>
            <a:ext cx="1410921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C3539"/>
      </a:accent1>
      <a:accent2>
        <a:srgbClr val="F1CF01"/>
      </a:accent2>
      <a:accent3>
        <a:srgbClr val="449074"/>
      </a:accent3>
      <a:accent4>
        <a:srgbClr val="1764B9"/>
      </a:accent4>
      <a:accent5>
        <a:srgbClr val="8B62A8"/>
      </a:accent5>
      <a:accent6>
        <a:srgbClr val="FDB53E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12425</TotalTime>
  <Words>165</Words>
  <Application>Microsoft Office PowerPoint</Application>
  <PresentationFormat>와이드스크린</PresentationFormat>
  <Paragraphs>28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56</cp:revision>
  <dcterms:created xsi:type="dcterms:W3CDTF">2018-02-18T19:39:47Z</dcterms:created>
  <dcterms:modified xsi:type="dcterms:W3CDTF">2022-10-27T03:40:53Z</dcterms:modified>
</cp:coreProperties>
</file>