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19" name="그룹 1518">
            <a:extLst>
              <a:ext uri="{FF2B5EF4-FFF2-40B4-BE49-F238E27FC236}">
                <a16:creationId xmlns:a16="http://schemas.microsoft.com/office/drawing/2014/main" id="{07BFEB57-89F3-4FC9-BD82-5BFA662532B9}"/>
              </a:ext>
            </a:extLst>
          </p:cNvPr>
          <p:cNvGrpSpPr/>
          <p:nvPr/>
        </p:nvGrpSpPr>
        <p:grpSpPr>
          <a:xfrm>
            <a:off x="1644000" y="4691063"/>
            <a:ext cx="10548000" cy="0"/>
            <a:chOff x="2979066" y="4005263"/>
            <a:chExt cx="8917660" cy="0"/>
          </a:xfrm>
        </p:grpSpPr>
        <p:cxnSp>
          <p:nvCxnSpPr>
            <p:cNvPr id="1520" name="직선 연결선 1519">
              <a:extLst>
                <a:ext uri="{FF2B5EF4-FFF2-40B4-BE49-F238E27FC236}">
                  <a16:creationId xmlns:a16="http://schemas.microsoft.com/office/drawing/2014/main" id="{B00ACAC3-3637-4932-9F04-729C7FFBCB11}"/>
                </a:ext>
              </a:extLst>
            </p:cNvPr>
            <p:cNvCxnSpPr>
              <a:cxnSpLocks/>
            </p:cNvCxnSpPr>
            <p:nvPr/>
          </p:nvCxnSpPr>
          <p:spPr>
            <a:xfrm>
              <a:off x="2979066" y="4005263"/>
              <a:ext cx="1783532" cy="0"/>
            </a:xfrm>
            <a:prstGeom prst="line">
              <a:avLst/>
            </a:prstGeom>
            <a:ln w="38100">
              <a:solidFill>
                <a:schemeClr val="accent5"/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1" name="직선 연결선 1520">
              <a:extLst>
                <a:ext uri="{FF2B5EF4-FFF2-40B4-BE49-F238E27FC236}">
                  <a16:creationId xmlns:a16="http://schemas.microsoft.com/office/drawing/2014/main" id="{1C9187D7-D4A0-4C82-A518-9F5A8435FDB9}"/>
                </a:ext>
              </a:extLst>
            </p:cNvPr>
            <p:cNvCxnSpPr>
              <a:cxnSpLocks/>
            </p:cNvCxnSpPr>
            <p:nvPr/>
          </p:nvCxnSpPr>
          <p:spPr>
            <a:xfrm>
              <a:off x="4762598" y="4005263"/>
              <a:ext cx="1783532" cy="0"/>
            </a:xfrm>
            <a:prstGeom prst="line">
              <a:avLst/>
            </a:prstGeom>
            <a:ln w="38100">
              <a:solidFill>
                <a:schemeClr val="accent4"/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2" name="직선 연결선 1521">
              <a:extLst>
                <a:ext uri="{FF2B5EF4-FFF2-40B4-BE49-F238E27FC236}">
                  <a16:creationId xmlns:a16="http://schemas.microsoft.com/office/drawing/2014/main" id="{705D9BD3-44C9-48B3-B24A-5369C6A05D41}"/>
                </a:ext>
              </a:extLst>
            </p:cNvPr>
            <p:cNvCxnSpPr>
              <a:cxnSpLocks/>
            </p:cNvCxnSpPr>
            <p:nvPr/>
          </p:nvCxnSpPr>
          <p:spPr>
            <a:xfrm>
              <a:off x="6546130" y="4005263"/>
              <a:ext cx="1783532" cy="0"/>
            </a:xfrm>
            <a:prstGeom prst="line">
              <a:avLst/>
            </a:prstGeom>
            <a:ln w="38100">
              <a:solidFill>
                <a:schemeClr val="accent3"/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3" name="직선 연결선 1522">
              <a:extLst>
                <a:ext uri="{FF2B5EF4-FFF2-40B4-BE49-F238E27FC236}">
                  <a16:creationId xmlns:a16="http://schemas.microsoft.com/office/drawing/2014/main" id="{C28A5247-9B03-4146-8F7B-1C630E03A21F}"/>
                </a:ext>
              </a:extLst>
            </p:cNvPr>
            <p:cNvCxnSpPr>
              <a:cxnSpLocks/>
            </p:cNvCxnSpPr>
            <p:nvPr/>
          </p:nvCxnSpPr>
          <p:spPr>
            <a:xfrm>
              <a:off x="8329662" y="4005263"/>
              <a:ext cx="1783532" cy="0"/>
            </a:xfrm>
            <a:prstGeom prst="line">
              <a:avLst/>
            </a:prstGeom>
            <a:ln w="38100">
              <a:solidFill>
                <a:schemeClr val="accent2"/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4" name="직선 연결선 1523">
              <a:extLst>
                <a:ext uri="{FF2B5EF4-FFF2-40B4-BE49-F238E27FC236}">
                  <a16:creationId xmlns:a16="http://schemas.microsoft.com/office/drawing/2014/main" id="{E3EA5AAC-2D52-4354-80B3-6C4313112BCF}"/>
                </a:ext>
              </a:extLst>
            </p:cNvPr>
            <p:cNvCxnSpPr>
              <a:cxnSpLocks/>
            </p:cNvCxnSpPr>
            <p:nvPr/>
          </p:nvCxnSpPr>
          <p:spPr>
            <a:xfrm>
              <a:off x="10113194" y="4005263"/>
              <a:ext cx="1783532" cy="0"/>
            </a:xfrm>
            <a:prstGeom prst="line">
              <a:avLst/>
            </a:prstGeom>
            <a:ln w="38100"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25" name="TextBox 1524">
            <a:extLst>
              <a:ext uri="{FF2B5EF4-FFF2-40B4-BE49-F238E27FC236}">
                <a16:creationId xmlns:a16="http://schemas.microsoft.com/office/drawing/2014/main" id="{420F7AA8-BEF6-407A-B349-A4B77AE0898B}"/>
              </a:ext>
            </a:extLst>
          </p:cNvPr>
          <p:cNvSpPr txBox="1"/>
          <p:nvPr/>
        </p:nvSpPr>
        <p:spPr>
          <a:xfrm>
            <a:off x="1114372" y="490694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526" name="TextBox 1525">
            <a:extLst>
              <a:ext uri="{FF2B5EF4-FFF2-40B4-BE49-F238E27FC236}">
                <a16:creationId xmlns:a16="http://schemas.microsoft.com/office/drawing/2014/main" id="{57AFE2ED-5249-4129-8DFC-CD5E56F7002C}"/>
              </a:ext>
            </a:extLst>
          </p:cNvPr>
          <p:cNvSpPr txBox="1"/>
          <p:nvPr/>
        </p:nvSpPr>
        <p:spPr>
          <a:xfrm>
            <a:off x="3223972" y="490694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527" name="TextBox 1526">
            <a:extLst>
              <a:ext uri="{FF2B5EF4-FFF2-40B4-BE49-F238E27FC236}">
                <a16:creationId xmlns:a16="http://schemas.microsoft.com/office/drawing/2014/main" id="{8440C1E8-C4DC-4E8B-8FBF-D2B0AF77BB09}"/>
              </a:ext>
            </a:extLst>
          </p:cNvPr>
          <p:cNvSpPr txBox="1"/>
          <p:nvPr/>
        </p:nvSpPr>
        <p:spPr>
          <a:xfrm>
            <a:off x="5333572" y="490694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528" name="TextBox 1527">
            <a:extLst>
              <a:ext uri="{FF2B5EF4-FFF2-40B4-BE49-F238E27FC236}">
                <a16:creationId xmlns:a16="http://schemas.microsoft.com/office/drawing/2014/main" id="{9244DAB3-0218-4B49-8F85-4311713BCAF3}"/>
              </a:ext>
            </a:extLst>
          </p:cNvPr>
          <p:cNvSpPr txBox="1"/>
          <p:nvPr/>
        </p:nvSpPr>
        <p:spPr>
          <a:xfrm>
            <a:off x="7443172" y="490694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529" name="TextBox 1528">
            <a:extLst>
              <a:ext uri="{FF2B5EF4-FFF2-40B4-BE49-F238E27FC236}">
                <a16:creationId xmlns:a16="http://schemas.microsoft.com/office/drawing/2014/main" id="{F47173A4-EA67-4775-91E3-78375B3A9724}"/>
              </a:ext>
            </a:extLst>
          </p:cNvPr>
          <p:cNvSpPr txBox="1"/>
          <p:nvPr/>
        </p:nvSpPr>
        <p:spPr>
          <a:xfrm>
            <a:off x="9552772" y="490694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30" name="TextBox 1529">
            <a:extLst>
              <a:ext uri="{FF2B5EF4-FFF2-40B4-BE49-F238E27FC236}">
                <a16:creationId xmlns:a16="http://schemas.microsoft.com/office/drawing/2014/main" id="{9FD3D21E-9CD1-40CA-9130-33AA6AFC53A8}"/>
              </a:ext>
            </a:extLst>
          </p:cNvPr>
          <p:cNvSpPr txBox="1"/>
          <p:nvPr/>
        </p:nvSpPr>
        <p:spPr>
          <a:xfrm flipH="1">
            <a:off x="1323922" y="5482904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5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531" name="TextBox 1530">
            <a:extLst>
              <a:ext uri="{FF2B5EF4-FFF2-40B4-BE49-F238E27FC236}">
                <a16:creationId xmlns:a16="http://schemas.microsoft.com/office/drawing/2014/main" id="{83C70591-8DB6-404A-9F97-348FFC5FB23B}"/>
              </a:ext>
            </a:extLst>
          </p:cNvPr>
          <p:cNvSpPr txBox="1"/>
          <p:nvPr/>
        </p:nvSpPr>
        <p:spPr>
          <a:xfrm flipH="1">
            <a:off x="3433522" y="5482904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4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532" name="TextBox 1531">
            <a:extLst>
              <a:ext uri="{FF2B5EF4-FFF2-40B4-BE49-F238E27FC236}">
                <a16:creationId xmlns:a16="http://schemas.microsoft.com/office/drawing/2014/main" id="{2B0600D4-E5F4-4993-9F03-833BF5BEB7FF}"/>
              </a:ext>
            </a:extLst>
          </p:cNvPr>
          <p:cNvSpPr txBox="1"/>
          <p:nvPr/>
        </p:nvSpPr>
        <p:spPr>
          <a:xfrm flipH="1">
            <a:off x="5543122" y="5482904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3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533" name="TextBox 1532">
            <a:extLst>
              <a:ext uri="{FF2B5EF4-FFF2-40B4-BE49-F238E27FC236}">
                <a16:creationId xmlns:a16="http://schemas.microsoft.com/office/drawing/2014/main" id="{B67C06BA-B3D0-4C85-BC19-288A8310DBA9}"/>
              </a:ext>
            </a:extLst>
          </p:cNvPr>
          <p:cNvSpPr txBox="1"/>
          <p:nvPr/>
        </p:nvSpPr>
        <p:spPr>
          <a:xfrm flipH="1">
            <a:off x="7652722" y="5482904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2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534" name="TextBox 1533">
            <a:extLst>
              <a:ext uri="{FF2B5EF4-FFF2-40B4-BE49-F238E27FC236}">
                <a16:creationId xmlns:a16="http://schemas.microsoft.com/office/drawing/2014/main" id="{5BA9C151-3D36-45F9-952D-755B9322607F}"/>
              </a:ext>
            </a:extLst>
          </p:cNvPr>
          <p:cNvSpPr txBox="1"/>
          <p:nvPr/>
        </p:nvSpPr>
        <p:spPr>
          <a:xfrm flipH="1">
            <a:off x="9762322" y="5482904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1"/>
                </a:solidFill>
                <a:cs typeface="Arial" pitchFamily="34" charset="0"/>
              </a:rPr>
              <a:t>Simple Portfolio Presentation</a:t>
            </a:r>
          </a:p>
        </p:txBody>
      </p:sp>
      <p:grpSp>
        <p:nvGrpSpPr>
          <p:cNvPr id="1535" name="그룹 1534">
            <a:extLst>
              <a:ext uri="{FF2B5EF4-FFF2-40B4-BE49-F238E27FC236}">
                <a16:creationId xmlns:a16="http://schemas.microsoft.com/office/drawing/2014/main" id="{DD193CDE-13FF-4ACB-8355-8DAC55726216}"/>
              </a:ext>
            </a:extLst>
          </p:cNvPr>
          <p:cNvGrpSpPr/>
          <p:nvPr/>
        </p:nvGrpSpPr>
        <p:grpSpPr>
          <a:xfrm>
            <a:off x="762155" y="2068717"/>
            <a:ext cx="1890662" cy="2506377"/>
            <a:chOff x="762155" y="1782967"/>
            <a:chExt cx="1890662" cy="2506377"/>
          </a:xfrm>
        </p:grpSpPr>
        <p:sp>
          <p:nvSpPr>
            <p:cNvPr id="1536" name="이등변 삼각형 14">
              <a:extLst>
                <a:ext uri="{FF2B5EF4-FFF2-40B4-BE49-F238E27FC236}">
                  <a16:creationId xmlns:a16="http://schemas.microsoft.com/office/drawing/2014/main" id="{3F4E7426-2B12-476D-8A7B-9F013876AAC6}"/>
                </a:ext>
              </a:extLst>
            </p:cNvPr>
            <p:cNvSpPr/>
            <p:nvPr/>
          </p:nvSpPr>
          <p:spPr>
            <a:xfrm rot="10800000">
              <a:off x="762155" y="3273372"/>
              <a:ext cx="648543" cy="1015972"/>
            </a:xfrm>
            <a:custGeom>
              <a:avLst/>
              <a:gdLst>
                <a:gd name="connsiteX0" fmla="*/ 0 w 443144"/>
                <a:gd name="connsiteY0" fmla="*/ 757571 h 757571"/>
                <a:gd name="connsiteX1" fmla="*/ 0 w 443144"/>
                <a:gd name="connsiteY1" fmla="*/ 0 h 757571"/>
                <a:gd name="connsiteX2" fmla="*/ 443144 w 443144"/>
                <a:gd name="connsiteY2" fmla="*/ 757571 h 757571"/>
                <a:gd name="connsiteX3" fmla="*/ 0 w 443144"/>
                <a:gd name="connsiteY3" fmla="*/ 757571 h 757571"/>
                <a:gd name="connsiteX0" fmla="*/ 425512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25512 w 443144"/>
                <a:gd name="connsiteY3" fmla="*/ 1282672 h 1282672"/>
                <a:gd name="connsiteX0" fmla="*/ 436883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36883 w 443144"/>
                <a:gd name="connsiteY3" fmla="*/ 1282672 h 1282672"/>
                <a:gd name="connsiteX0" fmla="*/ 400995 w 407256"/>
                <a:gd name="connsiteY0" fmla="*/ 1015972 h 1015972"/>
                <a:gd name="connsiteX1" fmla="*/ 0 w 407256"/>
                <a:gd name="connsiteY1" fmla="*/ 0 h 1015972"/>
                <a:gd name="connsiteX2" fmla="*/ 407256 w 407256"/>
                <a:gd name="connsiteY2" fmla="*/ 490871 h 1015972"/>
                <a:gd name="connsiteX3" fmla="*/ 400995 w 407256"/>
                <a:gd name="connsiteY3" fmla="*/ 1015972 h 1015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256" h="1015972">
                  <a:moveTo>
                    <a:pt x="400995" y="1015972"/>
                  </a:moveTo>
                  <a:lnTo>
                    <a:pt x="0" y="0"/>
                  </a:lnTo>
                  <a:lnTo>
                    <a:pt x="407256" y="490871"/>
                  </a:lnTo>
                  <a:lnTo>
                    <a:pt x="400995" y="1015972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37" name="직사각형 1536">
              <a:extLst>
                <a:ext uri="{FF2B5EF4-FFF2-40B4-BE49-F238E27FC236}">
                  <a16:creationId xmlns:a16="http://schemas.microsoft.com/office/drawing/2014/main" id="{4DCF7408-8537-4782-86D7-022209BD9200}"/>
                </a:ext>
              </a:extLst>
            </p:cNvPr>
            <p:cNvSpPr/>
            <p:nvPr/>
          </p:nvSpPr>
          <p:spPr>
            <a:xfrm>
              <a:off x="938265" y="1782967"/>
              <a:ext cx="1714552" cy="208418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538" name="직사각형 1537">
              <a:extLst>
                <a:ext uri="{FF2B5EF4-FFF2-40B4-BE49-F238E27FC236}">
                  <a16:creationId xmlns:a16="http://schemas.microsoft.com/office/drawing/2014/main" id="{D14E937C-F063-4E9F-8432-D91AB949D213}"/>
                </a:ext>
              </a:extLst>
            </p:cNvPr>
            <p:cNvSpPr/>
            <p:nvPr/>
          </p:nvSpPr>
          <p:spPr>
            <a:xfrm>
              <a:off x="762156" y="3273378"/>
              <a:ext cx="1782843" cy="52509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39" name="TextBox 1538">
              <a:extLst>
                <a:ext uri="{FF2B5EF4-FFF2-40B4-BE49-F238E27FC236}">
                  <a16:creationId xmlns:a16="http://schemas.microsoft.com/office/drawing/2014/main" id="{1A4F4822-F935-4574-B146-1A318C4FD270}"/>
                </a:ext>
              </a:extLst>
            </p:cNvPr>
            <p:cNvSpPr txBox="1"/>
            <p:nvPr/>
          </p:nvSpPr>
          <p:spPr>
            <a:xfrm>
              <a:off x="1046083" y="1946467"/>
              <a:ext cx="149891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0" name="TextBox 1539">
              <a:extLst>
                <a:ext uri="{FF2B5EF4-FFF2-40B4-BE49-F238E27FC236}">
                  <a16:creationId xmlns:a16="http://schemas.microsoft.com/office/drawing/2014/main" id="{EEED2CE4-F72C-46DA-A7A5-C027C8D6F375}"/>
                </a:ext>
              </a:extLst>
            </p:cNvPr>
            <p:cNvSpPr txBox="1"/>
            <p:nvPr/>
          </p:nvSpPr>
          <p:spPr>
            <a:xfrm>
              <a:off x="851827" y="3351261"/>
              <a:ext cx="1603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41" name="그룹 1540">
            <a:extLst>
              <a:ext uri="{FF2B5EF4-FFF2-40B4-BE49-F238E27FC236}">
                <a16:creationId xmlns:a16="http://schemas.microsoft.com/office/drawing/2014/main" id="{78357A1F-D789-40AE-BA0B-9C09EB1975AF}"/>
              </a:ext>
            </a:extLst>
          </p:cNvPr>
          <p:cNvGrpSpPr/>
          <p:nvPr/>
        </p:nvGrpSpPr>
        <p:grpSpPr>
          <a:xfrm>
            <a:off x="2886590" y="2068717"/>
            <a:ext cx="1890662" cy="2506377"/>
            <a:chOff x="762155" y="1782967"/>
            <a:chExt cx="1890662" cy="2506377"/>
          </a:xfrm>
        </p:grpSpPr>
        <p:sp>
          <p:nvSpPr>
            <p:cNvPr id="1542" name="이등변 삼각형 14">
              <a:extLst>
                <a:ext uri="{FF2B5EF4-FFF2-40B4-BE49-F238E27FC236}">
                  <a16:creationId xmlns:a16="http://schemas.microsoft.com/office/drawing/2014/main" id="{F3F7FCDD-3159-4DCC-9329-395F0A4DDE45}"/>
                </a:ext>
              </a:extLst>
            </p:cNvPr>
            <p:cNvSpPr/>
            <p:nvPr/>
          </p:nvSpPr>
          <p:spPr>
            <a:xfrm rot="10800000">
              <a:off x="762155" y="3273372"/>
              <a:ext cx="648543" cy="1015972"/>
            </a:xfrm>
            <a:custGeom>
              <a:avLst/>
              <a:gdLst>
                <a:gd name="connsiteX0" fmla="*/ 0 w 443144"/>
                <a:gd name="connsiteY0" fmla="*/ 757571 h 757571"/>
                <a:gd name="connsiteX1" fmla="*/ 0 w 443144"/>
                <a:gd name="connsiteY1" fmla="*/ 0 h 757571"/>
                <a:gd name="connsiteX2" fmla="*/ 443144 w 443144"/>
                <a:gd name="connsiteY2" fmla="*/ 757571 h 757571"/>
                <a:gd name="connsiteX3" fmla="*/ 0 w 443144"/>
                <a:gd name="connsiteY3" fmla="*/ 757571 h 757571"/>
                <a:gd name="connsiteX0" fmla="*/ 425512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25512 w 443144"/>
                <a:gd name="connsiteY3" fmla="*/ 1282672 h 1282672"/>
                <a:gd name="connsiteX0" fmla="*/ 436883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36883 w 443144"/>
                <a:gd name="connsiteY3" fmla="*/ 1282672 h 1282672"/>
                <a:gd name="connsiteX0" fmla="*/ 400995 w 407256"/>
                <a:gd name="connsiteY0" fmla="*/ 1015972 h 1015972"/>
                <a:gd name="connsiteX1" fmla="*/ 0 w 407256"/>
                <a:gd name="connsiteY1" fmla="*/ 0 h 1015972"/>
                <a:gd name="connsiteX2" fmla="*/ 407256 w 407256"/>
                <a:gd name="connsiteY2" fmla="*/ 490871 h 1015972"/>
                <a:gd name="connsiteX3" fmla="*/ 400995 w 407256"/>
                <a:gd name="connsiteY3" fmla="*/ 1015972 h 1015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256" h="1015972">
                  <a:moveTo>
                    <a:pt x="400995" y="1015972"/>
                  </a:moveTo>
                  <a:lnTo>
                    <a:pt x="0" y="0"/>
                  </a:lnTo>
                  <a:lnTo>
                    <a:pt x="407256" y="490871"/>
                  </a:lnTo>
                  <a:lnTo>
                    <a:pt x="400995" y="1015972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43" name="직사각형 1542">
              <a:extLst>
                <a:ext uri="{FF2B5EF4-FFF2-40B4-BE49-F238E27FC236}">
                  <a16:creationId xmlns:a16="http://schemas.microsoft.com/office/drawing/2014/main" id="{64B1E832-E91C-4D87-8AD4-F401CF4E32D1}"/>
                </a:ext>
              </a:extLst>
            </p:cNvPr>
            <p:cNvSpPr/>
            <p:nvPr/>
          </p:nvSpPr>
          <p:spPr>
            <a:xfrm>
              <a:off x="938265" y="1782967"/>
              <a:ext cx="1714552" cy="208418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544" name="직사각형 1543">
              <a:extLst>
                <a:ext uri="{FF2B5EF4-FFF2-40B4-BE49-F238E27FC236}">
                  <a16:creationId xmlns:a16="http://schemas.microsoft.com/office/drawing/2014/main" id="{CEF60697-B940-4C17-AA26-445EFE20B1A2}"/>
                </a:ext>
              </a:extLst>
            </p:cNvPr>
            <p:cNvSpPr/>
            <p:nvPr/>
          </p:nvSpPr>
          <p:spPr>
            <a:xfrm>
              <a:off x="762156" y="3273378"/>
              <a:ext cx="1782843" cy="52509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45" name="TextBox 1544">
              <a:extLst>
                <a:ext uri="{FF2B5EF4-FFF2-40B4-BE49-F238E27FC236}">
                  <a16:creationId xmlns:a16="http://schemas.microsoft.com/office/drawing/2014/main" id="{9EEE2392-60F2-4019-A084-E48C5D97E000}"/>
                </a:ext>
              </a:extLst>
            </p:cNvPr>
            <p:cNvSpPr txBox="1"/>
            <p:nvPr/>
          </p:nvSpPr>
          <p:spPr>
            <a:xfrm>
              <a:off x="1046083" y="1946467"/>
              <a:ext cx="149891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6" name="TextBox 1545">
              <a:extLst>
                <a:ext uri="{FF2B5EF4-FFF2-40B4-BE49-F238E27FC236}">
                  <a16:creationId xmlns:a16="http://schemas.microsoft.com/office/drawing/2014/main" id="{509FDD49-58F6-4B57-95F9-18AAFF722B14}"/>
                </a:ext>
              </a:extLst>
            </p:cNvPr>
            <p:cNvSpPr txBox="1"/>
            <p:nvPr/>
          </p:nvSpPr>
          <p:spPr>
            <a:xfrm>
              <a:off x="851827" y="3351261"/>
              <a:ext cx="1603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47" name="그룹 1546">
            <a:extLst>
              <a:ext uri="{FF2B5EF4-FFF2-40B4-BE49-F238E27FC236}">
                <a16:creationId xmlns:a16="http://schemas.microsoft.com/office/drawing/2014/main" id="{7B6A24A4-7780-4112-B556-70169EA149D5}"/>
              </a:ext>
            </a:extLst>
          </p:cNvPr>
          <p:cNvGrpSpPr/>
          <p:nvPr/>
        </p:nvGrpSpPr>
        <p:grpSpPr>
          <a:xfrm>
            <a:off x="5011025" y="2068717"/>
            <a:ext cx="1890662" cy="2506377"/>
            <a:chOff x="762155" y="1782967"/>
            <a:chExt cx="1890662" cy="2506377"/>
          </a:xfrm>
        </p:grpSpPr>
        <p:sp>
          <p:nvSpPr>
            <p:cNvPr id="1548" name="이등변 삼각형 14">
              <a:extLst>
                <a:ext uri="{FF2B5EF4-FFF2-40B4-BE49-F238E27FC236}">
                  <a16:creationId xmlns:a16="http://schemas.microsoft.com/office/drawing/2014/main" id="{4A91019C-4635-4392-84CE-5D9F64781173}"/>
                </a:ext>
              </a:extLst>
            </p:cNvPr>
            <p:cNvSpPr/>
            <p:nvPr/>
          </p:nvSpPr>
          <p:spPr>
            <a:xfrm rot="10800000">
              <a:off x="762155" y="3273372"/>
              <a:ext cx="648543" cy="1015972"/>
            </a:xfrm>
            <a:custGeom>
              <a:avLst/>
              <a:gdLst>
                <a:gd name="connsiteX0" fmla="*/ 0 w 443144"/>
                <a:gd name="connsiteY0" fmla="*/ 757571 h 757571"/>
                <a:gd name="connsiteX1" fmla="*/ 0 w 443144"/>
                <a:gd name="connsiteY1" fmla="*/ 0 h 757571"/>
                <a:gd name="connsiteX2" fmla="*/ 443144 w 443144"/>
                <a:gd name="connsiteY2" fmla="*/ 757571 h 757571"/>
                <a:gd name="connsiteX3" fmla="*/ 0 w 443144"/>
                <a:gd name="connsiteY3" fmla="*/ 757571 h 757571"/>
                <a:gd name="connsiteX0" fmla="*/ 425512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25512 w 443144"/>
                <a:gd name="connsiteY3" fmla="*/ 1282672 h 1282672"/>
                <a:gd name="connsiteX0" fmla="*/ 436883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36883 w 443144"/>
                <a:gd name="connsiteY3" fmla="*/ 1282672 h 1282672"/>
                <a:gd name="connsiteX0" fmla="*/ 400995 w 407256"/>
                <a:gd name="connsiteY0" fmla="*/ 1015972 h 1015972"/>
                <a:gd name="connsiteX1" fmla="*/ 0 w 407256"/>
                <a:gd name="connsiteY1" fmla="*/ 0 h 1015972"/>
                <a:gd name="connsiteX2" fmla="*/ 407256 w 407256"/>
                <a:gd name="connsiteY2" fmla="*/ 490871 h 1015972"/>
                <a:gd name="connsiteX3" fmla="*/ 400995 w 407256"/>
                <a:gd name="connsiteY3" fmla="*/ 1015972 h 1015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256" h="1015972">
                  <a:moveTo>
                    <a:pt x="400995" y="1015972"/>
                  </a:moveTo>
                  <a:lnTo>
                    <a:pt x="0" y="0"/>
                  </a:lnTo>
                  <a:lnTo>
                    <a:pt x="407256" y="490871"/>
                  </a:lnTo>
                  <a:lnTo>
                    <a:pt x="400995" y="1015972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49" name="직사각형 1548">
              <a:extLst>
                <a:ext uri="{FF2B5EF4-FFF2-40B4-BE49-F238E27FC236}">
                  <a16:creationId xmlns:a16="http://schemas.microsoft.com/office/drawing/2014/main" id="{64CA86CD-77D2-4985-BC4C-2C331881686C}"/>
                </a:ext>
              </a:extLst>
            </p:cNvPr>
            <p:cNvSpPr/>
            <p:nvPr/>
          </p:nvSpPr>
          <p:spPr>
            <a:xfrm>
              <a:off x="938265" y="1782967"/>
              <a:ext cx="1714552" cy="208418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550" name="직사각형 1549">
              <a:extLst>
                <a:ext uri="{FF2B5EF4-FFF2-40B4-BE49-F238E27FC236}">
                  <a16:creationId xmlns:a16="http://schemas.microsoft.com/office/drawing/2014/main" id="{41F8462B-3719-44C4-87BF-77AA0B4345A6}"/>
                </a:ext>
              </a:extLst>
            </p:cNvPr>
            <p:cNvSpPr/>
            <p:nvPr/>
          </p:nvSpPr>
          <p:spPr>
            <a:xfrm>
              <a:off x="762156" y="3273378"/>
              <a:ext cx="1782843" cy="52509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51" name="TextBox 1550">
              <a:extLst>
                <a:ext uri="{FF2B5EF4-FFF2-40B4-BE49-F238E27FC236}">
                  <a16:creationId xmlns:a16="http://schemas.microsoft.com/office/drawing/2014/main" id="{2C998358-A86C-47F5-B4B4-8A729349F9ED}"/>
                </a:ext>
              </a:extLst>
            </p:cNvPr>
            <p:cNvSpPr txBox="1"/>
            <p:nvPr/>
          </p:nvSpPr>
          <p:spPr>
            <a:xfrm>
              <a:off x="1046083" y="1946467"/>
              <a:ext cx="149891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2" name="TextBox 1551">
              <a:extLst>
                <a:ext uri="{FF2B5EF4-FFF2-40B4-BE49-F238E27FC236}">
                  <a16:creationId xmlns:a16="http://schemas.microsoft.com/office/drawing/2014/main" id="{82535F9E-5AC5-4BA7-9C9A-DE994B7B12C6}"/>
                </a:ext>
              </a:extLst>
            </p:cNvPr>
            <p:cNvSpPr txBox="1"/>
            <p:nvPr/>
          </p:nvSpPr>
          <p:spPr>
            <a:xfrm>
              <a:off x="851827" y="3351261"/>
              <a:ext cx="1603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53" name="그룹 1552">
            <a:extLst>
              <a:ext uri="{FF2B5EF4-FFF2-40B4-BE49-F238E27FC236}">
                <a16:creationId xmlns:a16="http://schemas.microsoft.com/office/drawing/2014/main" id="{3D845D17-AEE1-4B73-AA27-B8FCD4B3C9FA}"/>
              </a:ext>
            </a:extLst>
          </p:cNvPr>
          <p:cNvGrpSpPr/>
          <p:nvPr/>
        </p:nvGrpSpPr>
        <p:grpSpPr>
          <a:xfrm>
            <a:off x="7135460" y="2068717"/>
            <a:ext cx="1890662" cy="2506377"/>
            <a:chOff x="762155" y="1782967"/>
            <a:chExt cx="1890662" cy="2506377"/>
          </a:xfrm>
        </p:grpSpPr>
        <p:sp>
          <p:nvSpPr>
            <p:cNvPr id="1554" name="이등변 삼각형 14">
              <a:extLst>
                <a:ext uri="{FF2B5EF4-FFF2-40B4-BE49-F238E27FC236}">
                  <a16:creationId xmlns:a16="http://schemas.microsoft.com/office/drawing/2014/main" id="{56D97B7A-68CA-4797-A9DD-2DB587629D1C}"/>
                </a:ext>
              </a:extLst>
            </p:cNvPr>
            <p:cNvSpPr/>
            <p:nvPr/>
          </p:nvSpPr>
          <p:spPr>
            <a:xfrm rot="10800000">
              <a:off x="762155" y="3273372"/>
              <a:ext cx="648543" cy="1015972"/>
            </a:xfrm>
            <a:custGeom>
              <a:avLst/>
              <a:gdLst>
                <a:gd name="connsiteX0" fmla="*/ 0 w 443144"/>
                <a:gd name="connsiteY0" fmla="*/ 757571 h 757571"/>
                <a:gd name="connsiteX1" fmla="*/ 0 w 443144"/>
                <a:gd name="connsiteY1" fmla="*/ 0 h 757571"/>
                <a:gd name="connsiteX2" fmla="*/ 443144 w 443144"/>
                <a:gd name="connsiteY2" fmla="*/ 757571 h 757571"/>
                <a:gd name="connsiteX3" fmla="*/ 0 w 443144"/>
                <a:gd name="connsiteY3" fmla="*/ 757571 h 757571"/>
                <a:gd name="connsiteX0" fmla="*/ 425512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25512 w 443144"/>
                <a:gd name="connsiteY3" fmla="*/ 1282672 h 1282672"/>
                <a:gd name="connsiteX0" fmla="*/ 436883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36883 w 443144"/>
                <a:gd name="connsiteY3" fmla="*/ 1282672 h 1282672"/>
                <a:gd name="connsiteX0" fmla="*/ 400995 w 407256"/>
                <a:gd name="connsiteY0" fmla="*/ 1015972 h 1015972"/>
                <a:gd name="connsiteX1" fmla="*/ 0 w 407256"/>
                <a:gd name="connsiteY1" fmla="*/ 0 h 1015972"/>
                <a:gd name="connsiteX2" fmla="*/ 407256 w 407256"/>
                <a:gd name="connsiteY2" fmla="*/ 490871 h 1015972"/>
                <a:gd name="connsiteX3" fmla="*/ 400995 w 407256"/>
                <a:gd name="connsiteY3" fmla="*/ 1015972 h 1015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256" h="1015972">
                  <a:moveTo>
                    <a:pt x="400995" y="1015972"/>
                  </a:moveTo>
                  <a:lnTo>
                    <a:pt x="0" y="0"/>
                  </a:lnTo>
                  <a:lnTo>
                    <a:pt x="407256" y="490871"/>
                  </a:lnTo>
                  <a:lnTo>
                    <a:pt x="400995" y="101597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55" name="직사각형 1554">
              <a:extLst>
                <a:ext uri="{FF2B5EF4-FFF2-40B4-BE49-F238E27FC236}">
                  <a16:creationId xmlns:a16="http://schemas.microsoft.com/office/drawing/2014/main" id="{33E20773-FC19-4301-83FA-385612B3FEA4}"/>
                </a:ext>
              </a:extLst>
            </p:cNvPr>
            <p:cNvSpPr/>
            <p:nvPr/>
          </p:nvSpPr>
          <p:spPr>
            <a:xfrm>
              <a:off x="938265" y="1782967"/>
              <a:ext cx="1714552" cy="208418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556" name="직사각형 1555">
              <a:extLst>
                <a:ext uri="{FF2B5EF4-FFF2-40B4-BE49-F238E27FC236}">
                  <a16:creationId xmlns:a16="http://schemas.microsoft.com/office/drawing/2014/main" id="{B373AA71-9FAE-4EE9-BC9F-13F38B281861}"/>
                </a:ext>
              </a:extLst>
            </p:cNvPr>
            <p:cNvSpPr/>
            <p:nvPr/>
          </p:nvSpPr>
          <p:spPr>
            <a:xfrm>
              <a:off x="762156" y="3273378"/>
              <a:ext cx="1782843" cy="525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57" name="TextBox 1556">
              <a:extLst>
                <a:ext uri="{FF2B5EF4-FFF2-40B4-BE49-F238E27FC236}">
                  <a16:creationId xmlns:a16="http://schemas.microsoft.com/office/drawing/2014/main" id="{AFDDB597-BA6B-49F3-934E-3D13346B60B8}"/>
                </a:ext>
              </a:extLst>
            </p:cNvPr>
            <p:cNvSpPr txBox="1"/>
            <p:nvPr/>
          </p:nvSpPr>
          <p:spPr>
            <a:xfrm>
              <a:off x="1046083" y="1946467"/>
              <a:ext cx="149891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8" name="TextBox 1557">
              <a:extLst>
                <a:ext uri="{FF2B5EF4-FFF2-40B4-BE49-F238E27FC236}">
                  <a16:creationId xmlns:a16="http://schemas.microsoft.com/office/drawing/2014/main" id="{726A4514-4C9E-4677-8D76-6781945CD5A3}"/>
                </a:ext>
              </a:extLst>
            </p:cNvPr>
            <p:cNvSpPr txBox="1"/>
            <p:nvPr/>
          </p:nvSpPr>
          <p:spPr>
            <a:xfrm>
              <a:off x="851827" y="3351261"/>
              <a:ext cx="1603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59" name="그룹 1558">
            <a:extLst>
              <a:ext uri="{FF2B5EF4-FFF2-40B4-BE49-F238E27FC236}">
                <a16:creationId xmlns:a16="http://schemas.microsoft.com/office/drawing/2014/main" id="{6E6659C4-55D8-429C-A2A2-B7A556492DB3}"/>
              </a:ext>
            </a:extLst>
          </p:cNvPr>
          <p:cNvGrpSpPr/>
          <p:nvPr/>
        </p:nvGrpSpPr>
        <p:grpSpPr>
          <a:xfrm>
            <a:off x="9259896" y="2068717"/>
            <a:ext cx="1890662" cy="2506377"/>
            <a:chOff x="762155" y="1782967"/>
            <a:chExt cx="1890662" cy="2506377"/>
          </a:xfrm>
        </p:grpSpPr>
        <p:sp>
          <p:nvSpPr>
            <p:cNvPr id="1560" name="이등변 삼각형 14">
              <a:extLst>
                <a:ext uri="{FF2B5EF4-FFF2-40B4-BE49-F238E27FC236}">
                  <a16:creationId xmlns:a16="http://schemas.microsoft.com/office/drawing/2014/main" id="{1055F5DB-3547-4168-8FDC-DE948117C9BA}"/>
                </a:ext>
              </a:extLst>
            </p:cNvPr>
            <p:cNvSpPr/>
            <p:nvPr/>
          </p:nvSpPr>
          <p:spPr>
            <a:xfrm rot="10800000">
              <a:off x="762155" y="3273372"/>
              <a:ext cx="648543" cy="1015972"/>
            </a:xfrm>
            <a:custGeom>
              <a:avLst/>
              <a:gdLst>
                <a:gd name="connsiteX0" fmla="*/ 0 w 443144"/>
                <a:gd name="connsiteY0" fmla="*/ 757571 h 757571"/>
                <a:gd name="connsiteX1" fmla="*/ 0 w 443144"/>
                <a:gd name="connsiteY1" fmla="*/ 0 h 757571"/>
                <a:gd name="connsiteX2" fmla="*/ 443144 w 443144"/>
                <a:gd name="connsiteY2" fmla="*/ 757571 h 757571"/>
                <a:gd name="connsiteX3" fmla="*/ 0 w 443144"/>
                <a:gd name="connsiteY3" fmla="*/ 757571 h 757571"/>
                <a:gd name="connsiteX0" fmla="*/ 425512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25512 w 443144"/>
                <a:gd name="connsiteY3" fmla="*/ 1282672 h 1282672"/>
                <a:gd name="connsiteX0" fmla="*/ 436883 w 443144"/>
                <a:gd name="connsiteY0" fmla="*/ 1282672 h 1282672"/>
                <a:gd name="connsiteX1" fmla="*/ 0 w 443144"/>
                <a:gd name="connsiteY1" fmla="*/ 0 h 1282672"/>
                <a:gd name="connsiteX2" fmla="*/ 443144 w 443144"/>
                <a:gd name="connsiteY2" fmla="*/ 757571 h 1282672"/>
                <a:gd name="connsiteX3" fmla="*/ 436883 w 443144"/>
                <a:gd name="connsiteY3" fmla="*/ 1282672 h 1282672"/>
                <a:gd name="connsiteX0" fmla="*/ 400995 w 407256"/>
                <a:gd name="connsiteY0" fmla="*/ 1015972 h 1015972"/>
                <a:gd name="connsiteX1" fmla="*/ 0 w 407256"/>
                <a:gd name="connsiteY1" fmla="*/ 0 h 1015972"/>
                <a:gd name="connsiteX2" fmla="*/ 407256 w 407256"/>
                <a:gd name="connsiteY2" fmla="*/ 490871 h 1015972"/>
                <a:gd name="connsiteX3" fmla="*/ 400995 w 407256"/>
                <a:gd name="connsiteY3" fmla="*/ 1015972 h 1015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256" h="1015972">
                  <a:moveTo>
                    <a:pt x="400995" y="1015972"/>
                  </a:moveTo>
                  <a:lnTo>
                    <a:pt x="0" y="0"/>
                  </a:lnTo>
                  <a:lnTo>
                    <a:pt x="407256" y="490871"/>
                  </a:lnTo>
                  <a:lnTo>
                    <a:pt x="400995" y="10159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61" name="직사각형 1560">
              <a:extLst>
                <a:ext uri="{FF2B5EF4-FFF2-40B4-BE49-F238E27FC236}">
                  <a16:creationId xmlns:a16="http://schemas.microsoft.com/office/drawing/2014/main" id="{12E28E4A-AD37-4BD4-B7E8-5DD2D3379D62}"/>
                </a:ext>
              </a:extLst>
            </p:cNvPr>
            <p:cNvSpPr/>
            <p:nvPr/>
          </p:nvSpPr>
          <p:spPr>
            <a:xfrm>
              <a:off x="938265" y="1782967"/>
              <a:ext cx="1714552" cy="208418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562" name="직사각형 1561">
              <a:extLst>
                <a:ext uri="{FF2B5EF4-FFF2-40B4-BE49-F238E27FC236}">
                  <a16:creationId xmlns:a16="http://schemas.microsoft.com/office/drawing/2014/main" id="{108E5FBF-F48B-4679-B4FA-DE6AAAA2BD7A}"/>
                </a:ext>
              </a:extLst>
            </p:cNvPr>
            <p:cNvSpPr/>
            <p:nvPr/>
          </p:nvSpPr>
          <p:spPr>
            <a:xfrm>
              <a:off x="762156" y="3273378"/>
              <a:ext cx="1782843" cy="52509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63" name="TextBox 1562">
              <a:extLst>
                <a:ext uri="{FF2B5EF4-FFF2-40B4-BE49-F238E27FC236}">
                  <a16:creationId xmlns:a16="http://schemas.microsoft.com/office/drawing/2014/main" id="{1E5A97C4-5254-4E7C-9DDC-C01BA13CA9DF}"/>
                </a:ext>
              </a:extLst>
            </p:cNvPr>
            <p:cNvSpPr txBox="1"/>
            <p:nvPr/>
          </p:nvSpPr>
          <p:spPr>
            <a:xfrm>
              <a:off x="1046083" y="1946467"/>
              <a:ext cx="149891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4" name="TextBox 1563">
              <a:extLst>
                <a:ext uri="{FF2B5EF4-FFF2-40B4-BE49-F238E27FC236}">
                  <a16:creationId xmlns:a16="http://schemas.microsoft.com/office/drawing/2014/main" id="{B821F9D2-C534-4E09-BE42-289A05022DCE}"/>
                </a:ext>
              </a:extLst>
            </p:cNvPr>
            <p:cNvSpPr txBox="1"/>
            <p:nvPr/>
          </p:nvSpPr>
          <p:spPr>
            <a:xfrm>
              <a:off x="851827" y="3351261"/>
              <a:ext cx="1603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AAF40"/>
      </a:accent1>
      <a:accent2>
        <a:srgbClr val="F07624"/>
      </a:accent2>
      <a:accent3>
        <a:srgbClr val="E62949"/>
      </a:accent3>
      <a:accent4>
        <a:srgbClr val="2A78BD"/>
      </a:accent4>
      <a:accent5>
        <a:srgbClr val="379153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12300</TotalTime>
  <Words>140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48</cp:revision>
  <dcterms:created xsi:type="dcterms:W3CDTF">2018-02-18T19:39:47Z</dcterms:created>
  <dcterms:modified xsi:type="dcterms:W3CDTF">2022-10-27T01:35:48Z</dcterms:modified>
</cp:coreProperties>
</file>