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96" name="Donut 17">
            <a:extLst>
              <a:ext uri="{FF2B5EF4-FFF2-40B4-BE49-F238E27FC236}">
                <a16:creationId xmlns:a16="http://schemas.microsoft.com/office/drawing/2014/main" id="{43B3442A-1DAF-41AD-A8C8-5602C555D167}"/>
              </a:ext>
            </a:extLst>
          </p:cNvPr>
          <p:cNvSpPr/>
          <p:nvPr/>
        </p:nvSpPr>
        <p:spPr>
          <a:xfrm>
            <a:off x="4205861" y="2160455"/>
            <a:ext cx="3802281" cy="3802281"/>
          </a:xfrm>
          <a:prstGeom prst="donut">
            <a:avLst>
              <a:gd name="adj" fmla="val 1064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097" name="Freeform 6">
            <a:extLst>
              <a:ext uri="{FF2B5EF4-FFF2-40B4-BE49-F238E27FC236}">
                <a16:creationId xmlns:a16="http://schemas.microsoft.com/office/drawing/2014/main" id="{2D0C0578-B9BC-4533-B5FB-838C6CED7376}"/>
              </a:ext>
            </a:extLst>
          </p:cNvPr>
          <p:cNvSpPr>
            <a:spLocks/>
          </p:cNvSpPr>
          <p:nvPr/>
        </p:nvSpPr>
        <p:spPr bwMode="auto">
          <a:xfrm rot="9000000">
            <a:off x="3780666" y="3047610"/>
            <a:ext cx="2106837" cy="1806815"/>
          </a:xfrm>
          <a:custGeom>
            <a:avLst/>
            <a:gdLst>
              <a:gd name="T0" fmla="*/ 970 w 1201"/>
              <a:gd name="T1" fmla="*/ 196 h 1030"/>
              <a:gd name="T2" fmla="*/ 619 w 1201"/>
              <a:gd name="T3" fmla="*/ 122 h 1030"/>
              <a:gd name="T4" fmla="*/ 619 w 1201"/>
              <a:gd name="T5" fmla="*/ 121 h 1030"/>
              <a:gd name="T6" fmla="*/ 610 w 1201"/>
              <a:gd name="T7" fmla="*/ 124 h 1030"/>
              <a:gd name="T8" fmla="*/ 536 w 1201"/>
              <a:gd name="T9" fmla="*/ 150 h 1030"/>
              <a:gd name="T10" fmla="*/ 455 w 1201"/>
              <a:gd name="T11" fmla="*/ 173 h 1030"/>
              <a:gd name="T12" fmla="*/ 237 w 1201"/>
              <a:gd name="T13" fmla="*/ 80 h 1030"/>
              <a:gd name="T14" fmla="*/ 173 w 1201"/>
              <a:gd name="T15" fmla="*/ 0 h 1030"/>
              <a:gd name="T16" fmla="*/ 130 w 1201"/>
              <a:gd name="T17" fmla="*/ 78 h 1030"/>
              <a:gd name="T18" fmla="*/ 42 w 1201"/>
              <a:gd name="T19" fmla="*/ 239 h 1030"/>
              <a:gd name="T20" fmla="*/ 0 w 1201"/>
              <a:gd name="T21" fmla="*/ 318 h 1030"/>
              <a:gd name="T22" fmla="*/ 99 w 1201"/>
              <a:gd name="T23" fmla="*/ 335 h 1030"/>
              <a:gd name="T24" fmla="*/ 267 w 1201"/>
              <a:gd name="T25" fmla="*/ 494 h 1030"/>
              <a:gd name="T26" fmla="*/ 291 w 1201"/>
              <a:gd name="T27" fmla="*/ 624 h 1030"/>
              <a:gd name="T28" fmla="*/ 458 w 1201"/>
              <a:gd name="T29" fmla="*/ 889 h 1030"/>
              <a:gd name="T30" fmla="*/ 1060 w 1201"/>
              <a:gd name="T31" fmla="*/ 798 h 1030"/>
              <a:gd name="T32" fmla="*/ 970 w 1201"/>
              <a:gd name="T33" fmla="*/ 196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201" h="1030">
                <a:moveTo>
                  <a:pt x="970" y="196"/>
                </a:moveTo>
                <a:cubicBezTo>
                  <a:pt x="865" y="119"/>
                  <a:pt x="737" y="96"/>
                  <a:pt x="619" y="122"/>
                </a:cubicBezTo>
                <a:cubicBezTo>
                  <a:pt x="619" y="121"/>
                  <a:pt x="619" y="121"/>
                  <a:pt x="619" y="121"/>
                </a:cubicBezTo>
                <a:cubicBezTo>
                  <a:pt x="617" y="122"/>
                  <a:pt x="613" y="123"/>
                  <a:pt x="610" y="124"/>
                </a:cubicBezTo>
                <a:cubicBezTo>
                  <a:pt x="584" y="131"/>
                  <a:pt x="560" y="139"/>
                  <a:pt x="536" y="150"/>
                </a:cubicBezTo>
                <a:cubicBezTo>
                  <a:pt x="509" y="159"/>
                  <a:pt x="480" y="168"/>
                  <a:pt x="455" y="173"/>
                </a:cubicBezTo>
                <a:cubicBezTo>
                  <a:pt x="376" y="188"/>
                  <a:pt x="267" y="128"/>
                  <a:pt x="237" y="80"/>
                </a:cubicBezTo>
                <a:cubicBezTo>
                  <a:pt x="207" y="31"/>
                  <a:pt x="173" y="0"/>
                  <a:pt x="173" y="0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42" y="239"/>
                  <a:pt x="42" y="239"/>
                  <a:pt x="42" y="239"/>
                </a:cubicBezTo>
                <a:cubicBezTo>
                  <a:pt x="0" y="318"/>
                  <a:pt x="0" y="318"/>
                  <a:pt x="0" y="318"/>
                </a:cubicBezTo>
                <a:cubicBezTo>
                  <a:pt x="0" y="318"/>
                  <a:pt x="42" y="331"/>
                  <a:pt x="99" y="335"/>
                </a:cubicBezTo>
                <a:cubicBezTo>
                  <a:pt x="184" y="342"/>
                  <a:pt x="244" y="416"/>
                  <a:pt x="267" y="494"/>
                </a:cubicBezTo>
                <a:cubicBezTo>
                  <a:pt x="284" y="553"/>
                  <a:pt x="285" y="598"/>
                  <a:pt x="291" y="624"/>
                </a:cubicBezTo>
                <a:cubicBezTo>
                  <a:pt x="311" y="726"/>
                  <a:pt x="367" y="822"/>
                  <a:pt x="458" y="889"/>
                </a:cubicBezTo>
                <a:cubicBezTo>
                  <a:pt x="649" y="1030"/>
                  <a:pt x="919" y="990"/>
                  <a:pt x="1060" y="798"/>
                </a:cubicBezTo>
                <a:cubicBezTo>
                  <a:pt x="1201" y="607"/>
                  <a:pt x="1161" y="337"/>
                  <a:pt x="970" y="1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098" name="Oval 11">
            <a:extLst>
              <a:ext uri="{FF2B5EF4-FFF2-40B4-BE49-F238E27FC236}">
                <a16:creationId xmlns:a16="http://schemas.microsoft.com/office/drawing/2014/main" id="{51768502-130E-4299-9EAC-8113CD9135CB}"/>
              </a:ext>
            </a:extLst>
          </p:cNvPr>
          <p:cNvSpPr/>
          <p:nvPr/>
        </p:nvSpPr>
        <p:spPr>
          <a:xfrm>
            <a:off x="4004236" y="3383237"/>
            <a:ext cx="1263620" cy="126362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99" name="Freeform 6">
            <a:extLst>
              <a:ext uri="{FF2B5EF4-FFF2-40B4-BE49-F238E27FC236}">
                <a16:creationId xmlns:a16="http://schemas.microsoft.com/office/drawing/2014/main" id="{80A7DDD8-458C-41B3-8824-DB7EEBBEFB38}"/>
              </a:ext>
            </a:extLst>
          </p:cNvPr>
          <p:cNvSpPr>
            <a:spLocks/>
          </p:cNvSpPr>
          <p:nvPr/>
        </p:nvSpPr>
        <p:spPr bwMode="auto">
          <a:xfrm rot="19651413">
            <a:off x="6301881" y="3179059"/>
            <a:ext cx="2106837" cy="1806815"/>
          </a:xfrm>
          <a:custGeom>
            <a:avLst/>
            <a:gdLst>
              <a:gd name="T0" fmla="*/ 970 w 1201"/>
              <a:gd name="T1" fmla="*/ 196 h 1030"/>
              <a:gd name="T2" fmla="*/ 619 w 1201"/>
              <a:gd name="T3" fmla="*/ 122 h 1030"/>
              <a:gd name="T4" fmla="*/ 619 w 1201"/>
              <a:gd name="T5" fmla="*/ 121 h 1030"/>
              <a:gd name="T6" fmla="*/ 610 w 1201"/>
              <a:gd name="T7" fmla="*/ 124 h 1030"/>
              <a:gd name="T8" fmla="*/ 536 w 1201"/>
              <a:gd name="T9" fmla="*/ 150 h 1030"/>
              <a:gd name="T10" fmla="*/ 455 w 1201"/>
              <a:gd name="T11" fmla="*/ 173 h 1030"/>
              <a:gd name="T12" fmla="*/ 237 w 1201"/>
              <a:gd name="T13" fmla="*/ 80 h 1030"/>
              <a:gd name="T14" fmla="*/ 173 w 1201"/>
              <a:gd name="T15" fmla="*/ 0 h 1030"/>
              <a:gd name="T16" fmla="*/ 130 w 1201"/>
              <a:gd name="T17" fmla="*/ 78 h 1030"/>
              <a:gd name="T18" fmla="*/ 42 w 1201"/>
              <a:gd name="T19" fmla="*/ 239 h 1030"/>
              <a:gd name="T20" fmla="*/ 0 w 1201"/>
              <a:gd name="T21" fmla="*/ 318 h 1030"/>
              <a:gd name="T22" fmla="*/ 99 w 1201"/>
              <a:gd name="T23" fmla="*/ 335 h 1030"/>
              <a:gd name="T24" fmla="*/ 267 w 1201"/>
              <a:gd name="T25" fmla="*/ 494 h 1030"/>
              <a:gd name="T26" fmla="*/ 291 w 1201"/>
              <a:gd name="T27" fmla="*/ 624 h 1030"/>
              <a:gd name="T28" fmla="*/ 458 w 1201"/>
              <a:gd name="T29" fmla="*/ 889 h 1030"/>
              <a:gd name="T30" fmla="*/ 1060 w 1201"/>
              <a:gd name="T31" fmla="*/ 798 h 1030"/>
              <a:gd name="T32" fmla="*/ 970 w 1201"/>
              <a:gd name="T33" fmla="*/ 196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201" h="1030">
                <a:moveTo>
                  <a:pt x="970" y="196"/>
                </a:moveTo>
                <a:cubicBezTo>
                  <a:pt x="865" y="119"/>
                  <a:pt x="737" y="96"/>
                  <a:pt x="619" y="122"/>
                </a:cubicBezTo>
                <a:cubicBezTo>
                  <a:pt x="619" y="121"/>
                  <a:pt x="619" y="121"/>
                  <a:pt x="619" y="121"/>
                </a:cubicBezTo>
                <a:cubicBezTo>
                  <a:pt x="617" y="122"/>
                  <a:pt x="613" y="123"/>
                  <a:pt x="610" y="124"/>
                </a:cubicBezTo>
                <a:cubicBezTo>
                  <a:pt x="584" y="131"/>
                  <a:pt x="560" y="139"/>
                  <a:pt x="536" y="150"/>
                </a:cubicBezTo>
                <a:cubicBezTo>
                  <a:pt x="509" y="159"/>
                  <a:pt x="480" y="168"/>
                  <a:pt x="455" y="173"/>
                </a:cubicBezTo>
                <a:cubicBezTo>
                  <a:pt x="376" y="188"/>
                  <a:pt x="267" y="128"/>
                  <a:pt x="237" y="80"/>
                </a:cubicBezTo>
                <a:cubicBezTo>
                  <a:pt x="207" y="31"/>
                  <a:pt x="173" y="0"/>
                  <a:pt x="173" y="0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42" y="239"/>
                  <a:pt x="42" y="239"/>
                  <a:pt x="42" y="239"/>
                </a:cubicBezTo>
                <a:cubicBezTo>
                  <a:pt x="0" y="318"/>
                  <a:pt x="0" y="318"/>
                  <a:pt x="0" y="318"/>
                </a:cubicBezTo>
                <a:cubicBezTo>
                  <a:pt x="0" y="318"/>
                  <a:pt x="42" y="331"/>
                  <a:pt x="99" y="335"/>
                </a:cubicBezTo>
                <a:cubicBezTo>
                  <a:pt x="184" y="342"/>
                  <a:pt x="244" y="416"/>
                  <a:pt x="267" y="494"/>
                </a:cubicBezTo>
                <a:cubicBezTo>
                  <a:pt x="284" y="553"/>
                  <a:pt x="285" y="598"/>
                  <a:pt x="291" y="624"/>
                </a:cubicBezTo>
                <a:cubicBezTo>
                  <a:pt x="311" y="726"/>
                  <a:pt x="367" y="822"/>
                  <a:pt x="458" y="889"/>
                </a:cubicBezTo>
                <a:cubicBezTo>
                  <a:pt x="649" y="1030"/>
                  <a:pt x="919" y="990"/>
                  <a:pt x="1060" y="798"/>
                </a:cubicBezTo>
                <a:cubicBezTo>
                  <a:pt x="1201" y="607"/>
                  <a:pt x="1161" y="337"/>
                  <a:pt x="970" y="1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100" name="Oval 12">
            <a:extLst>
              <a:ext uri="{FF2B5EF4-FFF2-40B4-BE49-F238E27FC236}">
                <a16:creationId xmlns:a16="http://schemas.microsoft.com/office/drawing/2014/main" id="{26D37305-A050-4BCE-BB15-69D22BF611C7}"/>
              </a:ext>
            </a:extLst>
          </p:cNvPr>
          <p:cNvSpPr/>
          <p:nvPr/>
        </p:nvSpPr>
        <p:spPr>
          <a:xfrm>
            <a:off x="6922588" y="3383236"/>
            <a:ext cx="1263620" cy="126362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01" name="Oval 6">
            <a:extLst>
              <a:ext uri="{FF2B5EF4-FFF2-40B4-BE49-F238E27FC236}">
                <a16:creationId xmlns:a16="http://schemas.microsoft.com/office/drawing/2014/main" id="{285F5884-DD46-4841-A783-C294135B04A3}"/>
              </a:ext>
            </a:extLst>
          </p:cNvPr>
          <p:cNvSpPr/>
          <p:nvPr/>
        </p:nvSpPr>
        <p:spPr>
          <a:xfrm>
            <a:off x="5745441" y="3664423"/>
            <a:ext cx="746227" cy="74622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02" name="Oval 15">
            <a:extLst>
              <a:ext uri="{FF2B5EF4-FFF2-40B4-BE49-F238E27FC236}">
                <a16:creationId xmlns:a16="http://schemas.microsoft.com/office/drawing/2014/main" id="{5A7539D1-9AA3-4FF5-97BE-BA3E0F2B6B7C}"/>
              </a:ext>
            </a:extLst>
          </p:cNvPr>
          <p:cNvSpPr/>
          <p:nvPr/>
        </p:nvSpPr>
        <p:spPr>
          <a:xfrm>
            <a:off x="5792061" y="3722886"/>
            <a:ext cx="629880" cy="62988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03" name="Arc 18">
            <a:extLst>
              <a:ext uri="{FF2B5EF4-FFF2-40B4-BE49-F238E27FC236}">
                <a16:creationId xmlns:a16="http://schemas.microsoft.com/office/drawing/2014/main" id="{0E273DFE-D399-4212-BDD7-02497479457E}"/>
              </a:ext>
            </a:extLst>
          </p:cNvPr>
          <p:cNvSpPr/>
          <p:nvPr/>
        </p:nvSpPr>
        <p:spPr>
          <a:xfrm>
            <a:off x="4412517" y="2367111"/>
            <a:ext cx="3388968" cy="3388968"/>
          </a:xfrm>
          <a:prstGeom prst="arc">
            <a:avLst>
              <a:gd name="adj1" fmla="val 12892233"/>
              <a:gd name="adj2" fmla="val 19400100"/>
            </a:avLst>
          </a:prstGeom>
          <a:ln w="19050">
            <a:solidFill>
              <a:schemeClr val="bg1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04" name="Arc 22">
            <a:extLst>
              <a:ext uri="{FF2B5EF4-FFF2-40B4-BE49-F238E27FC236}">
                <a16:creationId xmlns:a16="http://schemas.microsoft.com/office/drawing/2014/main" id="{0F3551C8-F9B2-4D81-98AA-568E646E8660}"/>
              </a:ext>
            </a:extLst>
          </p:cNvPr>
          <p:cNvSpPr/>
          <p:nvPr/>
        </p:nvSpPr>
        <p:spPr>
          <a:xfrm>
            <a:off x="4412517" y="2367111"/>
            <a:ext cx="3388968" cy="3388968"/>
          </a:xfrm>
          <a:prstGeom prst="arc">
            <a:avLst>
              <a:gd name="adj1" fmla="val 1796886"/>
              <a:gd name="adj2" fmla="val 8875638"/>
            </a:avLst>
          </a:prstGeom>
          <a:ln w="19050">
            <a:solidFill>
              <a:schemeClr val="bg1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05" name="Rectangle 16">
            <a:extLst>
              <a:ext uri="{FF2B5EF4-FFF2-40B4-BE49-F238E27FC236}">
                <a16:creationId xmlns:a16="http://schemas.microsoft.com/office/drawing/2014/main" id="{EA71EAE6-18A4-4668-8A9A-7A8EE386BC05}"/>
              </a:ext>
            </a:extLst>
          </p:cNvPr>
          <p:cNvSpPr/>
          <p:nvPr/>
        </p:nvSpPr>
        <p:spPr>
          <a:xfrm rot="2700000">
            <a:off x="7438378" y="3575233"/>
            <a:ext cx="342187" cy="61347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6" name="Rectangle 9">
            <a:extLst>
              <a:ext uri="{FF2B5EF4-FFF2-40B4-BE49-F238E27FC236}">
                <a16:creationId xmlns:a16="http://schemas.microsoft.com/office/drawing/2014/main" id="{30C9111B-B70F-4EEA-9925-A1705DDF9B4D}"/>
              </a:ext>
            </a:extLst>
          </p:cNvPr>
          <p:cNvSpPr/>
          <p:nvPr/>
        </p:nvSpPr>
        <p:spPr>
          <a:xfrm>
            <a:off x="4427547" y="3664423"/>
            <a:ext cx="423955" cy="39686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7" name="TextBox 1106">
            <a:extLst>
              <a:ext uri="{FF2B5EF4-FFF2-40B4-BE49-F238E27FC236}">
                <a16:creationId xmlns:a16="http://schemas.microsoft.com/office/drawing/2014/main" id="{0AD2BFA5-9B1A-48DC-8713-A4E99C0E5C4D}"/>
              </a:ext>
            </a:extLst>
          </p:cNvPr>
          <p:cNvSpPr txBox="1"/>
          <p:nvPr/>
        </p:nvSpPr>
        <p:spPr>
          <a:xfrm>
            <a:off x="4085994" y="4162459"/>
            <a:ext cx="1100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1108" name="TextBox 1107">
            <a:extLst>
              <a:ext uri="{FF2B5EF4-FFF2-40B4-BE49-F238E27FC236}">
                <a16:creationId xmlns:a16="http://schemas.microsoft.com/office/drawing/2014/main" id="{35EF83F4-A9ED-46F1-B34B-3AF43B8247F8}"/>
              </a:ext>
            </a:extLst>
          </p:cNvPr>
          <p:cNvSpPr txBox="1"/>
          <p:nvPr/>
        </p:nvSpPr>
        <p:spPr>
          <a:xfrm>
            <a:off x="7004346" y="4162459"/>
            <a:ext cx="1100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4"/>
              </a:solidFill>
              <a:cs typeface="Calibri" pitchFamily="34" charset="0"/>
            </a:endParaRPr>
          </a:p>
        </p:txBody>
      </p:sp>
      <p:grpSp>
        <p:nvGrpSpPr>
          <p:cNvPr id="1109" name="Group 25">
            <a:extLst>
              <a:ext uri="{FF2B5EF4-FFF2-40B4-BE49-F238E27FC236}">
                <a16:creationId xmlns:a16="http://schemas.microsoft.com/office/drawing/2014/main" id="{800ABA19-C495-4D1D-BC9B-2C89DE2C8291}"/>
              </a:ext>
            </a:extLst>
          </p:cNvPr>
          <p:cNvGrpSpPr/>
          <p:nvPr/>
        </p:nvGrpSpPr>
        <p:grpSpPr>
          <a:xfrm>
            <a:off x="5576581" y="2756467"/>
            <a:ext cx="1060840" cy="687580"/>
            <a:chOff x="3233965" y="1954419"/>
            <a:chExt cx="1446171" cy="660399"/>
          </a:xfrm>
        </p:grpSpPr>
        <p:sp>
          <p:nvSpPr>
            <p:cNvPr id="1110" name="TextBox 1109">
              <a:extLst>
                <a:ext uri="{FF2B5EF4-FFF2-40B4-BE49-F238E27FC236}">
                  <a16:creationId xmlns:a16="http://schemas.microsoft.com/office/drawing/2014/main" id="{00E61AD2-0C6A-42C8-B249-5E47CBBF0DA2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295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1" name="TextBox 1110">
              <a:extLst>
                <a:ext uri="{FF2B5EF4-FFF2-40B4-BE49-F238E27FC236}">
                  <a16:creationId xmlns:a16="http://schemas.microsoft.com/office/drawing/2014/main" id="{63EDDB75-5214-42DD-BBDD-B2B775061747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443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2" name="Group 25">
            <a:extLst>
              <a:ext uri="{FF2B5EF4-FFF2-40B4-BE49-F238E27FC236}">
                <a16:creationId xmlns:a16="http://schemas.microsoft.com/office/drawing/2014/main" id="{2A41637B-AEA8-42AB-A012-6BD33E8C7687}"/>
              </a:ext>
            </a:extLst>
          </p:cNvPr>
          <p:cNvGrpSpPr/>
          <p:nvPr/>
        </p:nvGrpSpPr>
        <p:grpSpPr>
          <a:xfrm>
            <a:off x="5576581" y="4679717"/>
            <a:ext cx="1060840" cy="687580"/>
            <a:chOff x="3233965" y="1954419"/>
            <a:chExt cx="1446171" cy="660399"/>
          </a:xfrm>
        </p:grpSpPr>
        <p:sp>
          <p:nvSpPr>
            <p:cNvPr id="1113" name="TextBox 1112">
              <a:extLst>
                <a:ext uri="{FF2B5EF4-FFF2-40B4-BE49-F238E27FC236}">
                  <a16:creationId xmlns:a16="http://schemas.microsoft.com/office/drawing/2014/main" id="{58BEE316-5FDB-41A3-A42A-1AE6E81D1D44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295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4" name="TextBox 1113">
              <a:extLst>
                <a:ext uri="{FF2B5EF4-FFF2-40B4-BE49-F238E27FC236}">
                  <a16:creationId xmlns:a16="http://schemas.microsoft.com/office/drawing/2014/main" id="{FA9B4DC8-1ED2-48C7-BE83-C1575A47991A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443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15" name="Rectangle 33">
            <a:extLst>
              <a:ext uri="{FF2B5EF4-FFF2-40B4-BE49-F238E27FC236}">
                <a16:creationId xmlns:a16="http://schemas.microsoft.com/office/drawing/2014/main" id="{5CAE4A8A-24CB-451B-BCFC-CAF506C24715}"/>
              </a:ext>
            </a:extLst>
          </p:cNvPr>
          <p:cNvSpPr/>
          <p:nvPr/>
        </p:nvSpPr>
        <p:spPr>
          <a:xfrm>
            <a:off x="421357" y="3444789"/>
            <a:ext cx="31115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 hope and I believe that this Template will your Time, Money and Reputation. Get a modern PowerPoint  Presentation that is beautifully designed. You can simply impress your audience and add a unique zing and appeal to your Presentations. </a:t>
            </a:r>
          </a:p>
        </p:txBody>
      </p:sp>
      <p:sp>
        <p:nvSpPr>
          <p:cNvPr id="1116" name="Rectangle 67">
            <a:extLst>
              <a:ext uri="{FF2B5EF4-FFF2-40B4-BE49-F238E27FC236}">
                <a16:creationId xmlns:a16="http://schemas.microsoft.com/office/drawing/2014/main" id="{115B2837-3B06-412D-B5D1-BD2921DC316F}"/>
              </a:ext>
            </a:extLst>
          </p:cNvPr>
          <p:cNvSpPr/>
          <p:nvPr/>
        </p:nvSpPr>
        <p:spPr>
          <a:xfrm>
            <a:off x="8579241" y="3461118"/>
            <a:ext cx="31914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 hope and I believe that this Template will your Time, Money and Reputation. Get a modern PowerPoint  Presentation that is beautifully designed. You can simply impress your audience and add a unique zing and appeal to your Presentations. </a:t>
            </a:r>
          </a:p>
        </p:txBody>
      </p:sp>
      <p:grpSp>
        <p:nvGrpSpPr>
          <p:cNvPr id="1117" name="그룹 1116">
            <a:extLst>
              <a:ext uri="{FF2B5EF4-FFF2-40B4-BE49-F238E27FC236}">
                <a16:creationId xmlns:a16="http://schemas.microsoft.com/office/drawing/2014/main" id="{B4708912-759F-4DF0-8C83-4EAF2E2EE60F}"/>
              </a:ext>
            </a:extLst>
          </p:cNvPr>
          <p:cNvGrpSpPr/>
          <p:nvPr/>
        </p:nvGrpSpPr>
        <p:grpSpPr>
          <a:xfrm>
            <a:off x="885078" y="1857997"/>
            <a:ext cx="10421844" cy="4344145"/>
            <a:chOff x="885078" y="1857997"/>
            <a:chExt cx="10421844" cy="4344145"/>
          </a:xfrm>
        </p:grpSpPr>
        <p:grpSp>
          <p:nvGrpSpPr>
            <p:cNvPr id="1118" name="그룹 1117">
              <a:extLst>
                <a:ext uri="{FF2B5EF4-FFF2-40B4-BE49-F238E27FC236}">
                  <a16:creationId xmlns:a16="http://schemas.microsoft.com/office/drawing/2014/main" id="{E7B15DD1-027D-4AB0-A852-AD7FE6CEB86E}"/>
                </a:ext>
              </a:extLst>
            </p:cNvPr>
            <p:cNvGrpSpPr/>
            <p:nvPr/>
          </p:nvGrpSpPr>
          <p:grpSpPr>
            <a:xfrm>
              <a:off x="8426602" y="1857997"/>
              <a:ext cx="2880320" cy="897285"/>
              <a:chOff x="7498060" y="1767048"/>
              <a:chExt cx="2880320" cy="897285"/>
            </a:xfrm>
          </p:grpSpPr>
          <p:sp>
            <p:nvSpPr>
              <p:cNvPr id="1128" name="TextBox 1127">
                <a:extLst>
                  <a:ext uri="{FF2B5EF4-FFF2-40B4-BE49-F238E27FC236}">
                    <a16:creationId xmlns:a16="http://schemas.microsoft.com/office/drawing/2014/main" id="{1688A73A-2044-40F2-9B93-B83919327A6F}"/>
                  </a:ext>
                </a:extLst>
              </p:cNvPr>
              <p:cNvSpPr txBox="1"/>
              <p:nvPr/>
            </p:nvSpPr>
            <p:spPr>
              <a:xfrm>
                <a:off x="7498060" y="1767048"/>
                <a:ext cx="28803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4"/>
                    </a:solidFill>
                    <a:cs typeface="Calibri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accent4"/>
                  </a:solidFill>
                  <a:cs typeface="Calibri" pitchFamily="34" charset="0"/>
                </a:endParaRPr>
              </a:p>
            </p:txBody>
          </p:sp>
          <p:sp>
            <p:nvSpPr>
              <p:cNvPr id="1129" name="TextBox 1128">
                <a:extLst>
                  <a:ext uri="{FF2B5EF4-FFF2-40B4-BE49-F238E27FC236}">
                    <a16:creationId xmlns:a16="http://schemas.microsoft.com/office/drawing/2014/main" id="{C7CD3C57-FE91-4A11-BE82-C7EB9EE08C94}"/>
                  </a:ext>
                </a:extLst>
              </p:cNvPr>
              <p:cNvSpPr txBox="1"/>
              <p:nvPr/>
            </p:nvSpPr>
            <p:spPr>
              <a:xfrm>
                <a:off x="7498060" y="2018002"/>
                <a:ext cx="28803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Example Text : 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</a:p>
            </p:txBody>
          </p:sp>
        </p:grpSp>
        <p:grpSp>
          <p:nvGrpSpPr>
            <p:cNvPr id="1119" name="그룹 1118">
              <a:extLst>
                <a:ext uri="{FF2B5EF4-FFF2-40B4-BE49-F238E27FC236}">
                  <a16:creationId xmlns:a16="http://schemas.microsoft.com/office/drawing/2014/main" id="{24FA63C1-D6AF-4D98-A4FB-F275459E93E8}"/>
                </a:ext>
              </a:extLst>
            </p:cNvPr>
            <p:cNvGrpSpPr/>
            <p:nvPr/>
          </p:nvGrpSpPr>
          <p:grpSpPr>
            <a:xfrm>
              <a:off x="885078" y="1857997"/>
              <a:ext cx="2880320" cy="897285"/>
              <a:chOff x="2154610" y="1611671"/>
              <a:chExt cx="2880320" cy="897285"/>
            </a:xfrm>
          </p:grpSpPr>
          <p:sp>
            <p:nvSpPr>
              <p:cNvPr id="1126" name="TextBox 1125">
                <a:extLst>
                  <a:ext uri="{FF2B5EF4-FFF2-40B4-BE49-F238E27FC236}">
                    <a16:creationId xmlns:a16="http://schemas.microsoft.com/office/drawing/2014/main" id="{25FF191F-2248-44AB-818E-5CD63D7962F3}"/>
                  </a:ext>
                </a:extLst>
              </p:cNvPr>
              <p:cNvSpPr txBox="1"/>
              <p:nvPr/>
            </p:nvSpPr>
            <p:spPr>
              <a:xfrm>
                <a:off x="2154610" y="1611671"/>
                <a:ext cx="28803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accent1"/>
                    </a:solidFill>
                    <a:cs typeface="Calibri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accent1"/>
                  </a:solidFill>
                  <a:cs typeface="Calibri" pitchFamily="34" charset="0"/>
                </a:endParaRPr>
              </a:p>
            </p:txBody>
          </p:sp>
          <p:sp>
            <p:nvSpPr>
              <p:cNvPr id="1127" name="TextBox 1126">
                <a:extLst>
                  <a:ext uri="{FF2B5EF4-FFF2-40B4-BE49-F238E27FC236}">
                    <a16:creationId xmlns:a16="http://schemas.microsoft.com/office/drawing/2014/main" id="{46B149EF-5ED6-458F-B059-24D074C8F299}"/>
                  </a:ext>
                </a:extLst>
              </p:cNvPr>
              <p:cNvSpPr txBox="1"/>
              <p:nvPr/>
            </p:nvSpPr>
            <p:spPr>
              <a:xfrm>
                <a:off x="2154610" y="1862625"/>
                <a:ext cx="28803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Example Text : </a:t>
                </a:r>
              </a:p>
              <a:p>
                <a:pPr algn="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</a:p>
            </p:txBody>
          </p:sp>
        </p:grpSp>
        <p:grpSp>
          <p:nvGrpSpPr>
            <p:cNvPr id="1120" name="그룹 1119">
              <a:extLst>
                <a:ext uri="{FF2B5EF4-FFF2-40B4-BE49-F238E27FC236}">
                  <a16:creationId xmlns:a16="http://schemas.microsoft.com/office/drawing/2014/main" id="{88390FD5-5C43-4A7E-85C9-86ABFB58FDE1}"/>
                </a:ext>
              </a:extLst>
            </p:cNvPr>
            <p:cNvGrpSpPr/>
            <p:nvPr/>
          </p:nvGrpSpPr>
          <p:grpSpPr>
            <a:xfrm>
              <a:off x="8426602" y="5304857"/>
              <a:ext cx="2880320" cy="897285"/>
              <a:chOff x="6926868" y="5036925"/>
              <a:chExt cx="2880320" cy="897285"/>
            </a:xfrm>
          </p:grpSpPr>
          <p:sp>
            <p:nvSpPr>
              <p:cNvPr id="1124" name="TextBox 1123">
                <a:extLst>
                  <a:ext uri="{FF2B5EF4-FFF2-40B4-BE49-F238E27FC236}">
                    <a16:creationId xmlns:a16="http://schemas.microsoft.com/office/drawing/2014/main" id="{3B63A9BD-9643-445F-9012-86391A46B244}"/>
                  </a:ext>
                </a:extLst>
              </p:cNvPr>
              <p:cNvSpPr txBox="1"/>
              <p:nvPr/>
            </p:nvSpPr>
            <p:spPr>
              <a:xfrm>
                <a:off x="6926868" y="5036925"/>
                <a:ext cx="28803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4"/>
                    </a:solidFill>
                    <a:cs typeface="Calibri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accent4"/>
                  </a:solidFill>
                  <a:cs typeface="Calibri" pitchFamily="34" charset="0"/>
                </a:endParaRPr>
              </a:p>
            </p:txBody>
          </p:sp>
          <p:sp>
            <p:nvSpPr>
              <p:cNvPr id="1125" name="TextBox 1124">
                <a:extLst>
                  <a:ext uri="{FF2B5EF4-FFF2-40B4-BE49-F238E27FC236}">
                    <a16:creationId xmlns:a16="http://schemas.microsoft.com/office/drawing/2014/main" id="{1522EC6F-605C-4128-9978-1A16A14E3B90}"/>
                  </a:ext>
                </a:extLst>
              </p:cNvPr>
              <p:cNvSpPr txBox="1"/>
              <p:nvPr/>
            </p:nvSpPr>
            <p:spPr>
              <a:xfrm>
                <a:off x="6926868" y="5287879"/>
                <a:ext cx="28803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Example Text : 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</a:p>
            </p:txBody>
          </p:sp>
        </p:grpSp>
        <p:grpSp>
          <p:nvGrpSpPr>
            <p:cNvPr id="1121" name="그룹 1120">
              <a:extLst>
                <a:ext uri="{FF2B5EF4-FFF2-40B4-BE49-F238E27FC236}">
                  <a16:creationId xmlns:a16="http://schemas.microsoft.com/office/drawing/2014/main" id="{DCD8E5FA-F333-4F18-81A3-F6237FE9D821}"/>
                </a:ext>
              </a:extLst>
            </p:cNvPr>
            <p:cNvGrpSpPr/>
            <p:nvPr/>
          </p:nvGrpSpPr>
          <p:grpSpPr>
            <a:xfrm>
              <a:off x="885078" y="5304857"/>
              <a:ext cx="2880320" cy="897285"/>
              <a:chOff x="2316968" y="5213907"/>
              <a:chExt cx="2880320" cy="897285"/>
            </a:xfrm>
          </p:grpSpPr>
          <p:sp>
            <p:nvSpPr>
              <p:cNvPr id="1122" name="TextBox 1121">
                <a:extLst>
                  <a:ext uri="{FF2B5EF4-FFF2-40B4-BE49-F238E27FC236}">
                    <a16:creationId xmlns:a16="http://schemas.microsoft.com/office/drawing/2014/main" id="{AB40E005-0D70-4C73-8E06-238D133F7278}"/>
                  </a:ext>
                </a:extLst>
              </p:cNvPr>
              <p:cNvSpPr txBox="1"/>
              <p:nvPr/>
            </p:nvSpPr>
            <p:spPr>
              <a:xfrm>
                <a:off x="2316968" y="5213907"/>
                <a:ext cx="28803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accent1"/>
                    </a:solidFill>
                    <a:cs typeface="Calibri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accent1"/>
                  </a:solidFill>
                  <a:cs typeface="Calibri" pitchFamily="34" charset="0"/>
                </a:endParaRPr>
              </a:p>
            </p:txBody>
          </p:sp>
          <p:sp>
            <p:nvSpPr>
              <p:cNvPr id="1123" name="TextBox 1122">
                <a:extLst>
                  <a:ext uri="{FF2B5EF4-FFF2-40B4-BE49-F238E27FC236}">
                    <a16:creationId xmlns:a16="http://schemas.microsoft.com/office/drawing/2014/main" id="{270170F7-C0E3-4650-8EAA-316B56E138EE}"/>
                  </a:ext>
                </a:extLst>
              </p:cNvPr>
              <p:cNvSpPr txBox="1"/>
              <p:nvPr/>
            </p:nvSpPr>
            <p:spPr>
              <a:xfrm>
                <a:off x="2316968" y="5464861"/>
                <a:ext cx="28803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Example Text : </a:t>
                </a:r>
              </a:p>
              <a:p>
                <a:pPr algn="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11301</TotalTime>
  <Words>180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48</cp:revision>
  <dcterms:created xsi:type="dcterms:W3CDTF">2018-02-18T19:39:47Z</dcterms:created>
  <dcterms:modified xsi:type="dcterms:W3CDTF">2022-10-24T04:31:56Z</dcterms:modified>
</cp:coreProperties>
</file>